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rels" ContentType="application/vnd.openxmlformats-package.relationships+xml"/>
  <Default Extension="tmp" ContentType="image/png"/>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58" r:id="rId3"/>
    <p:sldId id="289" r:id="rId4"/>
    <p:sldId id="257" r:id="rId5"/>
    <p:sldId id="311" r:id="rId6"/>
    <p:sldId id="302" r:id="rId7"/>
    <p:sldId id="305" r:id="rId8"/>
    <p:sldId id="310" r:id="rId9"/>
    <p:sldId id="303" r:id="rId10"/>
    <p:sldId id="306" r:id="rId11"/>
    <p:sldId id="316" r:id="rId12"/>
    <p:sldId id="317" r:id="rId13"/>
    <p:sldId id="315" r:id="rId14"/>
    <p:sldId id="319" r:id="rId15"/>
    <p:sldId id="318" r:id="rId16"/>
    <p:sldId id="314" r:id="rId17"/>
    <p:sldId id="308" r:id="rId18"/>
    <p:sldId id="309" r:id="rId19"/>
    <p:sldId id="312" r:id="rId20"/>
    <p:sldId id="320" r:id="rId21"/>
    <p:sldId id="313"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CC"/>
    <a:srgbClr val="0000FF"/>
    <a:srgbClr val="FF00FF"/>
    <a:srgbClr val="CC00FF"/>
    <a:srgbClr val="FF33CC"/>
    <a:srgbClr val="FF66FF"/>
    <a:srgbClr val="0000CC"/>
    <a:srgbClr val="7E0C6E"/>
    <a:srgbClr val="861054"/>
    <a:srgbClr val="8D0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94" d="100"/>
          <a:sy n="94" d="100"/>
        </p:scale>
        <p:origin x="648" y="4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9.wmf"/><Relationship Id="rId13" Type="http://schemas.openxmlformats.org/officeDocument/2006/relationships/image" Target="../media/image14.wmf"/><Relationship Id="rId3" Type="http://schemas.openxmlformats.org/officeDocument/2006/relationships/image" Target="../media/image4.wmf"/><Relationship Id="rId7" Type="http://schemas.openxmlformats.org/officeDocument/2006/relationships/image" Target="../media/image8.wmf"/><Relationship Id="rId12" Type="http://schemas.openxmlformats.org/officeDocument/2006/relationships/image" Target="../media/image13.wmf"/><Relationship Id="rId2" Type="http://schemas.openxmlformats.org/officeDocument/2006/relationships/image" Target="../media/image3.wmf"/><Relationship Id="rId1" Type="http://schemas.openxmlformats.org/officeDocument/2006/relationships/image" Target="../media/image2.wmf"/><Relationship Id="rId6" Type="http://schemas.openxmlformats.org/officeDocument/2006/relationships/image" Target="../media/image7.wmf"/><Relationship Id="rId11" Type="http://schemas.openxmlformats.org/officeDocument/2006/relationships/image" Target="../media/image12.wmf"/><Relationship Id="rId5" Type="http://schemas.openxmlformats.org/officeDocument/2006/relationships/image" Target="../media/image6.wmf"/><Relationship Id="rId10" Type="http://schemas.openxmlformats.org/officeDocument/2006/relationships/image" Target="../media/image11.wmf"/><Relationship Id="rId4" Type="http://schemas.openxmlformats.org/officeDocument/2006/relationships/image" Target="../media/image5.wmf"/><Relationship Id="rId9" Type="http://schemas.openxmlformats.org/officeDocument/2006/relationships/image" Target="../media/image10.wmf"/><Relationship Id="rId14" Type="http://schemas.openxmlformats.org/officeDocument/2006/relationships/image" Target="../media/image15.wmf"/></Relationships>
</file>

<file path=ppt/drawings/_rels/vmlDrawing10.vml.rels><?xml version="1.0" encoding="UTF-8" standalone="yes"?>
<Relationships xmlns="http://schemas.openxmlformats.org/package/2006/relationships"><Relationship Id="rId8" Type="http://schemas.openxmlformats.org/officeDocument/2006/relationships/image" Target="../media/image93.wmf"/><Relationship Id="rId3" Type="http://schemas.openxmlformats.org/officeDocument/2006/relationships/image" Target="../media/image88.wmf"/><Relationship Id="rId7" Type="http://schemas.openxmlformats.org/officeDocument/2006/relationships/image" Target="../media/image92.wmf"/><Relationship Id="rId2" Type="http://schemas.openxmlformats.org/officeDocument/2006/relationships/image" Target="../media/image87.wmf"/><Relationship Id="rId1" Type="http://schemas.openxmlformats.org/officeDocument/2006/relationships/image" Target="../media/image86.wmf"/><Relationship Id="rId6" Type="http://schemas.openxmlformats.org/officeDocument/2006/relationships/image" Target="../media/image91.wmf"/><Relationship Id="rId5" Type="http://schemas.openxmlformats.org/officeDocument/2006/relationships/image" Target="../media/image90.wmf"/><Relationship Id="rId4" Type="http://schemas.openxmlformats.org/officeDocument/2006/relationships/image" Target="../media/image89.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95.wmf"/><Relationship Id="rId1" Type="http://schemas.openxmlformats.org/officeDocument/2006/relationships/image" Target="../media/image94.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99.wmf"/><Relationship Id="rId2" Type="http://schemas.openxmlformats.org/officeDocument/2006/relationships/image" Target="../media/image98.wmf"/><Relationship Id="rId1" Type="http://schemas.openxmlformats.org/officeDocument/2006/relationships/image" Target="../media/image97.wmf"/><Relationship Id="rId4" Type="http://schemas.openxmlformats.org/officeDocument/2006/relationships/image" Target="../media/image100.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103.wmf"/><Relationship Id="rId7" Type="http://schemas.openxmlformats.org/officeDocument/2006/relationships/image" Target="../media/image106.wmf"/><Relationship Id="rId2" Type="http://schemas.openxmlformats.org/officeDocument/2006/relationships/image" Target="../media/image102.wmf"/><Relationship Id="rId1" Type="http://schemas.openxmlformats.org/officeDocument/2006/relationships/image" Target="../media/image101.wmf"/><Relationship Id="rId6" Type="http://schemas.openxmlformats.org/officeDocument/2006/relationships/image" Target="../media/image105.wmf"/><Relationship Id="rId5" Type="http://schemas.openxmlformats.org/officeDocument/2006/relationships/image" Target="../media/image104.wmf"/><Relationship Id="rId4" Type="http://schemas.openxmlformats.org/officeDocument/2006/relationships/image" Target="../media/image100.wmf"/></Relationships>
</file>

<file path=ppt/drawings/_rels/vmlDrawing14.vml.rels><?xml version="1.0" encoding="UTF-8" standalone="yes"?>
<Relationships xmlns="http://schemas.openxmlformats.org/package/2006/relationships"><Relationship Id="rId8" Type="http://schemas.openxmlformats.org/officeDocument/2006/relationships/image" Target="../media/image114.wmf"/><Relationship Id="rId3" Type="http://schemas.openxmlformats.org/officeDocument/2006/relationships/image" Target="../media/image109.wmf"/><Relationship Id="rId7" Type="http://schemas.openxmlformats.org/officeDocument/2006/relationships/image" Target="../media/image113.wmf"/><Relationship Id="rId2" Type="http://schemas.openxmlformats.org/officeDocument/2006/relationships/image" Target="../media/image108.wmf"/><Relationship Id="rId1" Type="http://schemas.openxmlformats.org/officeDocument/2006/relationships/image" Target="../media/image107.wmf"/><Relationship Id="rId6" Type="http://schemas.openxmlformats.org/officeDocument/2006/relationships/image" Target="../media/image112.wmf"/><Relationship Id="rId5" Type="http://schemas.openxmlformats.org/officeDocument/2006/relationships/image" Target="../media/image111.wmf"/><Relationship Id="rId4" Type="http://schemas.openxmlformats.org/officeDocument/2006/relationships/image" Target="../media/image110.wmf"/><Relationship Id="rId9" Type="http://schemas.openxmlformats.org/officeDocument/2006/relationships/image" Target="../media/image115.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118.wmf"/><Relationship Id="rId2" Type="http://schemas.openxmlformats.org/officeDocument/2006/relationships/image" Target="../media/image117.wmf"/><Relationship Id="rId1" Type="http://schemas.openxmlformats.org/officeDocument/2006/relationships/image" Target="../media/image116.wmf"/><Relationship Id="rId4" Type="http://schemas.openxmlformats.org/officeDocument/2006/relationships/image" Target="../media/image119.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23.wmf"/><Relationship Id="rId13" Type="http://schemas.openxmlformats.org/officeDocument/2006/relationships/image" Target="../media/image28.wmf"/><Relationship Id="rId3" Type="http://schemas.openxmlformats.org/officeDocument/2006/relationships/image" Target="../media/image18.wmf"/><Relationship Id="rId7" Type="http://schemas.openxmlformats.org/officeDocument/2006/relationships/image" Target="../media/image22.wmf"/><Relationship Id="rId12" Type="http://schemas.openxmlformats.org/officeDocument/2006/relationships/image" Target="../media/image27.wmf"/><Relationship Id="rId2" Type="http://schemas.openxmlformats.org/officeDocument/2006/relationships/image" Target="../media/image17.wmf"/><Relationship Id="rId1" Type="http://schemas.openxmlformats.org/officeDocument/2006/relationships/image" Target="../media/image16.wmf"/><Relationship Id="rId6" Type="http://schemas.openxmlformats.org/officeDocument/2006/relationships/image" Target="../media/image21.wmf"/><Relationship Id="rId11" Type="http://schemas.openxmlformats.org/officeDocument/2006/relationships/image" Target="../media/image26.wmf"/><Relationship Id="rId5" Type="http://schemas.openxmlformats.org/officeDocument/2006/relationships/image" Target="../media/image20.wmf"/><Relationship Id="rId15" Type="http://schemas.openxmlformats.org/officeDocument/2006/relationships/image" Target="../media/image30.wmf"/><Relationship Id="rId10" Type="http://schemas.openxmlformats.org/officeDocument/2006/relationships/image" Target="../media/image25.wmf"/><Relationship Id="rId4" Type="http://schemas.openxmlformats.org/officeDocument/2006/relationships/image" Target="../media/image19.wmf"/><Relationship Id="rId9" Type="http://schemas.openxmlformats.org/officeDocument/2006/relationships/image" Target="../media/image24.wmf"/><Relationship Id="rId14" Type="http://schemas.openxmlformats.org/officeDocument/2006/relationships/image" Target="../media/image29.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36.wmf"/><Relationship Id="rId13" Type="http://schemas.openxmlformats.org/officeDocument/2006/relationships/image" Target="../media/image41.wmf"/><Relationship Id="rId3" Type="http://schemas.openxmlformats.org/officeDocument/2006/relationships/image" Target="../media/image32.wmf"/><Relationship Id="rId7" Type="http://schemas.openxmlformats.org/officeDocument/2006/relationships/image" Target="../media/image35.wmf"/><Relationship Id="rId12" Type="http://schemas.openxmlformats.org/officeDocument/2006/relationships/image" Target="../media/image40.wmf"/><Relationship Id="rId2" Type="http://schemas.openxmlformats.org/officeDocument/2006/relationships/image" Target="../media/image31.wmf"/><Relationship Id="rId1" Type="http://schemas.openxmlformats.org/officeDocument/2006/relationships/image" Target="../media/image2.wmf"/><Relationship Id="rId6" Type="http://schemas.openxmlformats.org/officeDocument/2006/relationships/image" Target="../media/image34.wmf"/><Relationship Id="rId11" Type="http://schemas.openxmlformats.org/officeDocument/2006/relationships/image" Target="../media/image39.wmf"/><Relationship Id="rId5" Type="http://schemas.openxmlformats.org/officeDocument/2006/relationships/image" Target="../media/image6.wmf"/><Relationship Id="rId15" Type="http://schemas.openxmlformats.org/officeDocument/2006/relationships/image" Target="../media/image43.wmf"/><Relationship Id="rId10" Type="http://schemas.openxmlformats.org/officeDocument/2006/relationships/image" Target="../media/image38.wmf"/><Relationship Id="rId4" Type="http://schemas.openxmlformats.org/officeDocument/2006/relationships/image" Target="../media/image33.wmf"/><Relationship Id="rId9" Type="http://schemas.openxmlformats.org/officeDocument/2006/relationships/image" Target="../media/image37.wmf"/><Relationship Id="rId14" Type="http://schemas.openxmlformats.org/officeDocument/2006/relationships/image" Target="../media/image42.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46.wmf"/><Relationship Id="rId2" Type="http://schemas.openxmlformats.org/officeDocument/2006/relationships/image" Target="../media/image45.wmf"/><Relationship Id="rId1" Type="http://schemas.openxmlformats.org/officeDocument/2006/relationships/image" Target="../media/image44.wmf"/><Relationship Id="rId6" Type="http://schemas.openxmlformats.org/officeDocument/2006/relationships/image" Target="../media/image49.wmf"/><Relationship Id="rId5" Type="http://schemas.openxmlformats.org/officeDocument/2006/relationships/image" Target="../media/image48.wmf"/><Relationship Id="rId4" Type="http://schemas.openxmlformats.org/officeDocument/2006/relationships/image" Target="../media/image47.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52.wmf"/><Relationship Id="rId2" Type="http://schemas.openxmlformats.org/officeDocument/2006/relationships/image" Target="../media/image51.wmf"/><Relationship Id="rId1" Type="http://schemas.openxmlformats.org/officeDocument/2006/relationships/image" Target="../media/image50.wmf"/><Relationship Id="rId5" Type="http://schemas.openxmlformats.org/officeDocument/2006/relationships/image" Target="../media/image54.wmf"/><Relationship Id="rId4" Type="http://schemas.openxmlformats.org/officeDocument/2006/relationships/image" Target="../media/image53.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57.wmf"/><Relationship Id="rId2" Type="http://schemas.openxmlformats.org/officeDocument/2006/relationships/image" Target="../media/image56.wmf"/><Relationship Id="rId1" Type="http://schemas.openxmlformats.org/officeDocument/2006/relationships/image" Target="../media/image55.wmf"/></Relationships>
</file>

<file path=ppt/drawings/_rels/vmlDrawing7.vml.rels><?xml version="1.0" encoding="UTF-8" standalone="yes"?>
<Relationships xmlns="http://schemas.openxmlformats.org/package/2006/relationships"><Relationship Id="rId8" Type="http://schemas.openxmlformats.org/officeDocument/2006/relationships/image" Target="../media/image65.wmf"/><Relationship Id="rId13" Type="http://schemas.openxmlformats.org/officeDocument/2006/relationships/image" Target="../media/image70.wmf"/><Relationship Id="rId3" Type="http://schemas.openxmlformats.org/officeDocument/2006/relationships/image" Target="../media/image60.wmf"/><Relationship Id="rId7" Type="http://schemas.openxmlformats.org/officeDocument/2006/relationships/image" Target="../media/image64.wmf"/><Relationship Id="rId12" Type="http://schemas.openxmlformats.org/officeDocument/2006/relationships/image" Target="../media/image69.wmf"/><Relationship Id="rId2" Type="http://schemas.openxmlformats.org/officeDocument/2006/relationships/image" Target="../media/image59.emf"/><Relationship Id="rId1" Type="http://schemas.openxmlformats.org/officeDocument/2006/relationships/image" Target="../media/image58.wmf"/><Relationship Id="rId6" Type="http://schemas.openxmlformats.org/officeDocument/2006/relationships/image" Target="../media/image63.wmf"/><Relationship Id="rId11" Type="http://schemas.openxmlformats.org/officeDocument/2006/relationships/image" Target="../media/image68.wmf"/><Relationship Id="rId5" Type="http://schemas.openxmlformats.org/officeDocument/2006/relationships/image" Target="../media/image62.wmf"/><Relationship Id="rId10" Type="http://schemas.openxmlformats.org/officeDocument/2006/relationships/image" Target="../media/image67.wmf"/><Relationship Id="rId4" Type="http://schemas.openxmlformats.org/officeDocument/2006/relationships/image" Target="../media/image61.wmf"/><Relationship Id="rId9" Type="http://schemas.openxmlformats.org/officeDocument/2006/relationships/image" Target="../media/image66.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72.wmf"/><Relationship Id="rId7" Type="http://schemas.openxmlformats.org/officeDocument/2006/relationships/image" Target="../media/image76.wmf"/><Relationship Id="rId2" Type="http://schemas.openxmlformats.org/officeDocument/2006/relationships/image" Target="../media/image68.wmf"/><Relationship Id="rId1" Type="http://schemas.openxmlformats.org/officeDocument/2006/relationships/image" Target="../media/image71.wmf"/><Relationship Id="rId6" Type="http://schemas.openxmlformats.org/officeDocument/2006/relationships/image" Target="../media/image75.wmf"/><Relationship Id="rId5" Type="http://schemas.openxmlformats.org/officeDocument/2006/relationships/image" Target="../media/image74.wmf"/><Relationship Id="rId4" Type="http://schemas.openxmlformats.org/officeDocument/2006/relationships/image" Target="../media/image73.wmf"/></Relationships>
</file>

<file path=ppt/drawings/_rels/vmlDrawing9.vml.rels><?xml version="1.0" encoding="UTF-8" standalone="yes"?>
<Relationships xmlns="http://schemas.openxmlformats.org/package/2006/relationships"><Relationship Id="rId8" Type="http://schemas.openxmlformats.org/officeDocument/2006/relationships/image" Target="../media/image84.wmf"/><Relationship Id="rId3" Type="http://schemas.openxmlformats.org/officeDocument/2006/relationships/image" Target="../media/image79.wmf"/><Relationship Id="rId7" Type="http://schemas.openxmlformats.org/officeDocument/2006/relationships/image" Target="../media/image83.wmf"/><Relationship Id="rId2" Type="http://schemas.openxmlformats.org/officeDocument/2006/relationships/image" Target="../media/image78.wmf"/><Relationship Id="rId1" Type="http://schemas.openxmlformats.org/officeDocument/2006/relationships/image" Target="../media/image77.wmf"/><Relationship Id="rId6" Type="http://schemas.openxmlformats.org/officeDocument/2006/relationships/image" Target="../media/image82.wmf"/><Relationship Id="rId5" Type="http://schemas.openxmlformats.org/officeDocument/2006/relationships/image" Target="../media/image81.wmf"/><Relationship Id="rId4" Type="http://schemas.openxmlformats.org/officeDocument/2006/relationships/image" Target="../media/image80.wmf"/><Relationship Id="rId9" Type="http://schemas.openxmlformats.org/officeDocument/2006/relationships/image" Target="../media/image8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9B8B4B-65BD-4A1A-A18F-F1CB03BD043C}" type="datetimeFigureOut">
              <a:rPr lang="zh-CN" altLang="en-US" smtClean="0"/>
              <a:t>2020/4/1</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7602D4-1B9D-4EDB-A1D6-1C808B0EF636}" type="slidenum">
              <a:rPr lang="zh-CN" altLang="en-US" smtClean="0"/>
              <a:t>‹#›</a:t>
            </a:fld>
            <a:endParaRPr lang="zh-CN" altLang="en-US"/>
          </a:p>
        </p:txBody>
      </p:sp>
    </p:spTree>
    <p:extLst>
      <p:ext uri="{BB962C8B-B14F-4D97-AF65-F5344CB8AC3E}">
        <p14:creationId xmlns:p14="http://schemas.microsoft.com/office/powerpoint/2010/main" val="5888865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endParaRPr lang="en-US" dirty="0"/>
          </a:p>
        </p:txBody>
      </p:sp>
      <p:sp>
        <p:nvSpPr>
          <p:cNvPr id="4" name="Date Placeholder 3"/>
          <p:cNvSpPr>
            <a:spLocks noGrp="1"/>
          </p:cNvSpPr>
          <p:nvPr>
            <p:ph type="dt" sz="half" idx="10"/>
          </p:nvPr>
        </p:nvSpPr>
        <p:spPr/>
        <p:txBody>
          <a:bodyPr/>
          <a:lstStyle/>
          <a:p>
            <a:fld id="{09CB37AB-998B-4EFD-BC19-5A85A60D5DB4}" type="datetime1">
              <a:rPr lang="zh-CN" altLang="en-US" smtClean="0"/>
              <a:t>2020/4/1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E81DA72-FED3-491C-8B54-9DCADA948234}" type="slidenum">
              <a:rPr lang="zh-CN" altLang="en-US" smtClean="0"/>
              <a:t>‹#›</a:t>
            </a:fld>
            <a:endParaRPr lang="zh-CN" altLang="en-US"/>
          </a:p>
        </p:txBody>
      </p:sp>
    </p:spTree>
    <p:extLst>
      <p:ext uri="{BB962C8B-B14F-4D97-AF65-F5344CB8AC3E}">
        <p14:creationId xmlns:p14="http://schemas.microsoft.com/office/powerpoint/2010/main" val="1584232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D2B270A9-2F2E-491C-9193-F634E8367642}" type="datetime1">
              <a:rPr lang="zh-CN" altLang="en-US" smtClean="0"/>
              <a:t>2020/4/1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E81DA72-FED3-491C-8B54-9DCADA948234}" type="slidenum">
              <a:rPr lang="zh-CN" altLang="en-US" smtClean="0"/>
              <a:t>‹#›</a:t>
            </a:fld>
            <a:endParaRPr lang="zh-CN" altLang="en-US"/>
          </a:p>
        </p:txBody>
      </p:sp>
    </p:spTree>
    <p:extLst>
      <p:ext uri="{BB962C8B-B14F-4D97-AF65-F5344CB8AC3E}">
        <p14:creationId xmlns:p14="http://schemas.microsoft.com/office/powerpoint/2010/main" val="1734000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D04973CC-115E-4087-AA9F-8E55CFFC493F}" type="datetime1">
              <a:rPr lang="zh-CN" altLang="en-US" smtClean="0"/>
              <a:t>2020/4/1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E81DA72-FED3-491C-8B54-9DCADA948234}" type="slidenum">
              <a:rPr lang="zh-CN" altLang="en-US" smtClean="0"/>
              <a:t>‹#›</a:t>
            </a:fld>
            <a:endParaRPr lang="zh-CN" altLang="en-US"/>
          </a:p>
        </p:txBody>
      </p:sp>
    </p:spTree>
    <p:extLst>
      <p:ext uri="{BB962C8B-B14F-4D97-AF65-F5344CB8AC3E}">
        <p14:creationId xmlns:p14="http://schemas.microsoft.com/office/powerpoint/2010/main" val="1243196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38735373-B6AE-4BA9-AF92-B68B41AF984D}" type="datetime1">
              <a:rPr lang="zh-CN" altLang="en-US" smtClean="0"/>
              <a:t>2020/4/1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E81DA72-FED3-491C-8B54-9DCADA948234}" type="slidenum">
              <a:rPr lang="zh-CN" altLang="en-US" smtClean="0"/>
              <a:t>‹#›</a:t>
            </a:fld>
            <a:endParaRPr lang="zh-CN" altLang="en-US"/>
          </a:p>
        </p:txBody>
      </p:sp>
    </p:spTree>
    <p:extLst>
      <p:ext uri="{BB962C8B-B14F-4D97-AF65-F5344CB8AC3E}">
        <p14:creationId xmlns:p14="http://schemas.microsoft.com/office/powerpoint/2010/main" val="3190104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p:txBody>
          <a:bodyPr/>
          <a:lstStyle/>
          <a:p>
            <a:fld id="{F13A197B-465C-4CE4-A24D-68A8D4C68DE0}" type="datetime1">
              <a:rPr lang="zh-CN" altLang="en-US" smtClean="0"/>
              <a:t>2020/4/1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E81DA72-FED3-491C-8B54-9DCADA948234}" type="slidenum">
              <a:rPr lang="zh-CN" altLang="en-US" smtClean="0"/>
              <a:t>‹#›</a:t>
            </a:fld>
            <a:endParaRPr lang="zh-CN" altLang="en-US"/>
          </a:p>
        </p:txBody>
      </p:sp>
    </p:spTree>
    <p:extLst>
      <p:ext uri="{BB962C8B-B14F-4D97-AF65-F5344CB8AC3E}">
        <p14:creationId xmlns:p14="http://schemas.microsoft.com/office/powerpoint/2010/main" val="367957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BDC83644-024C-4B78-A666-1EB552C21BF8}" type="datetime1">
              <a:rPr lang="zh-CN" altLang="en-US" smtClean="0"/>
              <a:t>2020/4/1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E81DA72-FED3-491C-8B54-9DCADA948234}" type="slidenum">
              <a:rPr lang="zh-CN" altLang="en-US" smtClean="0"/>
              <a:t>‹#›</a:t>
            </a:fld>
            <a:endParaRPr lang="zh-CN" altLang="en-US"/>
          </a:p>
        </p:txBody>
      </p:sp>
    </p:spTree>
    <p:extLst>
      <p:ext uri="{BB962C8B-B14F-4D97-AF65-F5344CB8AC3E}">
        <p14:creationId xmlns:p14="http://schemas.microsoft.com/office/powerpoint/2010/main" val="849005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FEB9A0E8-090E-4431-B641-CDA1D47E3DC8}" type="datetime1">
              <a:rPr lang="zh-CN" altLang="en-US" smtClean="0"/>
              <a:t>2020/4/1</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0E81DA72-FED3-491C-8B54-9DCADA948234}" type="slidenum">
              <a:rPr lang="zh-CN" altLang="en-US" smtClean="0"/>
              <a:t>‹#›</a:t>
            </a:fld>
            <a:endParaRPr lang="zh-CN" altLang="en-US"/>
          </a:p>
        </p:txBody>
      </p:sp>
    </p:spTree>
    <p:extLst>
      <p:ext uri="{BB962C8B-B14F-4D97-AF65-F5344CB8AC3E}">
        <p14:creationId xmlns:p14="http://schemas.microsoft.com/office/powerpoint/2010/main" val="2460200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D400A924-860F-4AB1-8104-CE329AA6D3A6}" type="datetime1">
              <a:rPr lang="zh-CN" altLang="en-US" smtClean="0"/>
              <a:t>2020/4/1</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0E81DA72-FED3-491C-8B54-9DCADA948234}" type="slidenum">
              <a:rPr lang="zh-CN" altLang="en-US" smtClean="0"/>
              <a:t>‹#›</a:t>
            </a:fld>
            <a:endParaRPr lang="zh-CN" altLang="en-US"/>
          </a:p>
        </p:txBody>
      </p:sp>
    </p:spTree>
    <p:extLst>
      <p:ext uri="{BB962C8B-B14F-4D97-AF65-F5344CB8AC3E}">
        <p14:creationId xmlns:p14="http://schemas.microsoft.com/office/powerpoint/2010/main" val="3936433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EEDB76-888B-4A9D-8ECF-12D427DD77E9}" type="datetime1">
              <a:rPr lang="zh-CN" altLang="en-US" smtClean="0"/>
              <a:t>2020/4/1</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0E81DA72-FED3-491C-8B54-9DCADA948234}" type="slidenum">
              <a:rPr lang="zh-CN" altLang="en-US" smtClean="0"/>
              <a:t>‹#›</a:t>
            </a:fld>
            <a:endParaRPr lang="zh-CN" altLang="en-US"/>
          </a:p>
        </p:txBody>
      </p:sp>
    </p:spTree>
    <p:extLst>
      <p:ext uri="{BB962C8B-B14F-4D97-AF65-F5344CB8AC3E}">
        <p14:creationId xmlns:p14="http://schemas.microsoft.com/office/powerpoint/2010/main" val="1360951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4"/>
          <p:cNvSpPr>
            <a:spLocks noGrp="1"/>
          </p:cNvSpPr>
          <p:nvPr>
            <p:ph type="dt" sz="half" idx="10"/>
          </p:nvPr>
        </p:nvSpPr>
        <p:spPr/>
        <p:txBody>
          <a:bodyPr/>
          <a:lstStyle/>
          <a:p>
            <a:fld id="{39A6797A-A11B-4D65-9290-6F610AC64ECC}" type="datetime1">
              <a:rPr lang="zh-CN" altLang="en-US" smtClean="0"/>
              <a:t>2020/4/1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E81DA72-FED3-491C-8B54-9DCADA948234}" type="slidenum">
              <a:rPr lang="zh-CN" altLang="en-US" smtClean="0"/>
              <a:t>‹#›</a:t>
            </a:fld>
            <a:endParaRPr lang="zh-CN" altLang="en-US"/>
          </a:p>
        </p:txBody>
      </p:sp>
    </p:spTree>
    <p:extLst>
      <p:ext uri="{BB962C8B-B14F-4D97-AF65-F5344CB8AC3E}">
        <p14:creationId xmlns:p14="http://schemas.microsoft.com/office/powerpoint/2010/main" val="895349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4"/>
          <p:cNvSpPr>
            <a:spLocks noGrp="1"/>
          </p:cNvSpPr>
          <p:nvPr>
            <p:ph type="dt" sz="half" idx="10"/>
          </p:nvPr>
        </p:nvSpPr>
        <p:spPr/>
        <p:txBody>
          <a:bodyPr/>
          <a:lstStyle/>
          <a:p>
            <a:fld id="{38F06F57-C25C-4012-B45D-74E2B656B094}" type="datetime1">
              <a:rPr lang="zh-CN" altLang="en-US" smtClean="0"/>
              <a:t>2020/4/1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E81DA72-FED3-491C-8B54-9DCADA948234}" type="slidenum">
              <a:rPr lang="zh-CN" altLang="en-US" smtClean="0"/>
              <a:t>‹#›</a:t>
            </a:fld>
            <a:endParaRPr lang="zh-CN" altLang="en-US"/>
          </a:p>
        </p:txBody>
      </p:sp>
    </p:spTree>
    <p:extLst>
      <p:ext uri="{BB962C8B-B14F-4D97-AF65-F5344CB8AC3E}">
        <p14:creationId xmlns:p14="http://schemas.microsoft.com/office/powerpoint/2010/main" val="1288368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FBE229-9A99-4ED7-8363-F06A22251122}" type="datetime1">
              <a:rPr lang="zh-CN" altLang="en-US" smtClean="0"/>
              <a:t>2020/4/1</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81DA72-FED3-491C-8B54-9DCADA948234}" type="slidenum">
              <a:rPr lang="zh-CN" altLang="en-US" smtClean="0"/>
              <a:t>‹#›</a:t>
            </a:fld>
            <a:endParaRPr lang="zh-CN" altLang="en-US"/>
          </a:p>
        </p:txBody>
      </p:sp>
    </p:spTree>
    <p:extLst>
      <p:ext uri="{BB962C8B-B14F-4D97-AF65-F5344CB8AC3E}">
        <p14:creationId xmlns:p14="http://schemas.microsoft.com/office/powerpoint/2010/main" val="16269037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60.wmf"/><Relationship Id="rId13" Type="http://schemas.openxmlformats.org/officeDocument/2006/relationships/oleObject" Target="../embeddings/oleObject63.bin"/><Relationship Id="rId18" Type="http://schemas.openxmlformats.org/officeDocument/2006/relationships/image" Target="../media/image65.wmf"/><Relationship Id="rId26" Type="http://schemas.openxmlformats.org/officeDocument/2006/relationships/image" Target="../media/image69.wmf"/><Relationship Id="rId3" Type="http://schemas.openxmlformats.org/officeDocument/2006/relationships/oleObject" Target="../embeddings/oleObject58.bin"/><Relationship Id="rId21" Type="http://schemas.openxmlformats.org/officeDocument/2006/relationships/oleObject" Target="../embeddings/oleObject67.bin"/><Relationship Id="rId7" Type="http://schemas.openxmlformats.org/officeDocument/2006/relationships/oleObject" Target="../embeddings/oleObject60.bin"/><Relationship Id="rId12" Type="http://schemas.openxmlformats.org/officeDocument/2006/relationships/image" Target="../media/image62.wmf"/><Relationship Id="rId17" Type="http://schemas.openxmlformats.org/officeDocument/2006/relationships/oleObject" Target="../embeddings/oleObject65.bin"/><Relationship Id="rId25" Type="http://schemas.openxmlformats.org/officeDocument/2006/relationships/oleObject" Target="../embeddings/oleObject69.bin"/><Relationship Id="rId2" Type="http://schemas.openxmlformats.org/officeDocument/2006/relationships/slideLayout" Target="../slideLayouts/slideLayout7.xml"/><Relationship Id="rId16" Type="http://schemas.openxmlformats.org/officeDocument/2006/relationships/image" Target="../media/image64.wmf"/><Relationship Id="rId20" Type="http://schemas.openxmlformats.org/officeDocument/2006/relationships/image" Target="../media/image66.wmf"/><Relationship Id="rId1" Type="http://schemas.openxmlformats.org/officeDocument/2006/relationships/vmlDrawing" Target="../drawings/vmlDrawing7.vml"/><Relationship Id="rId6" Type="http://schemas.openxmlformats.org/officeDocument/2006/relationships/image" Target="../media/image59.emf"/><Relationship Id="rId11" Type="http://schemas.openxmlformats.org/officeDocument/2006/relationships/oleObject" Target="../embeddings/oleObject62.bin"/><Relationship Id="rId24" Type="http://schemas.openxmlformats.org/officeDocument/2006/relationships/image" Target="../media/image68.wmf"/><Relationship Id="rId5" Type="http://schemas.openxmlformats.org/officeDocument/2006/relationships/oleObject" Target="../embeddings/oleObject59.bin"/><Relationship Id="rId15" Type="http://schemas.openxmlformats.org/officeDocument/2006/relationships/oleObject" Target="../embeddings/oleObject64.bin"/><Relationship Id="rId23" Type="http://schemas.openxmlformats.org/officeDocument/2006/relationships/oleObject" Target="../embeddings/oleObject68.bin"/><Relationship Id="rId28" Type="http://schemas.openxmlformats.org/officeDocument/2006/relationships/image" Target="../media/image70.wmf"/><Relationship Id="rId10" Type="http://schemas.openxmlformats.org/officeDocument/2006/relationships/image" Target="../media/image61.wmf"/><Relationship Id="rId19" Type="http://schemas.openxmlformats.org/officeDocument/2006/relationships/oleObject" Target="../embeddings/oleObject66.bin"/><Relationship Id="rId4" Type="http://schemas.openxmlformats.org/officeDocument/2006/relationships/image" Target="../media/image58.wmf"/><Relationship Id="rId9" Type="http://schemas.openxmlformats.org/officeDocument/2006/relationships/oleObject" Target="../embeddings/oleObject61.bin"/><Relationship Id="rId14" Type="http://schemas.openxmlformats.org/officeDocument/2006/relationships/image" Target="../media/image63.wmf"/><Relationship Id="rId22" Type="http://schemas.openxmlformats.org/officeDocument/2006/relationships/image" Target="../media/image67.wmf"/><Relationship Id="rId27" Type="http://schemas.openxmlformats.org/officeDocument/2006/relationships/oleObject" Target="../embeddings/oleObject70.bin"/></Relationships>
</file>

<file path=ppt/slides/_rels/slide11.xml.rels><?xml version="1.0" encoding="UTF-8" standalone="yes"?>
<Relationships xmlns="http://schemas.openxmlformats.org/package/2006/relationships"><Relationship Id="rId8" Type="http://schemas.openxmlformats.org/officeDocument/2006/relationships/image" Target="../media/image72.wmf"/><Relationship Id="rId13" Type="http://schemas.openxmlformats.org/officeDocument/2006/relationships/oleObject" Target="../embeddings/oleObject75.bin"/><Relationship Id="rId3" Type="http://schemas.openxmlformats.org/officeDocument/2006/relationships/oleObject" Target="../embeddings/oleObject71.bin"/><Relationship Id="rId7" Type="http://schemas.openxmlformats.org/officeDocument/2006/relationships/oleObject" Target="../embeddings/oleObject72.bin"/><Relationship Id="rId12" Type="http://schemas.openxmlformats.org/officeDocument/2006/relationships/image" Target="../media/image74.wmf"/><Relationship Id="rId2" Type="http://schemas.openxmlformats.org/officeDocument/2006/relationships/slideLayout" Target="../slideLayouts/slideLayout7.xml"/><Relationship Id="rId16" Type="http://schemas.openxmlformats.org/officeDocument/2006/relationships/image" Target="../media/image76.wmf"/><Relationship Id="rId1" Type="http://schemas.openxmlformats.org/officeDocument/2006/relationships/vmlDrawing" Target="../drawings/vmlDrawing8.vml"/><Relationship Id="rId6" Type="http://schemas.openxmlformats.org/officeDocument/2006/relationships/image" Target="../media/image68.wmf"/><Relationship Id="rId11" Type="http://schemas.openxmlformats.org/officeDocument/2006/relationships/oleObject" Target="../embeddings/oleObject74.bin"/><Relationship Id="rId5" Type="http://schemas.openxmlformats.org/officeDocument/2006/relationships/oleObject" Target="../embeddings/oleObject68.bin"/><Relationship Id="rId15" Type="http://schemas.openxmlformats.org/officeDocument/2006/relationships/oleObject" Target="../embeddings/oleObject76.bin"/><Relationship Id="rId10" Type="http://schemas.openxmlformats.org/officeDocument/2006/relationships/image" Target="../media/image73.wmf"/><Relationship Id="rId4" Type="http://schemas.openxmlformats.org/officeDocument/2006/relationships/image" Target="../media/image71.wmf"/><Relationship Id="rId9" Type="http://schemas.openxmlformats.org/officeDocument/2006/relationships/oleObject" Target="../embeddings/oleObject73.bin"/><Relationship Id="rId14" Type="http://schemas.openxmlformats.org/officeDocument/2006/relationships/image" Target="../media/image75.wmf"/></Relationships>
</file>

<file path=ppt/slides/_rels/slide12.xml.rels><?xml version="1.0" encoding="UTF-8" standalone="yes"?>
<Relationships xmlns="http://schemas.openxmlformats.org/package/2006/relationships"><Relationship Id="rId8" Type="http://schemas.openxmlformats.org/officeDocument/2006/relationships/image" Target="../media/image79.wmf"/><Relationship Id="rId13" Type="http://schemas.openxmlformats.org/officeDocument/2006/relationships/oleObject" Target="../embeddings/oleObject82.bin"/><Relationship Id="rId18" Type="http://schemas.openxmlformats.org/officeDocument/2006/relationships/image" Target="../media/image84.wmf"/><Relationship Id="rId3" Type="http://schemas.openxmlformats.org/officeDocument/2006/relationships/oleObject" Target="../embeddings/oleObject77.bin"/><Relationship Id="rId7" Type="http://schemas.openxmlformats.org/officeDocument/2006/relationships/oleObject" Target="../embeddings/oleObject79.bin"/><Relationship Id="rId12" Type="http://schemas.openxmlformats.org/officeDocument/2006/relationships/image" Target="../media/image81.wmf"/><Relationship Id="rId17" Type="http://schemas.openxmlformats.org/officeDocument/2006/relationships/oleObject" Target="../embeddings/oleObject84.bin"/><Relationship Id="rId2" Type="http://schemas.openxmlformats.org/officeDocument/2006/relationships/slideLayout" Target="../slideLayouts/slideLayout7.xml"/><Relationship Id="rId16" Type="http://schemas.openxmlformats.org/officeDocument/2006/relationships/image" Target="../media/image83.wmf"/><Relationship Id="rId20" Type="http://schemas.openxmlformats.org/officeDocument/2006/relationships/image" Target="../media/image85.wmf"/><Relationship Id="rId1" Type="http://schemas.openxmlformats.org/officeDocument/2006/relationships/vmlDrawing" Target="../drawings/vmlDrawing9.vml"/><Relationship Id="rId6" Type="http://schemas.openxmlformats.org/officeDocument/2006/relationships/image" Target="../media/image78.wmf"/><Relationship Id="rId11" Type="http://schemas.openxmlformats.org/officeDocument/2006/relationships/oleObject" Target="../embeddings/oleObject81.bin"/><Relationship Id="rId5" Type="http://schemas.openxmlformats.org/officeDocument/2006/relationships/oleObject" Target="../embeddings/oleObject78.bin"/><Relationship Id="rId15" Type="http://schemas.openxmlformats.org/officeDocument/2006/relationships/oleObject" Target="../embeddings/oleObject83.bin"/><Relationship Id="rId10" Type="http://schemas.openxmlformats.org/officeDocument/2006/relationships/image" Target="../media/image80.wmf"/><Relationship Id="rId19" Type="http://schemas.openxmlformats.org/officeDocument/2006/relationships/oleObject" Target="../embeddings/oleObject85.bin"/><Relationship Id="rId4" Type="http://schemas.openxmlformats.org/officeDocument/2006/relationships/image" Target="../media/image77.wmf"/><Relationship Id="rId9" Type="http://schemas.openxmlformats.org/officeDocument/2006/relationships/oleObject" Target="../embeddings/oleObject80.bin"/><Relationship Id="rId14" Type="http://schemas.openxmlformats.org/officeDocument/2006/relationships/image" Target="../media/image82.wmf"/></Relationships>
</file>

<file path=ppt/slides/_rels/slide13.xml.rels><?xml version="1.0" encoding="UTF-8" standalone="yes"?>
<Relationships xmlns="http://schemas.openxmlformats.org/package/2006/relationships"><Relationship Id="rId8" Type="http://schemas.openxmlformats.org/officeDocument/2006/relationships/image" Target="../media/image88.wmf"/><Relationship Id="rId13" Type="http://schemas.openxmlformats.org/officeDocument/2006/relationships/oleObject" Target="../embeddings/oleObject91.bin"/><Relationship Id="rId18" Type="http://schemas.openxmlformats.org/officeDocument/2006/relationships/image" Target="../media/image93.wmf"/><Relationship Id="rId3" Type="http://schemas.openxmlformats.org/officeDocument/2006/relationships/oleObject" Target="../embeddings/oleObject86.bin"/><Relationship Id="rId7" Type="http://schemas.openxmlformats.org/officeDocument/2006/relationships/oleObject" Target="../embeddings/oleObject88.bin"/><Relationship Id="rId12" Type="http://schemas.openxmlformats.org/officeDocument/2006/relationships/image" Target="../media/image90.wmf"/><Relationship Id="rId17" Type="http://schemas.openxmlformats.org/officeDocument/2006/relationships/oleObject" Target="../embeddings/oleObject93.bin"/><Relationship Id="rId2" Type="http://schemas.openxmlformats.org/officeDocument/2006/relationships/slideLayout" Target="../slideLayouts/slideLayout7.xml"/><Relationship Id="rId16" Type="http://schemas.openxmlformats.org/officeDocument/2006/relationships/image" Target="../media/image92.wmf"/><Relationship Id="rId1" Type="http://schemas.openxmlformats.org/officeDocument/2006/relationships/vmlDrawing" Target="../drawings/vmlDrawing10.vml"/><Relationship Id="rId6" Type="http://schemas.openxmlformats.org/officeDocument/2006/relationships/image" Target="../media/image87.wmf"/><Relationship Id="rId11" Type="http://schemas.openxmlformats.org/officeDocument/2006/relationships/oleObject" Target="../embeddings/oleObject90.bin"/><Relationship Id="rId5" Type="http://schemas.openxmlformats.org/officeDocument/2006/relationships/oleObject" Target="../embeddings/oleObject87.bin"/><Relationship Id="rId15" Type="http://schemas.openxmlformats.org/officeDocument/2006/relationships/oleObject" Target="../embeddings/oleObject92.bin"/><Relationship Id="rId10" Type="http://schemas.openxmlformats.org/officeDocument/2006/relationships/image" Target="../media/image89.wmf"/><Relationship Id="rId4" Type="http://schemas.openxmlformats.org/officeDocument/2006/relationships/image" Target="../media/image86.wmf"/><Relationship Id="rId9" Type="http://schemas.openxmlformats.org/officeDocument/2006/relationships/oleObject" Target="../embeddings/oleObject89.bin"/><Relationship Id="rId14" Type="http://schemas.openxmlformats.org/officeDocument/2006/relationships/image" Target="../media/image91.wmf"/></Relationships>
</file>

<file path=ppt/slides/_rels/slide14.xml.rels><?xml version="1.0" encoding="UTF-8" standalone="yes"?>
<Relationships xmlns="http://schemas.openxmlformats.org/package/2006/relationships"><Relationship Id="rId8" Type="http://schemas.openxmlformats.org/officeDocument/2006/relationships/tags" Target="../tags/tag7.xml"/><Relationship Id="rId13" Type="http://schemas.openxmlformats.org/officeDocument/2006/relationships/oleObject" Target="../embeddings/oleObject94.bin"/><Relationship Id="rId3" Type="http://schemas.openxmlformats.org/officeDocument/2006/relationships/tags" Target="../tags/tag2.xml"/><Relationship Id="rId7" Type="http://schemas.openxmlformats.org/officeDocument/2006/relationships/tags" Target="../tags/tag6.xml"/><Relationship Id="rId12" Type="http://schemas.openxmlformats.org/officeDocument/2006/relationships/slideLayout" Target="../slideLayouts/slideLayout7.xml"/><Relationship Id="rId17" Type="http://schemas.openxmlformats.org/officeDocument/2006/relationships/image" Target="../media/image96.tmp"/><Relationship Id="rId2" Type="http://schemas.openxmlformats.org/officeDocument/2006/relationships/tags" Target="../tags/tag1.xml"/><Relationship Id="rId16" Type="http://schemas.openxmlformats.org/officeDocument/2006/relationships/image" Target="../media/image95.wmf"/><Relationship Id="rId1" Type="http://schemas.openxmlformats.org/officeDocument/2006/relationships/vmlDrawing" Target="../drawings/vmlDrawing11.vml"/><Relationship Id="rId6" Type="http://schemas.openxmlformats.org/officeDocument/2006/relationships/tags" Target="../tags/tag5.xml"/><Relationship Id="rId11" Type="http://schemas.openxmlformats.org/officeDocument/2006/relationships/tags" Target="../tags/tag10.xml"/><Relationship Id="rId5" Type="http://schemas.openxmlformats.org/officeDocument/2006/relationships/tags" Target="../tags/tag4.xml"/><Relationship Id="rId15" Type="http://schemas.openxmlformats.org/officeDocument/2006/relationships/oleObject" Target="../embeddings/oleObject95.bin"/><Relationship Id="rId10" Type="http://schemas.openxmlformats.org/officeDocument/2006/relationships/tags" Target="../tags/tag9.xml"/><Relationship Id="rId4" Type="http://schemas.openxmlformats.org/officeDocument/2006/relationships/tags" Target="../tags/tag3.xml"/><Relationship Id="rId9" Type="http://schemas.openxmlformats.org/officeDocument/2006/relationships/tags" Target="../tags/tag8.xml"/><Relationship Id="rId14" Type="http://schemas.openxmlformats.org/officeDocument/2006/relationships/image" Target="../media/image94.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8" Type="http://schemas.openxmlformats.org/officeDocument/2006/relationships/image" Target="../media/image99.wmf"/><Relationship Id="rId3" Type="http://schemas.openxmlformats.org/officeDocument/2006/relationships/oleObject" Target="../embeddings/oleObject96.bin"/><Relationship Id="rId7" Type="http://schemas.openxmlformats.org/officeDocument/2006/relationships/oleObject" Target="../embeddings/oleObject98.bin"/><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image" Target="../media/image98.wmf"/><Relationship Id="rId5" Type="http://schemas.openxmlformats.org/officeDocument/2006/relationships/oleObject" Target="../embeddings/oleObject97.bin"/><Relationship Id="rId10" Type="http://schemas.openxmlformats.org/officeDocument/2006/relationships/image" Target="../media/image100.wmf"/><Relationship Id="rId4" Type="http://schemas.openxmlformats.org/officeDocument/2006/relationships/image" Target="../media/image97.wmf"/><Relationship Id="rId9" Type="http://schemas.openxmlformats.org/officeDocument/2006/relationships/oleObject" Target="../embeddings/oleObject99.bin"/></Relationships>
</file>

<file path=ppt/slides/_rels/slide17.xml.rels><?xml version="1.0" encoding="UTF-8" standalone="yes"?>
<Relationships xmlns="http://schemas.openxmlformats.org/package/2006/relationships"><Relationship Id="rId8" Type="http://schemas.openxmlformats.org/officeDocument/2006/relationships/image" Target="../media/image103.wmf"/><Relationship Id="rId13" Type="http://schemas.openxmlformats.org/officeDocument/2006/relationships/oleObject" Target="../embeddings/oleObject105.bin"/><Relationship Id="rId3" Type="http://schemas.openxmlformats.org/officeDocument/2006/relationships/oleObject" Target="../embeddings/oleObject100.bin"/><Relationship Id="rId7" Type="http://schemas.openxmlformats.org/officeDocument/2006/relationships/oleObject" Target="../embeddings/oleObject102.bin"/><Relationship Id="rId12" Type="http://schemas.openxmlformats.org/officeDocument/2006/relationships/image" Target="../media/image104.wmf"/><Relationship Id="rId2" Type="http://schemas.openxmlformats.org/officeDocument/2006/relationships/slideLayout" Target="../slideLayouts/slideLayout7.xml"/><Relationship Id="rId16" Type="http://schemas.openxmlformats.org/officeDocument/2006/relationships/image" Target="../media/image106.wmf"/><Relationship Id="rId1" Type="http://schemas.openxmlformats.org/officeDocument/2006/relationships/vmlDrawing" Target="../drawings/vmlDrawing13.vml"/><Relationship Id="rId6" Type="http://schemas.openxmlformats.org/officeDocument/2006/relationships/image" Target="../media/image102.wmf"/><Relationship Id="rId11" Type="http://schemas.openxmlformats.org/officeDocument/2006/relationships/oleObject" Target="../embeddings/oleObject104.bin"/><Relationship Id="rId5" Type="http://schemas.openxmlformats.org/officeDocument/2006/relationships/oleObject" Target="../embeddings/oleObject101.bin"/><Relationship Id="rId15" Type="http://schemas.openxmlformats.org/officeDocument/2006/relationships/oleObject" Target="../embeddings/oleObject106.bin"/><Relationship Id="rId10" Type="http://schemas.openxmlformats.org/officeDocument/2006/relationships/image" Target="../media/image100.wmf"/><Relationship Id="rId4" Type="http://schemas.openxmlformats.org/officeDocument/2006/relationships/image" Target="../media/image101.wmf"/><Relationship Id="rId9" Type="http://schemas.openxmlformats.org/officeDocument/2006/relationships/oleObject" Target="../embeddings/oleObject103.bin"/><Relationship Id="rId14" Type="http://schemas.openxmlformats.org/officeDocument/2006/relationships/image" Target="../media/image105.wmf"/></Relationships>
</file>

<file path=ppt/slides/_rels/slide18.xml.rels><?xml version="1.0" encoding="UTF-8" standalone="yes"?>
<Relationships xmlns="http://schemas.openxmlformats.org/package/2006/relationships"><Relationship Id="rId8" Type="http://schemas.openxmlformats.org/officeDocument/2006/relationships/image" Target="../media/image109.wmf"/><Relationship Id="rId13" Type="http://schemas.openxmlformats.org/officeDocument/2006/relationships/oleObject" Target="../embeddings/oleObject112.bin"/><Relationship Id="rId18" Type="http://schemas.openxmlformats.org/officeDocument/2006/relationships/image" Target="../media/image114.wmf"/><Relationship Id="rId3" Type="http://schemas.openxmlformats.org/officeDocument/2006/relationships/oleObject" Target="../embeddings/oleObject107.bin"/><Relationship Id="rId21" Type="http://schemas.openxmlformats.org/officeDocument/2006/relationships/oleObject" Target="../embeddings/oleObject116.bin"/><Relationship Id="rId7" Type="http://schemas.openxmlformats.org/officeDocument/2006/relationships/oleObject" Target="../embeddings/oleObject109.bin"/><Relationship Id="rId12" Type="http://schemas.openxmlformats.org/officeDocument/2006/relationships/image" Target="../media/image111.wmf"/><Relationship Id="rId17" Type="http://schemas.openxmlformats.org/officeDocument/2006/relationships/oleObject" Target="../embeddings/oleObject114.bin"/><Relationship Id="rId2" Type="http://schemas.openxmlformats.org/officeDocument/2006/relationships/slideLayout" Target="../slideLayouts/slideLayout7.xml"/><Relationship Id="rId16" Type="http://schemas.openxmlformats.org/officeDocument/2006/relationships/image" Target="../media/image113.wmf"/><Relationship Id="rId20" Type="http://schemas.openxmlformats.org/officeDocument/2006/relationships/image" Target="../media/image115.wmf"/><Relationship Id="rId1" Type="http://schemas.openxmlformats.org/officeDocument/2006/relationships/vmlDrawing" Target="../drawings/vmlDrawing14.vml"/><Relationship Id="rId6" Type="http://schemas.openxmlformats.org/officeDocument/2006/relationships/image" Target="../media/image108.wmf"/><Relationship Id="rId11" Type="http://schemas.openxmlformats.org/officeDocument/2006/relationships/oleObject" Target="../embeddings/oleObject111.bin"/><Relationship Id="rId5" Type="http://schemas.openxmlformats.org/officeDocument/2006/relationships/oleObject" Target="../embeddings/oleObject108.bin"/><Relationship Id="rId15" Type="http://schemas.openxmlformats.org/officeDocument/2006/relationships/oleObject" Target="../embeddings/oleObject113.bin"/><Relationship Id="rId10" Type="http://schemas.openxmlformats.org/officeDocument/2006/relationships/image" Target="../media/image110.wmf"/><Relationship Id="rId19" Type="http://schemas.openxmlformats.org/officeDocument/2006/relationships/oleObject" Target="../embeddings/oleObject115.bin"/><Relationship Id="rId4" Type="http://schemas.openxmlformats.org/officeDocument/2006/relationships/image" Target="../media/image107.wmf"/><Relationship Id="rId9" Type="http://schemas.openxmlformats.org/officeDocument/2006/relationships/oleObject" Target="../embeddings/oleObject110.bin"/><Relationship Id="rId14" Type="http://schemas.openxmlformats.org/officeDocument/2006/relationships/image" Target="../media/image112.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118.wmf"/><Relationship Id="rId3" Type="http://schemas.openxmlformats.org/officeDocument/2006/relationships/oleObject" Target="../embeddings/oleObject117.bin"/><Relationship Id="rId7" Type="http://schemas.openxmlformats.org/officeDocument/2006/relationships/oleObject" Target="../embeddings/oleObject119.bin"/><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image" Target="../media/image117.wmf"/><Relationship Id="rId5" Type="http://schemas.openxmlformats.org/officeDocument/2006/relationships/oleObject" Target="../embeddings/oleObject118.bin"/><Relationship Id="rId10" Type="http://schemas.openxmlformats.org/officeDocument/2006/relationships/image" Target="../media/image119.wmf"/><Relationship Id="rId4" Type="http://schemas.openxmlformats.org/officeDocument/2006/relationships/image" Target="../media/image116.wmf"/><Relationship Id="rId9" Type="http://schemas.openxmlformats.org/officeDocument/2006/relationships/oleObject" Target="../embeddings/oleObject120.bin"/></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image" Target="../media/image4.wmf"/><Relationship Id="rId13" Type="http://schemas.openxmlformats.org/officeDocument/2006/relationships/oleObject" Target="../embeddings/oleObject6.bin"/><Relationship Id="rId18" Type="http://schemas.openxmlformats.org/officeDocument/2006/relationships/image" Target="../media/image9.wmf"/><Relationship Id="rId26" Type="http://schemas.openxmlformats.org/officeDocument/2006/relationships/image" Target="../media/image13.wmf"/><Relationship Id="rId3" Type="http://schemas.openxmlformats.org/officeDocument/2006/relationships/oleObject" Target="../embeddings/oleObject1.bin"/><Relationship Id="rId21" Type="http://schemas.openxmlformats.org/officeDocument/2006/relationships/oleObject" Target="../embeddings/oleObject10.bin"/><Relationship Id="rId7" Type="http://schemas.openxmlformats.org/officeDocument/2006/relationships/oleObject" Target="../embeddings/oleObject3.bin"/><Relationship Id="rId12" Type="http://schemas.openxmlformats.org/officeDocument/2006/relationships/image" Target="../media/image6.wmf"/><Relationship Id="rId17" Type="http://schemas.openxmlformats.org/officeDocument/2006/relationships/oleObject" Target="../embeddings/oleObject8.bin"/><Relationship Id="rId25" Type="http://schemas.openxmlformats.org/officeDocument/2006/relationships/oleObject" Target="../embeddings/oleObject12.bin"/><Relationship Id="rId2" Type="http://schemas.openxmlformats.org/officeDocument/2006/relationships/slideLayout" Target="../slideLayouts/slideLayout2.xml"/><Relationship Id="rId16" Type="http://schemas.openxmlformats.org/officeDocument/2006/relationships/image" Target="../media/image8.wmf"/><Relationship Id="rId20" Type="http://schemas.openxmlformats.org/officeDocument/2006/relationships/image" Target="../media/image10.wmf"/><Relationship Id="rId29" Type="http://schemas.openxmlformats.org/officeDocument/2006/relationships/oleObject" Target="../embeddings/oleObject14.bin"/><Relationship Id="rId1" Type="http://schemas.openxmlformats.org/officeDocument/2006/relationships/vmlDrawing" Target="../drawings/vmlDrawing1.vml"/><Relationship Id="rId6" Type="http://schemas.openxmlformats.org/officeDocument/2006/relationships/image" Target="../media/image3.wmf"/><Relationship Id="rId11" Type="http://schemas.openxmlformats.org/officeDocument/2006/relationships/oleObject" Target="../embeddings/oleObject5.bin"/><Relationship Id="rId24" Type="http://schemas.openxmlformats.org/officeDocument/2006/relationships/image" Target="../media/image12.wmf"/><Relationship Id="rId5" Type="http://schemas.openxmlformats.org/officeDocument/2006/relationships/oleObject" Target="../embeddings/oleObject2.bin"/><Relationship Id="rId15" Type="http://schemas.openxmlformats.org/officeDocument/2006/relationships/oleObject" Target="../embeddings/oleObject7.bin"/><Relationship Id="rId23" Type="http://schemas.openxmlformats.org/officeDocument/2006/relationships/oleObject" Target="../embeddings/oleObject11.bin"/><Relationship Id="rId28" Type="http://schemas.openxmlformats.org/officeDocument/2006/relationships/image" Target="../media/image14.wmf"/><Relationship Id="rId10" Type="http://schemas.openxmlformats.org/officeDocument/2006/relationships/image" Target="../media/image5.wmf"/><Relationship Id="rId19" Type="http://schemas.openxmlformats.org/officeDocument/2006/relationships/oleObject" Target="../embeddings/oleObject9.bin"/><Relationship Id="rId4" Type="http://schemas.openxmlformats.org/officeDocument/2006/relationships/image" Target="../media/image2.wmf"/><Relationship Id="rId9" Type="http://schemas.openxmlformats.org/officeDocument/2006/relationships/oleObject" Target="../embeddings/oleObject4.bin"/><Relationship Id="rId14" Type="http://schemas.openxmlformats.org/officeDocument/2006/relationships/image" Target="../media/image7.wmf"/><Relationship Id="rId22" Type="http://schemas.openxmlformats.org/officeDocument/2006/relationships/image" Target="../media/image11.wmf"/><Relationship Id="rId27" Type="http://schemas.openxmlformats.org/officeDocument/2006/relationships/oleObject" Target="../embeddings/oleObject13.bin"/><Relationship Id="rId30" Type="http://schemas.openxmlformats.org/officeDocument/2006/relationships/image" Target="../media/image15.wmf"/></Relationships>
</file>

<file path=ppt/slides/_rels/slide5.xml.rels><?xml version="1.0" encoding="UTF-8" standalone="yes"?>
<Relationships xmlns="http://schemas.openxmlformats.org/package/2006/relationships"><Relationship Id="rId13" Type="http://schemas.openxmlformats.org/officeDocument/2006/relationships/oleObject" Target="../embeddings/oleObject20.bin"/><Relationship Id="rId18" Type="http://schemas.openxmlformats.org/officeDocument/2006/relationships/image" Target="../media/image23.wmf"/><Relationship Id="rId26" Type="http://schemas.openxmlformats.org/officeDocument/2006/relationships/oleObject" Target="../embeddings/oleObject27.bin"/><Relationship Id="rId3" Type="http://schemas.openxmlformats.org/officeDocument/2006/relationships/oleObject" Target="../embeddings/oleObject15.bin"/><Relationship Id="rId21" Type="http://schemas.openxmlformats.org/officeDocument/2006/relationships/oleObject" Target="../embeddings/oleObject24.bin"/><Relationship Id="rId7" Type="http://schemas.openxmlformats.org/officeDocument/2006/relationships/oleObject" Target="../embeddings/oleObject17.bin"/><Relationship Id="rId12" Type="http://schemas.openxmlformats.org/officeDocument/2006/relationships/image" Target="../media/image20.wmf"/><Relationship Id="rId17" Type="http://schemas.openxmlformats.org/officeDocument/2006/relationships/oleObject" Target="../embeddings/oleObject22.bin"/><Relationship Id="rId25" Type="http://schemas.openxmlformats.org/officeDocument/2006/relationships/oleObject" Target="../embeddings/oleObject26.bin"/><Relationship Id="rId33" Type="http://schemas.openxmlformats.org/officeDocument/2006/relationships/image" Target="../media/image30.wmf"/><Relationship Id="rId2" Type="http://schemas.openxmlformats.org/officeDocument/2006/relationships/slideLayout" Target="../slideLayouts/slideLayout7.xml"/><Relationship Id="rId16" Type="http://schemas.openxmlformats.org/officeDocument/2006/relationships/image" Target="../media/image22.wmf"/><Relationship Id="rId20" Type="http://schemas.openxmlformats.org/officeDocument/2006/relationships/image" Target="../media/image24.wmf"/><Relationship Id="rId29" Type="http://schemas.openxmlformats.org/officeDocument/2006/relationships/image" Target="../media/image28.wmf"/><Relationship Id="rId1" Type="http://schemas.openxmlformats.org/officeDocument/2006/relationships/vmlDrawing" Target="../drawings/vmlDrawing2.vml"/><Relationship Id="rId6" Type="http://schemas.openxmlformats.org/officeDocument/2006/relationships/image" Target="../media/image17.wmf"/><Relationship Id="rId11" Type="http://schemas.openxmlformats.org/officeDocument/2006/relationships/oleObject" Target="../embeddings/oleObject19.bin"/><Relationship Id="rId24" Type="http://schemas.openxmlformats.org/officeDocument/2006/relationships/image" Target="../media/image26.wmf"/><Relationship Id="rId32" Type="http://schemas.openxmlformats.org/officeDocument/2006/relationships/oleObject" Target="../embeddings/oleObject30.bin"/><Relationship Id="rId5" Type="http://schemas.openxmlformats.org/officeDocument/2006/relationships/oleObject" Target="../embeddings/oleObject16.bin"/><Relationship Id="rId15" Type="http://schemas.openxmlformats.org/officeDocument/2006/relationships/oleObject" Target="../embeddings/oleObject21.bin"/><Relationship Id="rId23" Type="http://schemas.openxmlformats.org/officeDocument/2006/relationships/oleObject" Target="../embeddings/oleObject25.bin"/><Relationship Id="rId28" Type="http://schemas.openxmlformats.org/officeDocument/2006/relationships/oleObject" Target="../embeddings/oleObject28.bin"/><Relationship Id="rId10" Type="http://schemas.openxmlformats.org/officeDocument/2006/relationships/image" Target="../media/image19.wmf"/><Relationship Id="rId19" Type="http://schemas.openxmlformats.org/officeDocument/2006/relationships/oleObject" Target="../embeddings/oleObject23.bin"/><Relationship Id="rId31" Type="http://schemas.openxmlformats.org/officeDocument/2006/relationships/image" Target="../media/image29.wmf"/><Relationship Id="rId4" Type="http://schemas.openxmlformats.org/officeDocument/2006/relationships/image" Target="../media/image16.wmf"/><Relationship Id="rId9" Type="http://schemas.openxmlformats.org/officeDocument/2006/relationships/oleObject" Target="../embeddings/oleObject18.bin"/><Relationship Id="rId14" Type="http://schemas.openxmlformats.org/officeDocument/2006/relationships/image" Target="../media/image21.wmf"/><Relationship Id="rId22" Type="http://schemas.openxmlformats.org/officeDocument/2006/relationships/image" Target="../media/image25.wmf"/><Relationship Id="rId27" Type="http://schemas.openxmlformats.org/officeDocument/2006/relationships/image" Target="../media/image27.wmf"/><Relationship Id="rId30" Type="http://schemas.openxmlformats.org/officeDocument/2006/relationships/oleObject" Target="../embeddings/oleObject29.bin"/><Relationship Id="rId8" Type="http://schemas.openxmlformats.org/officeDocument/2006/relationships/image" Target="../media/image18.wmf"/></Relationships>
</file>

<file path=ppt/slides/_rels/slide6.xml.rels><?xml version="1.0" encoding="UTF-8" standalone="yes"?>
<Relationships xmlns="http://schemas.openxmlformats.org/package/2006/relationships"><Relationship Id="rId8" Type="http://schemas.openxmlformats.org/officeDocument/2006/relationships/image" Target="../media/image32.wmf"/><Relationship Id="rId13" Type="http://schemas.openxmlformats.org/officeDocument/2006/relationships/oleObject" Target="../embeddings/oleObject34.bin"/><Relationship Id="rId18" Type="http://schemas.openxmlformats.org/officeDocument/2006/relationships/image" Target="../media/image36.wmf"/><Relationship Id="rId26" Type="http://schemas.openxmlformats.org/officeDocument/2006/relationships/image" Target="../media/image40.wmf"/><Relationship Id="rId3" Type="http://schemas.openxmlformats.org/officeDocument/2006/relationships/oleObject" Target="../embeddings/oleObject1.bin"/><Relationship Id="rId21" Type="http://schemas.openxmlformats.org/officeDocument/2006/relationships/oleObject" Target="../embeddings/oleObject38.bin"/><Relationship Id="rId7" Type="http://schemas.openxmlformats.org/officeDocument/2006/relationships/oleObject" Target="../embeddings/oleObject32.bin"/><Relationship Id="rId12" Type="http://schemas.openxmlformats.org/officeDocument/2006/relationships/image" Target="../media/image6.wmf"/><Relationship Id="rId17" Type="http://schemas.openxmlformats.org/officeDocument/2006/relationships/oleObject" Target="../embeddings/oleObject36.bin"/><Relationship Id="rId25" Type="http://schemas.openxmlformats.org/officeDocument/2006/relationships/oleObject" Target="../embeddings/oleObject40.bin"/><Relationship Id="rId2" Type="http://schemas.openxmlformats.org/officeDocument/2006/relationships/slideLayout" Target="../slideLayouts/slideLayout7.xml"/><Relationship Id="rId16" Type="http://schemas.openxmlformats.org/officeDocument/2006/relationships/image" Target="../media/image35.wmf"/><Relationship Id="rId20" Type="http://schemas.openxmlformats.org/officeDocument/2006/relationships/image" Target="../media/image37.wmf"/><Relationship Id="rId29" Type="http://schemas.openxmlformats.org/officeDocument/2006/relationships/oleObject" Target="../embeddings/oleObject42.bin"/><Relationship Id="rId1" Type="http://schemas.openxmlformats.org/officeDocument/2006/relationships/vmlDrawing" Target="../drawings/vmlDrawing3.vml"/><Relationship Id="rId6" Type="http://schemas.openxmlformats.org/officeDocument/2006/relationships/image" Target="../media/image31.wmf"/><Relationship Id="rId11" Type="http://schemas.openxmlformats.org/officeDocument/2006/relationships/oleObject" Target="../embeddings/oleObject5.bin"/><Relationship Id="rId24" Type="http://schemas.openxmlformats.org/officeDocument/2006/relationships/image" Target="../media/image39.wmf"/><Relationship Id="rId32" Type="http://schemas.openxmlformats.org/officeDocument/2006/relationships/image" Target="../media/image43.wmf"/><Relationship Id="rId5" Type="http://schemas.openxmlformats.org/officeDocument/2006/relationships/oleObject" Target="../embeddings/oleObject31.bin"/><Relationship Id="rId15" Type="http://schemas.openxmlformats.org/officeDocument/2006/relationships/oleObject" Target="../embeddings/oleObject35.bin"/><Relationship Id="rId23" Type="http://schemas.openxmlformats.org/officeDocument/2006/relationships/oleObject" Target="../embeddings/oleObject39.bin"/><Relationship Id="rId28" Type="http://schemas.openxmlformats.org/officeDocument/2006/relationships/image" Target="../media/image41.wmf"/><Relationship Id="rId10" Type="http://schemas.openxmlformats.org/officeDocument/2006/relationships/image" Target="../media/image33.wmf"/><Relationship Id="rId19" Type="http://schemas.openxmlformats.org/officeDocument/2006/relationships/oleObject" Target="../embeddings/oleObject37.bin"/><Relationship Id="rId31" Type="http://schemas.openxmlformats.org/officeDocument/2006/relationships/oleObject" Target="../embeddings/oleObject43.bin"/><Relationship Id="rId4" Type="http://schemas.openxmlformats.org/officeDocument/2006/relationships/image" Target="../media/image2.wmf"/><Relationship Id="rId9" Type="http://schemas.openxmlformats.org/officeDocument/2006/relationships/oleObject" Target="../embeddings/oleObject33.bin"/><Relationship Id="rId14" Type="http://schemas.openxmlformats.org/officeDocument/2006/relationships/image" Target="../media/image34.wmf"/><Relationship Id="rId22" Type="http://schemas.openxmlformats.org/officeDocument/2006/relationships/image" Target="../media/image38.wmf"/><Relationship Id="rId27" Type="http://schemas.openxmlformats.org/officeDocument/2006/relationships/oleObject" Target="../embeddings/oleObject41.bin"/><Relationship Id="rId30" Type="http://schemas.openxmlformats.org/officeDocument/2006/relationships/image" Target="../media/image42.wmf"/></Relationships>
</file>

<file path=ppt/slides/_rels/slide7.xml.rels><?xml version="1.0" encoding="UTF-8" standalone="yes"?>
<Relationships xmlns="http://schemas.openxmlformats.org/package/2006/relationships"><Relationship Id="rId8" Type="http://schemas.openxmlformats.org/officeDocument/2006/relationships/image" Target="../media/image46.wmf"/><Relationship Id="rId13" Type="http://schemas.openxmlformats.org/officeDocument/2006/relationships/oleObject" Target="../embeddings/oleObject49.bin"/><Relationship Id="rId3" Type="http://schemas.openxmlformats.org/officeDocument/2006/relationships/oleObject" Target="../embeddings/oleObject44.bin"/><Relationship Id="rId7" Type="http://schemas.openxmlformats.org/officeDocument/2006/relationships/oleObject" Target="../embeddings/oleObject46.bin"/><Relationship Id="rId12" Type="http://schemas.openxmlformats.org/officeDocument/2006/relationships/image" Target="../media/image48.w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45.wmf"/><Relationship Id="rId11" Type="http://schemas.openxmlformats.org/officeDocument/2006/relationships/oleObject" Target="../embeddings/oleObject48.bin"/><Relationship Id="rId5" Type="http://schemas.openxmlformats.org/officeDocument/2006/relationships/oleObject" Target="../embeddings/oleObject45.bin"/><Relationship Id="rId10" Type="http://schemas.openxmlformats.org/officeDocument/2006/relationships/image" Target="../media/image47.wmf"/><Relationship Id="rId4" Type="http://schemas.openxmlformats.org/officeDocument/2006/relationships/image" Target="../media/image44.wmf"/><Relationship Id="rId9" Type="http://schemas.openxmlformats.org/officeDocument/2006/relationships/oleObject" Target="../embeddings/oleObject47.bin"/><Relationship Id="rId14" Type="http://schemas.openxmlformats.org/officeDocument/2006/relationships/image" Target="../media/image49.wmf"/></Relationships>
</file>

<file path=ppt/slides/_rels/slide8.xml.rels><?xml version="1.0" encoding="UTF-8" standalone="yes"?>
<Relationships xmlns="http://schemas.openxmlformats.org/package/2006/relationships"><Relationship Id="rId8" Type="http://schemas.openxmlformats.org/officeDocument/2006/relationships/image" Target="../media/image52.wmf"/><Relationship Id="rId3" Type="http://schemas.openxmlformats.org/officeDocument/2006/relationships/oleObject" Target="../embeddings/oleObject50.bin"/><Relationship Id="rId7" Type="http://schemas.openxmlformats.org/officeDocument/2006/relationships/oleObject" Target="../embeddings/oleObject52.bin"/><Relationship Id="rId12" Type="http://schemas.openxmlformats.org/officeDocument/2006/relationships/image" Target="../media/image54.wm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51.wmf"/><Relationship Id="rId11" Type="http://schemas.openxmlformats.org/officeDocument/2006/relationships/oleObject" Target="../embeddings/oleObject54.bin"/><Relationship Id="rId5" Type="http://schemas.openxmlformats.org/officeDocument/2006/relationships/oleObject" Target="../embeddings/oleObject51.bin"/><Relationship Id="rId10" Type="http://schemas.openxmlformats.org/officeDocument/2006/relationships/image" Target="../media/image53.wmf"/><Relationship Id="rId4" Type="http://schemas.openxmlformats.org/officeDocument/2006/relationships/image" Target="../media/image50.wmf"/><Relationship Id="rId9" Type="http://schemas.openxmlformats.org/officeDocument/2006/relationships/oleObject" Target="../embeddings/oleObject53.bin"/></Relationships>
</file>

<file path=ppt/slides/_rels/slide9.xml.rels><?xml version="1.0" encoding="UTF-8" standalone="yes"?>
<Relationships xmlns="http://schemas.openxmlformats.org/package/2006/relationships"><Relationship Id="rId8" Type="http://schemas.openxmlformats.org/officeDocument/2006/relationships/image" Target="../media/image57.wmf"/><Relationship Id="rId3" Type="http://schemas.openxmlformats.org/officeDocument/2006/relationships/oleObject" Target="../embeddings/oleObject55.bin"/><Relationship Id="rId7" Type="http://schemas.openxmlformats.org/officeDocument/2006/relationships/oleObject" Target="../embeddings/oleObject57.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56.wmf"/><Relationship Id="rId5" Type="http://schemas.openxmlformats.org/officeDocument/2006/relationships/oleObject" Target="../embeddings/oleObject56.bin"/><Relationship Id="rId4" Type="http://schemas.openxmlformats.org/officeDocument/2006/relationships/image" Target="../media/image55.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2139351"/>
            <a:ext cx="9144000" cy="1802921"/>
          </a:xfrm>
          <a:gradFill flip="none" rotWithShape="1">
            <a:gsLst>
              <a:gs pos="0">
                <a:srgbClr val="9900CC">
                  <a:shade val="30000"/>
                  <a:satMod val="115000"/>
                </a:srgbClr>
              </a:gs>
              <a:gs pos="50000">
                <a:srgbClr val="9900CC">
                  <a:shade val="67500"/>
                  <a:satMod val="115000"/>
                </a:srgbClr>
              </a:gs>
              <a:gs pos="100000">
                <a:srgbClr val="9900CC">
                  <a:shade val="100000"/>
                  <a:satMod val="115000"/>
                </a:srgbClr>
              </a:gs>
            </a:gsLst>
            <a:lin ang="18900000" scaled="1"/>
            <a:tileRect/>
          </a:gradFill>
        </p:spPr>
        <p:txBody>
          <a:bodyPr>
            <a:normAutofit/>
          </a:bodyPr>
          <a:lstStyle/>
          <a:p>
            <a:pPr>
              <a:lnSpc>
                <a:spcPct val="100000"/>
              </a:lnSpc>
            </a:pPr>
            <a:r>
              <a:rPr lang="zh-CN" altLang="en-US" dirty="0">
                <a:solidFill>
                  <a:schemeClr val="bg1"/>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rPr>
              <a:t>大学物理学基础</a:t>
            </a:r>
            <a:br>
              <a:rPr lang="en-US" altLang="zh-CN" dirty="0">
                <a:solidFill>
                  <a:schemeClr val="bg1"/>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rPr>
            </a:br>
            <a:r>
              <a:rPr lang="en-US" altLang="zh-CN" sz="800" b="1" dirty="0">
                <a:solidFill>
                  <a:schemeClr val="bg1"/>
                </a:solidFill>
                <a:latin typeface="黑体" panose="02010609060101010101" pitchFamily="49" charset="-122"/>
                <a:ea typeface="黑体" panose="02010609060101010101" pitchFamily="49" charset="-122"/>
              </a:rPr>
              <a:t> </a:t>
            </a:r>
            <a:r>
              <a:rPr lang="en-US" altLang="zh-CN" sz="2800" b="1" dirty="0">
                <a:solidFill>
                  <a:schemeClr val="bg1"/>
                </a:solidFill>
                <a:latin typeface="黑体" panose="02010609060101010101" pitchFamily="49" charset="-122"/>
                <a:ea typeface="黑体" panose="02010609060101010101" pitchFamily="49" charset="-122"/>
              </a:rPr>
              <a:t> </a:t>
            </a:r>
            <a:endParaRPr lang="zh-CN" altLang="en-US" b="1" dirty="0">
              <a:solidFill>
                <a:schemeClr val="bg1"/>
              </a:solidFill>
              <a:latin typeface="黑体" panose="02010609060101010101" pitchFamily="49" charset="-122"/>
              <a:ea typeface="黑体" panose="02010609060101010101" pitchFamily="49" charset="-122"/>
            </a:endParaRPr>
          </a:p>
        </p:txBody>
      </p:sp>
      <p:sp>
        <p:nvSpPr>
          <p:cNvPr id="3" name="副标题 2"/>
          <p:cNvSpPr>
            <a:spLocks noGrp="1"/>
          </p:cNvSpPr>
          <p:nvPr>
            <p:ph type="subTitle" idx="1"/>
          </p:nvPr>
        </p:nvSpPr>
        <p:spPr>
          <a:xfrm>
            <a:off x="1194758" y="4580626"/>
            <a:ext cx="6858000" cy="1867619"/>
          </a:xfrm>
        </p:spPr>
        <p:txBody>
          <a:bodyPr>
            <a:normAutofit/>
          </a:bodyPr>
          <a:lstStyle/>
          <a:p>
            <a:r>
              <a:rPr lang="zh-CN" altLang="en-US" sz="3600" b="1" dirty="0">
                <a:latin typeface="华文楷体" panose="02010600040101010101" pitchFamily="2" charset="-122"/>
                <a:ea typeface="华文楷体" panose="02010600040101010101" pitchFamily="2" charset="-122"/>
                <a:cs typeface="Times New Roman" panose="02020603050405020304" pitchFamily="18" charset="0"/>
              </a:rPr>
              <a:t>物理科学学院</a:t>
            </a:r>
            <a:endParaRPr lang="en-US" altLang="zh-CN" sz="3600" b="1" dirty="0">
              <a:latin typeface="华文楷体" panose="02010600040101010101" pitchFamily="2" charset="-122"/>
              <a:ea typeface="华文楷体" panose="02010600040101010101" pitchFamily="2" charset="-122"/>
              <a:cs typeface="Times New Roman" panose="02020603050405020304" pitchFamily="18" charset="0"/>
            </a:endParaRPr>
          </a:p>
          <a:p>
            <a:r>
              <a:rPr lang="zh-CN" altLang="en-US" sz="3600" b="1" dirty="0">
                <a:latin typeface="华文楷体" panose="02010600040101010101" pitchFamily="2" charset="-122"/>
                <a:ea typeface="华文楷体" panose="02010600040101010101" pitchFamily="2" charset="-122"/>
                <a:cs typeface="Times New Roman" panose="02020603050405020304" pitchFamily="18" charset="0"/>
              </a:rPr>
              <a:t>李祖斌</a:t>
            </a:r>
            <a:endParaRPr lang="en-US" altLang="zh-CN" sz="3600" b="1" dirty="0">
              <a:latin typeface="华文楷体" panose="02010600040101010101" pitchFamily="2" charset="-122"/>
              <a:ea typeface="华文楷体" panose="02010600040101010101" pitchFamily="2" charset="-122"/>
              <a:cs typeface="Times New Roman" panose="02020603050405020304" pitchFamily="18" charset="0"/>
            </a:endParaRPr>
          </a:p>
          <a:p>
            <a:r>
              <a:rPr lang="en-US" altLang="zh-CN" sz="3600" b="1" dirty="0">
                <a:latin typeface="Times New Roman" panose="02020603050405020304" pitchFamily="18" charset="0"/>
                <a:ea typeface="楷体" panose="02010609060101010101" pitchFamily="49" charset="-122"/>
                <a:cs typeface="Times New Roman" panose="02020603050405020304" pitchFamily="18" charset="0"/>
              </a:rPr>
              <a:t>zbli@nankai.edu.cn</a:t>
            </a:r>
            <a:endParaRPr lang="zh-CN" altLang="en-US" sz="3600" b="1" dirty="0">
              <a:latin typeface="Times New Roman" panose="02020603050405020304" pitchFamily="18" charset="0"/>
              <a:ea typeface="楷体" panose="02010609060101010101" pitchFamily="49" charset="-122"/>
              <a:cs typeface="Times New Roman" panose="02020603050405020304" pitchFamily="18" charset="0"/>
            </a:endParaRPr>
          </a:p>
        </p:txBody>
      </p:sp>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626"/>
            <a:ext cx="9144000" cy="886968"/>
          </a:xfrm>
          <a:prstGeom prst="rect">
            <a:avLst/>
          </a:prstGeom>
        </p:spPr>
      </p:pic>
      <p:sp>
        <p:nvSpPr>
          <p:cNvPr id="5" name="灯片编号占位符 4"/>
          <p:cNvSpPr>
            <a:spLocks noGrp="1"/>
          </p:cNvSpPr>
          <p:nvPr>
            <p:ph type="sldNum" sz="quarter" idx="12"/>
          </p:nvPr>
        </p:nvSpPr>
        <p:spPr/>
        <p:txBody>
          <a:bodyPr/>
          <a:lstStyle/>
          <a:p>
            <a:fld id="{0E81DA72-FED3-491C-8B54-9DCADA948234}" type="slidenum">
              <a:rPr lang="zh-CN" altLang="en-US" smtClean="0"/>
              <a:t>1</a:t>
            </a:fld>
            <a:endParaRPr lang="zh-CN" altLang="en-US"/>
          </a:p>
        </p:txBody>
      </p:sp>
      <p:sp>
        <p:nvSpPr>
          <p:cNvPr id="6" name="日期占位符 5"/>
          <p:cNvSpPr>
            <a:spLocks noGrp="1"/>
          </p:cNvSpPr>
          <p:nvPr>
            <p:ph type="dt" sz="half" idx="10"/>
          </p:nvPr>
        </p:nvSpPr>
        <p:spPr/>
        <p:txBody>
          <a:bodyPr/>
          <a:lstStyle/>
          <a:p>
            <a:fld id="{BFC7F8F8-BBE6-4196-9BDB-D55423015B96}" type="datetime1">
              <a:rPr lang="zh-CN" altLang="en-US" smtClean="0"/>
              <a:t>2020/4/1</a:t>
            </a:fld>
            <a:endParaRPr lang="zh-CN" altLang="en-US"/>
          </a:p>
        </p:txBody>
      </p:sp>
    </p:spTree>
    <p:extLst>
      <p:ext uri="{BB962C8B-B14F-4D97-AF65-F5344CB8AC3E}">
        <p14:creationId xmlns:p14="http://schemas.microsoft.com/office/powerpoint/2010/main" val="3723960662"/>
      </p:ext>
    </p:extLst>
  </p:cSld>
  <p:clrMapOvr>
    <a:masterClrMapping/>
  </p:clrMapOvr>
  <mc:AlternateContent xmlns:mc="http://schemas.openxmlformats.org/markup-compatibility/2006" xmlns:p14="http://schemas.microsoft.com/office/powerpoint/2010/main">
    <mc:Choice Requires="p14">
      <p:transition spd="slow" p14:dur="999"/>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554246EF-57AB-4E3A-930F-06DAF352D1FE}"/>
              </a:ext>
            </a:extLst>
          </p:cNvPr>
          <p:cNvSpPr>
            <a:spLocks noGrp="1"/>
          </p:cNvSpPr>
          <p:nvPr>
            <p:ph type="dt" sz="half" idx="10"/>
          </p:nvPr>
        </p:nvSpPr>
        <p:spPr/>
        <p:txBody>
          <a:bodyPr/>
          <a:lstStyle/>
          <a:p>
            <a:fld id="{39EEDB76-888B-4A9D-8ECF-12D427DD77E9}" type="datetime1">
              <a:rPr lang="zh-CN" altLang="en-US" smtClean="0"/>
              <a:t>2020/4/1</a:t>
            </a:fld>
            <a:endParaRPr lang="zh-CN" altLang="en-US"/>
          </a:p>
        </p:txBody>
      </p:sp>
      <p:sp>
        <p:nvSpPr>
          <p:cNvPr id="3" name="灯片编号占位符 2">
            <a:extLst>
              <a:ext uri="{FF2B5EF4-FFF2-40B4-BE49-F238E27FC236}">
                <a16:creationId xmlns:a16="http://schemas.microsoft.com/office/drawing/2014/main" id="{0B858495-F152-49F9-A3AE-C28DAADF68CC}"/>
              </a:ext>
            </a:extLst>
          </p:cNvPr>
          <p:cNvSpPr>
            <a:spLocks noGrp="1"/>
          </p:cNvSpPr>
          <p:nvPr>
            <p:ph type="sldNum" sz="quarter" idx="12"/>
          </p:nvPr>
        </p:nvSpPr>
        <p:spPr/>
        <p:txBody>
          <a:bodyPr/>
          <a:lstStyle/>
          <a:p>
            <a:fld id="{0E81DA72-FED3-491C-8B54-9DCADA948234}" type="slidenum">
              <a:rPr lang="zh-CN" altLang="en-US" smtClean="0"/>
              <a:t>10</a:t>
            </a:fld>
            <a:endParaRPr lang="zh-CN" altLang="en-US"/>
          </a:p>
        </p:txBody>
      </p:sp>
      <p:sp>
        <p:nvSpPr>
          <p:cNvPr id="4" name="Rectangle 2">
            <a:extLst>
              <a:ext uri="{FF2B5EF4-FFF2-40B4-BE49-F238E27FC236}">
                <a16:creationId xmlns:a16="http://schemas.microsoft.com/office/drawing/2014/main" id="{7B459511-4381-49D9-8F1F-CA6B9AF42922}"/>
              </a:ext>
            </a:extLst>
          </p:cNvPr>
          <p:cNvSpPr>
            <a:spLocks noChangeArrowheads="1"/>
          </p:cNvSpPr>
          <p:nvPr/>
        </p:nvSpPr>
        <p:spPr bwMode="auto">
          <a:xfrm>
            <a:off x="335667" y="283042"/>
            <a:ext cx="5092700"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例</a:t>
            </a:r>
            <a:r>
              <a:rPr lang="en-US"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1</a:t>
            </a:r>
            <a:r>
              <a:rPr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：一个质量为</a:t>
            </a:r>
            <a:r>
              <a:rPr lang="en-US" altLang="zh-CN"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m</a:t>
            </a:r>
            <a:r>
              <a:rPr lang="en-US" altLang="zh-CN" sz="2800" b="1" baseline="-25000"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0</a:t>
            </a:r>
            <a:r>
              <a:rPr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半径为</a:t>
            </a:r>
            <a:r>
              <a:rPr lang="en-US" altLang="zh-CN"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R</a:t>
            </a:r>
            <a:r>
              <a:rPr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的定滑轮（当作均匀圆盘）上面绕有细绳，绳的一端固定在滑轮边上，另一端挂一质量为</a:t>
            </a:r>
            <a:r>
              <a:rPr lang="en-US" altLang="zh-CN"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m</a:t>
            </a:r>
            <a:r>
              <a:rPr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的物体而下垂。若绳与滑轮间无相对滑动，忽略轴处摩擦，求物体</a:t>
            </a:r>
            <a:r>
              <a:rPr lang="en-US" altLang="zh-CN"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m</a:t>
            </a:r>
            <a:r>
              <a:rPr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由静止下落高度</a:t>
            </a:r>
            <a:r>
              <a:rPr lang="en-US" altLang="zh-CN"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h</a:t>
            </a:r>
            <a:r>
              <a:rPr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时的速度和此时滑轮的角速度。</a:t>
            </a:r>
          </a:p>
        </p:txBody>
      </p:sp>
      <p:grpSp>
        <p:nvGrpSpPr>
          <p:cNvPr id="5" name="组合 4">
            <a:extLst>
              <a:ext uri="{FF2B5EF4-FFF2-40B4-BE49-F238E27FC236}">
                <a16:creationId xmlns:a16="http://schemas.microsoft.com/office/drawing/2014/main" id="{8FD57EA4-7005-4859-9F7F-E0756FF5501C}"/>
              </a:ext>
            </a:extLst>
          </p:cNvPr>
          <p:cNvGrpSpPr/>
          <p:nvPr/>
        </p:nvGrpSpPr>
        <p:grpSpPr>
          <a:xfrm>
            <a:off x="6409682" y="606638"/>
            <a:ext cx="2307567" cy="4365678"/>
            <a:chOff x="6035331" y="612775"/>
            <a:chExt cx="2307567" cy="4365678"/>
          </a:xfrm>
        </p:grpSpPr>
        <p:sp>
          <p:nvSpPr>
            <p:cNvPr id="6" name="Freeform 39">
              <a:extLst>
                <a:ext uri="{FF2B5EF4-FFF2-40B4-BE49-F238E27FC236}">
                  <a16:creationId xmlns:a16="http://schemas.microsoft.com/office/drawing/2014/main" id="{D8CFEF48-C23E-4613-B1A8-690B3590CEAA}"/>
                </a:ext>
              </a:extLst>
            </p:cNvPr>
            <p:cNvSpPr>
              <a:spLocks/>
            </p:cNvSpPr>
            <p:nvPr/>
          </p:nvSpPr>
          <p:spPr bwMode="auto">
            <a:xfrm rot="16200000">
              <a:off x="6781128" y="502061"/>
              <a:ext cx="8457" cy="1500051"/>
            </a:xfrm>
            <a:custGeom>
              <a:avLst/>
              <a:gdLst>
                <a:gd name="T0" fmla="*/ 4 w 4"/>
                <a:gd name="T1" fmla="*/ 0 h 634"/>
                <a:gd name="T2" fmla="*/ 0 w 4"/>
                <a:gd name="T3" fmla="*/ 634 h 634"/>
              </a:gdLst>
              <a:ahLst/>
              <a:cxnLst>
                <a:cxn ang="0">
                  <a:pos x="T0" y="T1"/>
                </a:cxn>
                <a:cxn ang="0">
                  <a:pos x="T2" y="T3"/>
                </a:cxn>
              </a:cxnLst>
              <a:rect l="0" t="0" r="r" b="b"/>
              <a:pathLst>
                <a:path w="4" h="634">
                  <a:moveTo>
                    <a:pt x="4" y="0"/>
                  </a:moveTo>
                  <a:lnTo>
                    <a:pt x="0" y="634"/>
                  </a:lnTo>
                </a:path>
              </a:pathLst>
            </a:custGeom>
            <a:noFill/>
            <a:ln w="762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latin typeface="华文楷体" panose="02010600040101010101" pitchFamily="2" charset="-122"/>
                <a:ea typeface="华文楷体" panose="02010600040101010101" pitchFamily="2" charset="-122"/>
              </a:endParaRPr>
            </a:p>
          </p:txBody>
        </p:sp>
        <p:graphicFrame>
          <p:nvGraphicFramePr>
            <p:cNvPr id="7" name="Object 40">
              <a:extLst>
                <a:ext uri="{FF2B5EF4-FFF2-40B4-BE49-F238E27FC236}">
                  <a16:creationId xmlns:a16="http://schemas.microsoft.com/office/drawing/2014/main" id="{AE32CA82-0AD4-4D78-89AB-8D0CE8B9A586}"/>
                </a:ext>
              </a:extLst>
            </p:cNvPr>
            <p:cNvGraphicFramePr>
              <a:graphicFrameLocks noChangeAspect="1"/>
            </p:cNvGraphicFramePr>
            <p:nvPr>
              <p:extLst>
                <p:ext uri="{D42A27DB-BD31-4B8C-83A1-F6EECF244321}">
                  <p14:modId xmlns:p14="http://schemas.microsoft.com/office/powerpoint/2010/main" val="2603869407"/>
                </p:ext>
              </p:extLst>
            </p:nvPr>
          </p:nvGraphicFramePr>
          <p:xfrm>
            <a:off x="6241411" y="1842393"/>
            <a:ext cx="395712" cy="395712"/>
          </p:xfrm>
          <a:graphic>
            <a:graphicData uri="http://schemas.openxmlformats.org/presentationml/2006/ole">
              <mc:AlternateContent xmlns:mc="http://schemas.openxmlformats.org/markup-compatibility/2006">
                <mc:Choice xmlns:v="urn:schemas-microsoft-com:vml" Requires="v">
                  <p:oleObj spid="_x0000_s7905" name="Equation" r:id="rId3" imgW="164880" imgH="164880" progId="Equation.DSMT4">
                    <p:embed/>
                  </p:oleObj>
                </mc:Choice>
                <mc:Fallback>
                  <p:oleObj name="Equation" r:id="rId3" imgW="164880" imgH="164880" progId="Equation.DSMT4">
                    <p:embed/>
                    <p:pic>
                      <p:nvPicPr>
                        <p:cNvPr id="7" name="Object 40">
                          <a:extLst>
                            <a:ext uri="{FF2B5EF4-FFF2-40B4-BE49-F238E27FC236}">
                              <a16:creationId xmlns:a16="http://schemas.microsoft.com/office/drawing/2014/main" id="{3F0C6389-5DA3-4BB1-8EDB-4205B3B76086}"/>
                            </a:ext>
                          </a:extLst>
                        </p:cNvPr>
                        <p:cNvPicPr>
                          <a:picLocks noChangeAspect="1" noChangeArrowheads="1"/>
                        </p:cNvPicPr>
                        <p:nvPr/>
                      </p:nvPicPr>
                      <p:blipFill>
                        <a:blip r:embed="rId4"/>
                        <a:srcRect/>
                        <a:stretch>
                          <a:fillRect/>
                        </a:stretch>
                      </p:blipFill>
                      <p:spPr bwMode="auto">
                        <a:xfrm>
                          <a:off x="6241411" y="1842393"/>
                          <a:ext cx="395712" cy="395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 name="Oval 41">
              <a:extLst>
                <a:ext uri="{FF2B5EF4-FFF2-40B4-BE49-F238E27FC236}">
                  <a16:creationId xmlns:a16="http://schemas.microsoft.com/office/drawing/2014/main" id="{91593A7C-6403-4868-BA5F-2EDEB6CA1DE7}"/>
                </a:ext>
              </a:extLst>
            </p:cNvPr>
            <p:cNvSpPr>
              <a:spLocks noChangeArrowheads="1"/>
            </p:cNvSpPr>
            <p:nvPr/>
          </p:nvSpPr>
          <p:spPr bwMode="auto">
            <a:xfrm>
              <a:off x="6227260" y="1526097"/>
              <a:ext cx="1195796" cy="1143400"/>
            </a:xfrm>
            <a:prstGeom prst="ellipse">
              <a:avLst/>
            </a:prstGeom>
            <a:noFill/>
            <a:ln w="57150">
              <a:solidFill>
                <a:schemeClr val="tx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latin typeface="华文楷体" panose="02010600040101010101" pitchFamily="2" charset="-122"/>
                <a:ea typeface="华文楷体" panose="02010600040101010101" pitchFamily="2" charset="-122"/>
              </a:endParaRPr>
            </a:p>
          </p:txBody>
        </p:sp>
        <p:sp>
          <p:nvSpPr>
            <p:cNvPr id="9" name="Freeform 48">
              <a:extLst>
                <a:ext uri="{FF2B5EF4-FFF2-40B4-BE49-F238E27FC236}">
                  <a16:creationId xmlns:a16="http://schemas.microsoft.com/office/drawing/2014/main" id="{C2D9D54F-2D09-4FB5-A3F3-FC2520FF4540}"/>
                </a:ext>
              </a:extLst>
            </p:cNvPr>
            <p:cNvSpPr>
              <a:spLocks/>
            </p:cNvSpPr>
            <p:nvPr/>
          </p:nvSpPr>
          <p:spPr bwMode="auto">
            <a:xfrm>
              <a:off x="7414211" y="2102871"/>
              <a:ext cx="3538" cy="1926528"/>
            </a:xfrm>
            <a:custGeom>
              <a:avLst/>
              <a:gdLst>
                <a:gd name="T0" fmla="*/ 2 w 2"/>
                <a:gd name="T1" fmla="*/ 0 h 1139"/>
                <a:gd name="T2" fmla="*/ 0 w 2"/>
                <a:gd name="T3" fmla="*/ 1139 h 1139"/>
              </a:gdLst>
              <a:ahLst/>
              <a:cxnLst>
                <a:cxn ang="0">
                  <a:pos x="T0" y="T1"/>
                </a:cxn>
                <a:cxn ang="0">
                  <a:pos x="T2" y="T3"/>
                </a:cxn>
              </a:cxnLst>
              <a:rect l="0" t="0" r="r" b="b"/>
              <a:pathLst>
                <a:path w="2" h="1139">
                  <a:moveTo>
                    <a:pt x="2" y="0"/>
                  </a:moveTo>
                  <a:lnTo>
                    <a:pt x="0" y="1139"/>
                  </a:lnTo>
                </a:path>
              </a:pathLst>
            </a:custGeom>
            <a:noFill/>
            <a:ln w="41275">
              <a:solidFill>
                <a:schemeClr val="tx1"/>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latin typeface="华文楷体" panose="02010600040101010101" pitchFamily="2" charset="-122"/>
                <a:ea typeface="华文楷体" panose="02010600040101010101" pitchFamily="2" charset="-122"/>
              </a:endParaRPr>
            </a:p>
          </p:txBody>
        </p:sp>
        <p:graphicFrame>
          <p:nvGraphicFramePr>
            <p:cNvPr id="10" name="Object 49">
              <a:extLst>
                <a:ext uri="{FF2B5EF4-FFF2-40B4-BE49-F238E27FC236}">
                  <a16:creationId xmlns:a16="http://schemas.microsoft.com/office/drawing/2014/main" id="{E19F6B72-65AE-4158-BA16-F123ADEE2880}"/>
                </a:ext>
              </a:extLst>
            </p:cNvPr>
            <p:cNvGraphicFramePr>
              <a:graphicFrameLocks noChangeAspect="1"/>
            </p:cNvGraphicFramePr>
            <p:nvPr>
              <p:extLst>
                <p:ext uri="{D42A27DB-BD31-4B8C-83A1-F6EECF244321}">
                  <p14:modId xmlns:p14="http://schemas.microsoft.com/office/powerpoint/2010/main" val="3163401226"/>
                </p:ext>
              </p:extLst>
            </p:nvPr>
          </p:nvGraphicFramePr>
          <p:xfrm>
            <a:off x="7799837" y="1636039"/>
            <a:ext cx="543061" cy="717162"/>
          </p:xfrm>
          <a:graphic>
            <a:graphicData uri="http://schemas.openxmlformats.org/presentationml/2006/ole">
              <mc:AlternateContent xmlns:mc="http://schemas.openxmlformats.org/markup-compatibility/2006">
                <mc:Choice xmlns:v="urn:schemas-microsoft-com:vml" Requires="v">
                  <p:oleObj spid="_x0000_s7906" name="公式" r:id="rId5" imgW="164880" imgH="241200" progId="Equation.3">
                    <p:embed/>
                  </p:oleObj>
                </mc:Choice>
                <mc:Fallback>
                  <p:oleObj name="公式" r:id="rId5" imgW="164880" imgH="241200" progId="Equation.3">
                    <p:embed/>
                    <p:pic>
                      <p:nvPicPr>
                        <p:cNvPr id="16" name="Object 49">
                          <a:extLst>
                            <a:ext uri="{FF2B5EF4-FFF2-40B4-BE49-F238E27FC236}">
                              <a16:creationId xmlns:a16="http://schemas.microsoft.com/office/drawing/2014/main" id="{3131E278-E81E-4F4D-9270-989206C718A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799837" y="1636039"/>
                          <a:ext cx="543061" cy="717162"/>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 name="Freeform 50">
              <a:extLst>
                <a:ext uri="{FF2B5EF4-FFF2-40B4-BE49-F238E27FC236}">
                  <a16:creationId xmlns:a16="http://schemas.microsoft.com/office/drawing/2014/main" id="{4DBF2F43-7BA9-4DD8-9D6F-F82D7E3D31A5}"/>
                </a:ext>
              </a:extLst>
            </p:cNvPr>
            <p:cNvSpPr>
              <a:spLocks/>
            </p:cNvSpPr>
            <p:nvPr/>
          </p:nvSpPr>
          <p:spPr bwMode="auto">
            <a:xfrm>
              <a:off x="7433669" y="3276717"/>
              <a:ext cx="1769" cy="762831"/>
            </a:xfrm>
            <a:custGeom>
              <a:avLst/>
              <a:gdLst>
                <a:gd name="T0" fmla="*/ 0 w 3"/>
                <a:gd name="T1" fmla="*/ 451 h 451"/>
                <a:gd name="T2" fmla="*/ 3 w 3"/>
                <a:gd name="T3" fmla="*/ 0 h 451"/>
              </a:gdLst>
              <a:ahLst/>
              <a:cxnLst>
                <a:cxn ang="0">
                  <a:pos x="T0" y="T1"/>
                </a:cxn>
                <a:cxn ang="0">
                  <a:pos x="T2" y="T3"/>
                </a:cxn>
              </a:cxnLst>
              <a:rect l="0" t="0" r="r" b="b"/>
              <a:pathLst>
                <a:path w="3" h="451">
                  <a:moveTo>
                    <a:pt x="0" y="451"/>
                  </a:moveTo>
                  <a:lnTo>
                    <a:pt x="3" y="0"/>
                  </a:lnTo>
                </a:path>
              </a:pathLst>
            </a:custGeom>
            <a:noFill/>
            <a:ln w="38100" cmpd="sng">
              <a:solidFill>
                <a:srgbClr val="9900CC"/>
              </a:solidFill>
              <a:round/>
              <a:headEnd type="none" w="med" len="med"/>
              <a:tailEnd type="arrow"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latin typeface="华文楷体" panose="02010600040101010101" pitchFamily="2" charset="-122"/>
                <a:ea typeface="华文楷体" panose="02010600040101010101" pitchFamily="2" charset="-122"/>
              </a:endParaRPr>
            </a:p>
          </p:txBody>
        </p:sp>
        <p:sp>
          <p:nvSpPr>
            <p:cNvPr id="12" name="Oval 51">
              <a:extLst>
                <a:ext uri="{FF2B5EF4-FFF2-40B4-BE49-F238E27FC236}">
                  <a16:creationId xmlns:a16="http://schemas.microsoft.com/office/drawing/2014/main" id="{22B9F0C0-EA2D-4AD3-AD79-781147604675}"/>
                </a:ext>
              </a:extLst>
            </p:cNvPr>
            <p:cNvSpPr>
              <a:spLocks noChangeArrowheads="1"/>
            </p:cNvSpPr>
            <p:nvPr/>
          </p:nvSpPr>
          <p:spPr bwMode="auto">
            <a:xfrm>
              <a:off x="7332840" y="3993880"/>
              <a:ext cx="199889" cy="180982"/>
            </a:xfrm>
            <a:prstGeom prst="ellipse">
              <a:avLst/>
            </a:prstGeom>
            <a:solidFill>
              <a:srgbClr val="9900CC"/>
            </a:solidFill>
            <a:ln w="38100">
              <a:solidFill>
                <a:srgbClr val="9900CC"/>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latin typeface="华文楷体" panose="02010600040101010101" pitchFamily="2" charset="-122"/>
                <a:ea typeface="华文楷体" panose="02010600040101010101" pitchFamily="2" charset="-122"/>
              </a:endParaRPr>
            </a:p>
          </p:txBody>
        </p:sp>
        <p:graphicFrame>
          <p:nvGraphicFramePr>
            <p:cNvPr id="13" name="Object 52">
              <a:extLst>
                <a:ext uri="{FF2B5EF4-FFF2-40B4-BE49-F238E27FC236}">
                  <a16:creationId xmlns:a16="http://schemas.microsoft.com/office/drawing/2014/main" id="{9CD79886-B3DC-44CE-B4A2-014CE7B28E1B}"/>
                </a:ext>
              </a:extLst>
            </p:cNvPr>
            <p:cNvGraphicFramePr>
              <a:graphicFrameLocks noChangeAspect="1"/>
            </p:cNvGraphicFramePr>
            <p:nvPr>
              <p:extLst>
                <p:ext uri="{D42A27DB-BD31-4B8C-83A1-F6EECF244321}">
                  <p14:modId xmlns:p14="http://schemas.microsoft.com/office/powerpoint/2010/main" val="617966392"/>
                </p:ext>
              </p:extLst>
            </p:nvPr>
          </p:nvGraphicFramePr>
          <p:xfrm>
            <a:off x="7538036" y="3763847"/>
            <a:ext cx="425952" cy="335232"/>
          </p:xfrm>
          <a:graphic>
            <a:graphicData uri="http://schemas.openxmlformats.org/presentationml/2006/ole">
              <mc:AlternateContent xmlns:mc="http://schemas.openxmlformats.org/markup-compatibility/2006">
                <mc:Choice xmlns:v="urn:schemas-microsoft-com:vml" Requires="v">
                  <p:oleObj spid="_x0000_s7907" name="Equation" r:id="rId7" imgW="177480" imgH="139680" progId="Equation.DSMT4">
                    <p:embed/>
                  </p:oleObj>
                </mc:Choice>
                <mc:Fallback>
                  <p:oleObj name="Equation" r:id="rId7" imgW="177480" imgH="139680" progId="Equation.DSMT4">
                    <p:embed/>
                    <p:pic>
                      <p:nvPicPr>
                        <p:cNvPr id="19" name="Object 52">
                          <a:extLst>
                            <a:ext uri="{FF2B5EF4-FFF2-40B4-BE49-F238E27FC236}">
                              <a16:creationId xmlns:a16="http://schemas.microsoft.com/office/drawing/2014/main" id="{BED25E0E-3910-45F2-90C8-891F84ABF3B5}"/>
                            </a:ext>
                          </a:extLst>
                        </p:cNvPr>
                        <p:cNvPicPr>
                          <a:picLocks noChangeAspect="1" noChangeArrowheads="1"/>
                        </p:cNvPicPr>
                        <p:nvPr/>
                      </p:nvPicPr>
                      <p:blipFill>
                        <a:blip r:embed="rId8"/>
                        <a:srcRect/>
                        <a:stretch>
                          <a:fillRect/>
                        </a:stretch>
                      </p:blipFill>
                      <p:spPr bwMode="auto">
                        <a:xfrm>
                          <a:off x="7538036" y="3763847"/>
                          <a:ext cx="425952" cy="3352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 name="Object 53">
              <a:extLst>
                <a:ext uri="{FF2B5EF4-FFF2-40B4-BE49-F238E27FC236}">
                  <a16:creationId xmlns:a16="http://schemas.microsoft.com/office/drawing/2014/main" id="{0B2FCC4A-20A4-4F0E-B71F-0B4FD15D5B3B}"/>
                </a:ext>
              </a:extLst>
            </p:cNvPr>
            <p:cNvGraphicFramePr>
              <a:graphicFrameLocks noChangeAspect="1"/>
            </p:cNvGraphicFramePr>
            <p:nvPr>
              <p:extLst>
                <p:ext uri="{D42A27DB-BD31-4B8C-83A1-F6EECF244321}">
                  <p14:modId xmlns:p14="http://schemas.microsoft.com/office/powerpoint/2010/main" val="3711167681"/>
                </p:ext>
              </p:extLst>
            </p:nvPr>
          </p:nvGraphicFramePr>
          <p:xfrm>
            <a:off x="7536267" y="3197221"/>
            <a:ext cx="408204" cy="438012"/>
          </p:xfrm>
          <a:graphic>
            <a:graphicData uri="http://schemas.openxmlformats.org/presentationml/2006/ole">
              <mc:AlternateContent xmlns:mc="http://schemas.openxmlformats.org/markup-compatibility/2006">
                <mc:Choice xmlns:v="urn:schemas-microsoft-com:vml" Requires="v">
                  <p:oleObj spid="_x0000_s7908" name="Equation" r:id="rId9" imgW="177480" imgH="190440" progId="Equation.DSMT4">
                    <p:embed/>
                  </p:oleObj>
                </mc:Choice>
                <mc:Fallback>
                  <p:oleObj name="Equation" r:id="rId9" imgW="177480" imgH="190440" progId="Equation.DSMT4">
                    <p:embed/>
                    <p:pic>
                      <p:nvPicPr>
                        <p:cNvPr id="20" name="Object 53">
                          <a:extLst>
                            <a:ext uri="{FF2B5EF4-FFF2-40B4-BE49-F238E27FC236}">
                              <a16:creationId xmlns:a16="http://schemas.microsoft.com/office/drawing/2014/main" id="{9F6E1BD0-E032-4148-AEB9-A19E5D57CFC5}"/>
                            </a:ext>
                          </a:extLst>
                        </p:cNvPr>
                        <p:cNvPicPr>
                          <a:picLocks noChangeAspect="1" noChangeArrowheads="1"/>
                        </p:cNvPicPr>
                        <p:nvPr/>
                      </p:nvPicPr>
                      <p:blipFill>
                        <a:blip r:embed="rId10"/>
                        <a:srcRect/>
                        <a:stretch>
                          <a:fillRect/>
                        </a:stretch>
                      </p:blipFill>
                      <p:spPr bwMode="auto">
                        <a:xfrm>
                          <a:off x="7536267" y="3197221"/>
                          <a:ext cx="408204" cy="438012"/>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5" name="Object 54">
              <a:extLst>
                <a:ext uri="{FF2B5EF4-FFF2-40B4-BE49-F238E27FC236}">
                  <a16:creationId xmlns:a16="http://schemas.microsoft.com/office/drawing/2014/main" id="{74416B3E-566F-46C5-A3CB-C9CC03AF2AB7}"/>
                </a:ext>
              </a:extLst>
            </p:cNvPr>
            <p:cNvGraphicFramePr>
              <a:graphicFrameLocks noChangeAspect="1"/>
            </p:cNvGraphicFramePr>
            <p:nvPr>
              <p:extLst>
                <p:ext uri="{D42A27DB-BD31-4B8C-83A1-F6EECF244321}">
                  <p14:modId xmlns:p14="http://schemas.microsoft.com/office/powerpoint/2010/main" val="2486046295"/>
                </p:ext>
              </p:extLst>
            </p:nvPr>
          </p:nvGraphicFramePr>
          <p:xfrm>
            <a:off x="6235237" y="2817187"/>
            <a:ext cx="761184" cy="548640"/>
          </p:xfrm>
          <a:graphic>
            <a:graphicData uri="http://schemas.openxmlformats.org/presentationml/2006/ole">
              <mc:AlternateContent xmlns:mc="http://schemas.openxmlformats.org/markup-compatibility/2006">
                <mc:Choice xmlns:v="urn:schemas-microsoft-com:vml" Requires="v">
                  <p:oleObj spid="_x0000_s7909" name="Equation" r:id="rId11" imgW="317160" imgH="228600" progId="Equation.DSMT4">
                    <p:embed/>
                  </p:oleObj>
                </mc:Choice>
                <mc:Fallback>
                  <p:oleObj name="Equation" r:id="rId11" imgW="317160" imgH="228600" progId="Equation.DSMT4">
                    <p:embed/>
                    <p:pic>
                      <p:nvPicPr>
                        <p:cNvPr id="21" name="Object 54">
                          <a:extLst>
                            <a:ext uri="{FF2B5EF4-FFF2-40B4-BE49-F238E27FC236}">
                              <a16:creationId xmlns:a16="http://schemas.microsoft.com/office/drawing/2014/main" id="{03424850-29B0-491E-9D7D-9633AA5E1BAB}"/>
                            </a:ext>
                          </a:extLst>
                        </p:cNvPr>
                        <p:cNvPicPr>
                          <a:picLocks noChangeAspect="1" noChangeArrowheads="1"/>
                        </p:cNvPicPr>
                        <p:nvPr/>
                      </p:nvPicPr>
                      <p:blipFill>
                        <a:blip r:embed="rId12"/>
                        <a:srcRect/>
                        <a:stretch>
                          <a:fillRect/>
                        </a:stretch>
                      </p:blipFill>
                      <p:spPr bwMode="auto">
                        <a:xfrm>
                          <a:off x="6235237" y="2817187"/>
                          <a:ext cx="761184" cy="548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6" name="Freeform 55">
              <a:extLst>
                <a:ext uri="{FF2B5EF4-FFF2-40B4-BE49-F238E27FC236}">
                  <a16:creationId xmlns:a16="http://schemas.microsoft.com/office/drawing/2014/main" id="{98ED422F-61F0-4853-9AAA-C5B2294B6D62}"/>
                </a:ext>
              </a:extLst>
            </p:cNvPr>
            <p:cNvSpPr>
              <a:spLocks/>
            </p:cNvSpPr>
            <p:nvPr/>
          </p:nvSpPr>
          <p:spPr bwMode="auto">
            <a:xfrm flipV="1">
              <a:off x="6823774" y="2107719"/>
              <a:ext cx="5307" cy="762831"/>
            </a:xfrm>
            <a:custGeom>
              <a:avLst/>
              <a:gdLst>
                <a:gd name="T0" fmla="*/ 0 w 3"/>
                <a:gd name="T1" fmla="*/ 451 h 451"/>
                <a:gd name="T2" fmla="*/ 3 w 3"/>
                <a:gd name="T3" fmla="*/ 0 h 451"/>
              </a:gdLst>
              <a:ahLst/>
              <a:cxnLst>
                <a:cxn ang="0">
                  <a:pos x="T0" y="T1"/>
                </a:cxn>
                <a:cxn ang="0">
                  <a:pos x="T2" y="T3"/>
                </a:cxn>
              </a:cxnLst>
              <a:rect l="0" t="0" r="r" b="b"/>
              <a:pathLst>
                <a:path w="3" h="451">
                  <a:moveTo>
                    <a:pt x="0" y="451"/>
                  </a:moveTo>
                  <a:lnTo>
                    <a:pt x="3" y="0"/>
                  </a:lnTo>
                </a:path>
              </a:pathLst>
            </a:custGeom>
            <a:noFill/>
            <a:ln w="38100" cmpd="sng">
              <a:solidFill>
                <a:srgbClr val="0000FF"/>
              </a:solidFill>
              <a:round/>
              <a:headEnd type="none" w="med" len="med"/>
              <a:tailEnd type="arrow"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latin typeface="华文楷体" panose="02010600040101010101" pitchFamily="2" charset="-122"/>
                <a:ea typeface="华文楷体" panose="02010600040101010101" pitchFamily="2" charset="-122"/>
              </a:endParaRPr>
            </a:p>
          </p:txBody>
        </p:sp>
        <p:sp>
          <p:nvSpPr>
            <p:cNvPr id="17" name="Line 56">
              <a:extLst>
                <a:ext uri="{FF2B5EF4-FFF2-40B4-BE49-F238E27FC236}">
                  <a16:creationId xmlns:a16="http://schemas.microsoft.com/office/drawing/2014/main" id="{99E8FBFD-7EC6-4C20-9B7D-FA62FABE0A07}"/>
                </a:ext>
              </a:extLst>
            </p:cNvPr>
            <p:cNvSpPr>
              <a:spLocks noChangeShapeType="1"/>
            </p:cNvSpPr>
            <p:nvPr/>
          </p:nvSpPr>
          <p:spPr bwMode="auto">
            <a:xfrm>
              <a:off x="7426593" y="4193467"/>
              <a:ext cx="0" cy="595380"/>
            </a:xfrm>
            <a:prstGeom prst="line">
              <a:avLst/>
            </a:prstGeom>
            <a:noFill/>
            <a:ln w="38100">
              <a:solidFill>
                <a:srgbClr val="9900CC"/>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latin typeface="华文楷体" panose="02010600040101010101" pitchFamily="2" charset="-122"/>
                <a:ea typeface="华文楷体" panose="02010600040101010101" pitchFamily="2" charset="-122"/>
              </a:endParaRPr>
            </a:p>
          </p:txBody>
        </p:sp>
        <p:graphicFrame>
          <p:nvGraphicFramePr>
            <p:cNvPr id="18" name="Object 57">
              <a:extLst>
                <a:ext uri="{FF2B5EF4-FFF2-40B4-BE49-F238E27FC236}">
                  <a16:creationId xmlns:a16="http://schemas.microsoft.com/office/drawing/2014/main" id="{3BBEB1CA-F01B-431E-8CFA-74BFE1BE0F8D}"/>
                </a:ext>
              </a:extLst>
            </p:cNvPr>
            <p:cNvGraphicFramePr>
              <a:graphicFrameLocks noChangeAspect="1"/>
            </p:cNvGraphicFramePr>
            <p:nvPr>
              <p:extLst>
                <p:ext uri="{D42A27DB-BD31-4B8C-83A1-F6EECF244321}">
                  <p14:modId xmlns:p14="http://schemas.microsoft.com/office/powerpoint/2010/main" val="2031129386"/>
                </p:ext>
              </p:extLst>
            </p:nvPr>
          </p:nvGraphicFramePr>
          <p:xfrm>
            <a:off x="7531879" y="4491157"/>
            <a:ext cx="609120" cy="487296"/>
          </p:xfrm>
          <a:graphic>
            <a:graphicData uri="http://schemas.openxmlformats.org/presentationml/2006/ole">
              <mc:AlternateContent xmlns:mc="http://schemas.openxmlformats.org/markup-compatibility/2006">
                <mc:Choice xmlns:v="urn:schemas-microsoft-com:vml" Requires="v">
                  <p:oleObj spid="_x0000_s7910" name="Equation" r:id="rId13" imgW="253800" imgH="203040" progId="Equation.DSMT4">
                    <p:embed/>
                  </p:oleObj>
                </mc:Choice>
                <mc:Fallback>
                  <p:oleObj name="Equation" r:id="rId13" imgW="253800" imgH="203040" progId="Equation.DSMT4">
                    <p:embed/>
                    <p:pic>
                      <p:nvPicPr>
                        <p:cNvPr id="24" name="Object 57">
                          <a:extLst>
                            <a:ext uri="{FF2B5EF4-FFF2-40B4-BE49-F238E27FC236}">
                              <a16:creationId xmlns:a16="http://schemas.microsoft.com/office/drawing/2014/main" id="{C9D35C99-EF4D-4DE0-9DE6-7E0B9FF29CBD}"/>
                            </a:ext>
                          </a:extLst>
                        </p:cNvPr>
                        <p:cNvPicPr>
                          <a:picLocks noChangeAspect="1" noChangeArrowheads="1"/>
                        </p:cNvPicPr>
                        <p:nvPr/>
                      </p:nvPicPr>
                      <p:blipFill>
                        <a:blip r:embed="rId14"/>
                        <a:srcRect/>
                        <a:stretch>
                          <a:fillRect/>
                        </a:stretch>
                      </p:blipFill>
                      <p:spPr bwMode="auto">
                        <a:xfrm>
                          <a:off x="7531879" y="4491157"/>
                          <a:ext cx="609120" cy="4872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9" name="Freeform 58">
              <a:extLst>
                <a:ext uri="{FF2B5EF4-FFF2-40B4-BE49-F238E27FC236}">
                  <a16:creationId xmlns:a16="http://schemas.microsoft.com/office/drawing/2014/main" id="{669DE88C-ABB1-47FD-B764-5BF90B8E5A20}"/>
                </a:ext>
              </a:extLst>
            </p:cNvPr>
            <p:cNvSpPr>
              <a:spLocks/>
            </p:cNvSpPr>
            <p:nvPr/>
          </p:nvSpPr>
          <p:spPr bwMode="auto">
            <a:xfrm flipV="1">
              <a:off x="7440745" y="2140083"/>
              <a:ext cx="5307" cy="762831"/>
            </a:xfrm>
            <a:custGeom>
              <a:avLst/>
              <a:gdLst>
                <a:gd name="T0" fmla="*/ 0 w 3"/>
                <a:gd name="T1" fmla="*/ 451 h 451"/>
                <a:gd name="T2" fmla="*/ 3 w 3"/>
                <a:gd name="T3" fmla="*/ 0 h 451"/>
              </a:gdLst>
              <a:ahLst/>
              <a:cxnLst>
                <a:cxn ang="0">
                  <a:pos x="T0" y="T1"/>
                </a:cxn>
                <a:cxn ang="0">
                  <a:pos x="T2" y="T3"/>
                </a:cxn>
              </a:cxnLst>
              <a:rect l="0" t="0" r="r" b="b"/>
              <a:pathLst>
                <a:path w="3" h="451">
                  <a:moveTo>
                    <a:pt x="0" y="451"/>
                  </a:moveTo>
                  <a:lnTo>
                    <a:pt x="3" y="0"/>
                  </a:lnTo>
                </a:path>
              </a:pathLst>
            </a:custGeom>
            <a:noFill/>
            <a:ln w="38100" cmpd="sng">
              <a:solidFill>
                <a:srgbClr val="0000FF"/>
              </a:solidFill>
              <a:round/>
              <a:headEnd type="none" w="med" len="med"/>
              <a:tailEnd type="arrow"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latin typeface="华文楷体" panose="02010600040101010101" pitchFamily="2" charset="-122"/>
                <a:ea typeface="华文楷体" panose="02010600040101010101" pitchFamily="2" charset="-122"/>
              </a:endParaRPr>
            </a:p>
          </p:txBody>
        </p:sp>
        <p:graphicFrame>
          <p:nvGraphicFramePr>
            <p:cNvPr id="20" name="Object 59">
              <a:extLst>
                <a:ext uri="{FF2B5EF4-FFF2-40B4-BE49-F238E27FC236}">
                  <a16:creationId xmlns:a16="http://schemas.microsoft.com/office/drawing/2014/main" id="{BF5F5B83-8D40-4702-9AB9-177F6DCD3FA9}"/>
                </a:ext>
              </a:extLst>
            </p:cNvPr>
            <p:cNvGraphicFramePr>
              <a:graphicFrameLocks noChangeAspect="1"/>
            </p:cNvGraphicFramePr>
            <p:nvPr>
              <p:extLst>
                <p:ext uri="{D42A27DB-BD31-4B8C-83A1-F6EECF244321}">
                  <p14:modId xmlns:p14="http://schemas.microsoft.com/office/powerpoint/2010/main" val="141512370"/>
                </p:ext>
              </p:extLst>
            </p:nvPr>
          </p:nvGraphicFramePr>
          <p:xfrm>
            <a:off x="7564199" y="2451916"/>
            <a:ext cx="350244" cy="438012"/>
          </p:xfrm>
          <a:graphic>
            <a:graphicData uri="http://schemas.openxmlformats.org/presentationml/2006/ole">
              <mc:AlternateContent xmlns:mc="http://schemas.openxmlformats.org/markup-compatibility/2006">
                <mc:Choice xmlns:v="urn:schemas-microsoft-com:vml" Requires="v">
                  <p:oleObj spid="_x0000_s7911" name="Equation" r:id="rId15" imgW="152280" imgH="190440" progId="Equation.DSMT4">
                    <p:embed/>
                  </p:oleObj>
                </mc:Choice>
                <mc:Fallback>
                  <p:oleObj name="Equation" r:id="rId15" imgW="152280" imgH="190440" progId="Equation.DSMT4">
                    <p:embed/>
                    <p:pic>
                      <p:nvPicPr>
                        <p:cNvPr id="26" name="Object 59">
                          <a:extLst>
                            <a:ext uri="{FF2B5EF4-FFF2-40B4-BE49-F238E27FC236}">
                              <a16:creationId xmlns:a16="http://schemas.microsoft.com/office/drawing/2014/main" id="{87C594B3-3450-4DD8-B7FA-AFE8FDA6CD60}"/>
                            </a:ext>
                          </a:extLst>
                        </p:cNvPr>
                        <p:cNvPicPr>
                          <a:picLocks noChangeAspect="1" noChangeArrowheads="1"/>
                        </p:cNvPicPr>
                        <p:nvPr/>
                      </p:nvPicPr>
                      <p:blipFill>
                        <a:blip r:embed="rId16"/>
                        <a:srcRect/>
                        <a:stretch>
                          <a:fillRect/>
                        </a:stretch>
                      </p:blipFill>
                      <p:spPr bwMode="auto">
                        <a:xfrm>
                          <a:off x="7564199" y="2451916"/>
                          <a:ext cx="350244" cy="438012"/>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1" name="Object 60">
              <a:extLst>
                <a:ext uri="{FF2B5EF4-FFF2-40B4-BE49-F238E27FC236}">
                  <a16:creationId xmlns:a16="http://schemas.microsoft.com/office/drawing/2014/main" id="{5C62F397-3B54-476F-A5B5-FFF28799E6B7}"/>
                </a:ext>
              </a:extLst>
            </p:cNvPr>
            <p:cNvGraphicFramePr>
              <a:graphicFrameLocks noChangeAspect="1"/>
            </p:cNvGraphicFramePr>
            <p:nvPr>
              <p:extLst>
                <p:ext uri="{D42A27DB-BD31-4B8C-83A1-F6EECF244321}">
                  <p14:modId xmlns:p14="http://schemas.microsoft.com/office/powerpoint/2010/main" val="1428244645"/>
                </p:ext>
              </p:extLst>
            </p:nvPr>
          </p:nvGraphicFramePr>
          <p:xfrm>
            <a:off x="6800393" y="1940495"/>
            <a:ext cx="517536" cy="548640"/>
          </p:xfrm>
          <a:graphic>
            <a:graphicData uri="http://schemas.openxmlformats.org/presentationml/2006/ole">
              <mc:AlternateContent xmlns:mc="http://schemas.openxmlformats.org/markup-compatibility/2006">
                <mc:Choice xmlns:v="urn:schemas-microsoft-com:vml" Requires="v">
                  <p:oleObj spid="_x0000_s7912" name="Equation" r:id="rId17" imgW="215640" imgH="228600" progId="Equation.DSMT4">
                    <p:embed/>
                  </p:oleObj>
                </mc:Choice>
                <mc:Fallback>
                  <p:oleObj name="Equation" r:id="rId17" imgW="215640" imgH="228600" progId="Equation.DSMT4">
                    <p:embed/>
                    <p:pic>
                      <p:nvPicPr>
                        <p:cNvPr id="27" name="Object 60">
                          <a:extLst>
                            <a:ext uri="{FF2B5EF4-FFF2-40B4-BE49-F238E27FC236}">
                              <a16:creationId xmlns:a16="http://schemas.microsoft.com/office/drawing/2014/main" id="{A0B6A651-2A3D-4639-99DA-E600351E31AF}"/>
                            </a:ext>
                          </a:extLst>
                        </p:cNvPr>
                        <p:cNvPicPr>
                          <a:picLocks noChangeAspect="1" noChangeArrowheads="1"/>
                        </p:cNvPicPr>
                        <p:nvPr/>
                      </p:nvPicPr>
                      <p:blipFill>
                        <a:blip r:embed="rId18"/>
                        <a:srcRect/>
                        <a:stretch>
                          <a:fillRect/>
                        </a:stretch>
                      </p:blipFill>
                      <p:spPr bwMode="auto">
                        <a:xfrm>
                          <a:off x="6800393" y="1940495"/>
                          <a:ext cx="517536" cy="548640"/>
                        </a:xfrm>
                        <a:prstGeom prst="rect">
                          <a:avLst/>
                        </a:prstGeom>
                        <a:noFill/>
                        <a:ln>
                          <a:noFill/>
                        </a:ln>
                        <a:effectLst/>
                      </p:spPr>
                    </p:pic>
                  </p:oleObj>
                </mc:Fallback>
              </mc:AlternateContent>
            </a:graphicData>
          </a:graphic>
        </p:graphicFrame>
        <p:graphicFrame>
          <p:nvGraphicFramePr>
            <p:cNvPr id="22" name="Object 66">
              <a:extLst>
                <a:ext uri="{FF2B5EF4-FFF2-40B4-BE49-F238E27FC236}">
                  <a16:creationId xmlns:a16="http://schemas.microsoft.com/office/drawing/2014/main" id="{86283647-D970-4ADE-A884-4BBD46B2FACC}"/>
                </a:ext>
              </a:extLst>
            </p:cNvPr>
            <p:cNvGraphicFramePr>
              <a:graphicFrameLocks noChangeAspect="1"/>
            </p:cNvGraphicFramePr>
            <p:nvPr>
              <p:extLst>
                <p:ext uri="{D42A27DB-BD31-4B8C-83A1-F6EECF244321}">
                  <p14:modId xmlns:p14="http://schemas.microsoft.com/office/powerpoint/2010/main" val="1708707206"/>
                </p:ext>
              </p:extLst>
            </p:nvPr>
          </p:nvGraphicFramePr>
          <p:xfrm>
            <a:off x="6867525" y="612775"/>
            <a:ext cx="438012" cy="438012"/>
          </p:xfrm>
          <a:graphic>
            <a:graphicData uri="http://schemas.openxmlformats.org/presentationml/2006/ole">
              <mc:AlternateContent xmlns:mc="http://schemas.openxmlformats.org/markup-compatibility/2006">
                <mc:Choice xmlns:v="urn:schemas-microsoft-com:vml" Requires="v">
                  <p:oleObj spid="_x0000_s7913" name="Equation" r:id="rId19" imgW="190440" imgH="190440" progId="Equation.DSMT4">
                    <p:embed/>
                  </p:oleObj>
                </mc:Choice>
                <mc:Fallback>
                  <p:oleObj name="Equation" r:id="rId19" imgW="190440" imgH="190440" progId="Equation.DSMT4">
                    <p:embed/>
                    <p:pic>
                      <p:nvPicPr>
                        <p:cNvPr id="31" name="Object 66">
                          <a:extLst>
                            <a:ext uri="{FF2B5EF4-FFF2-40B4-BE49-F238E27FC236}">
                              <a16:creationId xmlns:a16="http://schemas.microsoft.com/office/drawing/2014/main" id="{43DC6287-2CB7-44E5-9FC6-0AD4ECBFB19F}"/>
                            </a:ext>
                          </a:extLst>
                        </p:cNvPr>
                        <p:cNvPicPr>
                          <a:picLocks noChangeAspect="1" noChangeArrowheads="1"/>
                        </p:cNvPicPr>
                        <p:nvPr/>
                      </p:nvPicPr>
                      <p:blipFill>
                        <a:blip r:embed="rId20"/>
                        <a:srcRect/>
                        <a:stretch>
                          <a:fillRect/>
                        </a:stretch>
                      </p:blipFill>
                      <p:spPr bwMode="auto">
                        <a:xfrm>
                          <a:off x="6867525" y="612775"/>
                          <a:ext cx="438012" cy="438012"/>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cxnSp>
          <p:nvCxnSpPr>
            <p:cNvPr id="23" name="直接连接符 22">
              <a:extLst>
                <a:ext uri="{FF2B5EF4-FFF2-40B4-BE49-F238E27FC236}">
                  <a16:creationId xmlns:a16="http://schemas.microsoft.com/office/drawing/2014/main" id="{4CA639CB-A8F1-424B-9584-F7F555C7FD5D}"/>
                </a:ext>
              </a:extLst>
            </p:cNvPr>
            <p:cNvCxnSpPr>
              <a:cxnSpLocks/>
            </p:cNvCxnSpPr>
            <p:nvPr/>
          </p:nvCxnSpPr>
          <p:spPr>
            <a:xfrm>
              <a:off x="6822316" y="1284621"/>
              <a:ext cx="2842" cy="81825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Freeform 67">
              <a:extLst>
                <a:ext uri="{FF2B5EF4-FFF2-40B4-BE49-F238E27FC236}">
                  <a16:creationId xmlns:a16="http://schemas.microsoft.com/office/drawing/2014/main" id="{4CB59983-A171-4EC3-8277-11B549E1FF8C}"/>
                </a:ext>
              </a:extLst>
            </p:cNvPr>
            <p:cNvSpPr>
              <a:spLocks/>
            </p:cNvSpPr>
            <p:nvPr/>
          </p:nvSpPr>
          <p:spPr bwMode="auto">
            <a:xfrm>
              <a:off x="6823389" y="714215"/>
              <a:ext cx="1769" cy="1344679"/>
            </a:xfrm>
            <a:custGeom>
              <a:avLst/>
              <a:gdLst>
                <a:gd name="T0" fmla="*/ 0 w 1"/>
                <a:gd name="T1" fmla="*/ 795 h 795"/>
                <a:gd name="T2" fmla="*/ 0 w 1"/>
                <a:gd name="T3" fmla="*/ 0 h 795"/>
              </a:gdLst>
              <a:ahLst/>
              <a:cxnLst>
                <a:cxn ang="0">
                  <a:pos x="T0" y="T1"/>
                </a:cxn>
                <a:cxn ang="0">
                  <a:pos x="T2" y="T3"/>
                </a:cxn>
              </a:cxnLst>
              <a:rect l="0" t="0" r="r" b="b"/>
              <a:pathLst>
                <a:path w="1" h="795">
                  <a:moveTo>
                    <a:pt x="0" y="795"/>
                  </a:moveTo>
                  <a:lnTo>
                    <a:pt x="0" y="0"/>
                  </a:lnTo>
                </a:path>
              </a:pathLst>
            </a:custGeom>
            <a:noFill/>
            <a:ln w="38100" cap="flat" cmpd="sng">
              <a:solidFill>
                <a:srgbClr val="0000FF"/>
              </a:solidFill>
              <a:prstDash val="solid"/>
              <a:round/>
              <a:headEnd type="none" w="med" len="med"/>
              <a:tailEnd type="arrow"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latin typeface="华文楷体" panose="02010600040101010101" pitchFamily="2" charset="-122"/>
                <a:ea typeface="华文楷体" panose="02010600040101010101" pitchFamily="2" charset="-122"/>
              </a:endParaRPr>
            </a:p>
          </p:txBody>
        </p:sp>
      </p:grpSp>
      <p:sp>
        <p:nvSpPr>
          <p:cNvPr id="30" name="文本框 29">
            <a:extLst>
              <a:ext uri="{FF2B5EF4-FFF2-40B4-BE49-F238E27FC236}">
                <a16:creationId xmlns:a16="http://schemas.microsoft.com/office/drawing/2014/main" id="{C81EB82D-6EEB-4C50-8B64-196C9D2F986F}"/>
              </a:ext>
            </a:extLst>
          </p:cNvPr>
          <p:cNvSpPr txBox="1"/>
          <p:nvPr/>
        </p:nvSpPr>
        <p:spPr>
          <a:xfrm>
            <a:off x="335667" y="3925720"/>
            <a:ext cx="5294192" cy="523220"/>
          </a:xfrm>
          <a:prstGeom prst="rect">
            <a:avLst/>
          </a:prstGeom>
          <a:noFill/>
        </p:spPr>
        <p:txBody>
          <a:bodyPr wrap="square" rtlCol="0">
            <a:spAutoFit/>
          </a:bodyPr>
          <a:lstStyle/>
          <a:p>
            <a:r>
              <a:rPr lang="zh-CN" altLang="en-US" sz="2800" b="1" dirty="0">
                <a:solidFill>
                  <a:srgbClr val="0000FF"/>
                </a:solidFill>
                <a:latin typeface="华文楷体" panose="02010600040101010101" pitchFamily="2" charset="-122"/>
                <a:ea typeface="华文楷体" panose="02010600040101010101" pitchFamily="2" charset="-122"/>
              </a:rPr>
              <a:t>解法二：</a:t>
            </a:r>
            <a:r>
              <a:rPr lang="zh-CN" altLang="en-US" sz="2800" b="1" dirty="0">
                <a:latin typeface="华文楷体" panose="02010600040101010101" pitchFamily="2" charset="-122"/>
                <a:ea typeface="华文楷体" panose="02010600040101010101" pitchFamily="2" charset="-122"/>
              </a:rPr>
              <a:t>对滑轮利用动能定理</a:t>
            </a:r>
          </a:p>
        </p:txBody>
      </p:sp>
      <p:graphicFrame>
        <p:nvGraphicFramePr>
          <p:cNvPr id="31" name="对象 30">
            <a:extLst>
              <a:ext uri="{FF2B5EF4-FFF2-40B4-BE49-F238E27FC236}">
                <a16:creationId xmlns:a16="http://schemas.microsoft.com/office/drawing/2014/main" id="{953498F2-815B-47A8-B67C-5DEAA5D33E28}"/>
              </a:ext>
            </a:extLst>
          </p:cNvPr>
          <p:cNvGraphicFramePr>
            <a:graphicFrameLocks noChangeAspect="1"/>
          </p:cNvGraphicFramePr>
          <p:nvPr>
            <p:extLst>
              <p:ext uri="{D42A27DB-BD31-4B8C-83A1-F6EECF244321}">
                <p14:modId xmlns:p14="http://schemas.microsoft.com/office/powerpoint/2010/main" val="93335307"/>
              </p:ext>
            </p:extLst>
          </p:nvPr>
        </p:nvGraphicFramePr>
        <p:xfrm>
          <a:off x="844790" y="4475781"/>
          <a:ext cx="3523673" cy="873526"/>
        </p:xfrm>
        <a:graphic>
          <a:graphicData uri="http://schemas.openxmlformats.org/presentationml/2006/ole">
            <mc:AlternateContent xmlns:mc="http://schemas.openxmlformats.org/markup-compatibility/2006">
              <mc:Choice xmlns:v="urn:schemas-microsoft-com:vml" Requires="v">
                <p:oleObj spid="_x0000_s7914" name="Equation" r:id="rId21" imgW="1587240" imgH="393480" progId="Equation.DSMT4">
                  <p:embed/>
                </p:oleObj>
              </mc:Choice>
              <mc:Fallback>
                <p:oleObj name="Equation" r:id="rId21" imgW="1587240" imgH="393480" progId="Equation.DSMT4">
                  <p:embed/>
                  <p:pic>
                    <p:nvPicPr>
                      <p:cNvPr id="0" name=""/>
                      <p:cNvPicPr/>
                      <p:nvPr/>
                    </p:nvPicPr>
                    <p:blipFill>
                      <a:blip r:embed="rId22"/>
                      <a:stretch>
                        <a:fillRect/>
                      </a:stretch>
                    </p:blipFill>
                    <p:spPr>
                      <a:xfrm>
                        <a:off x="844790" y="4475781"/>
                        <a:ext cx="3523673" cy="873526"/>
                      </a:xfrm>
                      <a:prstGeom prst="rect">
                        <a:avLst/>
                      </a:prstGeom>
                    </p:spPr>
                  </p:pic>
                </p:oleObj>
              </mc:Fallback>
            </mc:AlternateContent>
          </a:graphicData>
        </a:graphic>
      </p:graphicFrame>
      <p:graphicFrame>
        <p:nvGraphicFramePr>
          <p:cNvPr id="32" name="Object 5">
            <a:extLst>
              <a:ext uri="{FF2B5EF4-FFF2-40B4-BE49-F238E27FC236}">
                <a16:creationId xmlns:a16="http://schemas.microsoft.com/office/drawing/2014/main" id="{17377C5B-6AB4-40BD-BF82-A1634F783480}"/>
              </a:ext>
            </a:extLst>
          </p:cNvPr>
          <p:cNvGraphicFramePr>
            <a:graphicFrameLocks noChangeAspect="1"/>
          </p:cNvGraphicFramePr>
          <p:nvPr>
            <p:extLst>
              <p:ext uri="{D42A27DB-BD31-4B8C-83A1-F6EECF244321}">
                <p14:modId xmlns:p14="http://schemas.microsoft.com/office/powerpoint/2010/main" val="3437167171"/>
              </p:ext>
            </p:extLst>
          </p:nvPr>
        </p:nvGraphicFramePr>
        <p:xfrm>
          <a:off x="699831" y="5381142"/>
          <a:ext cx="1719079" cy="873526"/>
        </p:xfrm>
        <a:graphic>
          <a:graphicData uri="http://schemas.openxmlformats.org/presentationml/2006/ole">
            <mc:AlternateContent xmlns:mc="http://schemas.openxmlformats.org/markup-compatibility/2006">
              <mc:Choice xmlns:v="urn:schemas-microsoft-com:vml" Requires="v">
                <p:oleObj spid="_x0000_s7915" name="Equation" r:id="rId23" imgW="774360" imgH="393480" progId="Equation.DSMT4">
                  <p:embed/>
                </p:oleObj>
              </mc:Choice>
              <mc:Fallback>
                <p:oleObj name="Equation" r:id="rId23" imgW="774360" imgH="393480" progId="Equation.DSMT4">
                  <p:embed/>
                  <p:pic>
                    <p:nvPicPr>
                      <p:cNvPr id="13" name="Object 5">
                        <a:extLst>
                          <a:ext uri="{FF2B5EF4-FFF2-40B4-BE49-F238E27FC236}">
                            <a16:creationId xmlns:a16="http://schemas.microsoft.com/office/drawing/2014/main" id="{7BF54D3D-55D5-4EA8-9DF7-E87BEECC3B66}"/>
                          </a:ext>
                        </a:extLst>
                      </p:cNvPr>
                      <p:cNvPicPr>
                        <a:picLocks noChangeAspect="1" noChangeArrowheads="1"/>
                      </p:cNvPicPr>
                      <p:nvPr/>
                    </p:nvPicPr>
                    <p:blipFill>
                      <a:blip r:embed="rId24"/>
                      <a:srcRect/>
                      <a:stretch>
                        <a:fillRect/>
                      </a:stretch>
                    </p:blipFill>
                    <p:spPr bwMode="auto">
                      <a:xfrm>
                        <a:off x="699831" y="5381142"/>
                        <a:ext cx="1719079" cy="873526"/>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3" name="对象 32">
            <a:extLst>
              <a:ext uri="{FF2B5EF4-FFF2-40B4-BE49-F238E27FC236}">
                <a16:creationId xmlns:a16="http://schemas.microsoft.com/office/drawing/2014/main" id="{5AB9C404-CA8E-4B18-ACC4-FD57C68B80DB}"/>
              </a:ext>
            </a:extLst>
          </p:cNvPr>
          <p:cNvGraphicFramePr>
            <a:graphicFrameLocks noChangeAspect="1"/>
          </p:cNvGraphicFramePr>
          <p:nvPr>
            <p:extLst>
              <p:ext uri="{D42A27DB-BD31-4B8C-83A1-F6EECF244321}">
                <p14:modId xmlns:p14="http://schemas.microsoft.com/office/powerpoint/2010/main" val="3552393410"/>
              </p:ext>
            </p:extLst>
          </p:nvPr>
        </p:nvGraphicFramePr>
        <p:xfrm>
          <a:off x="2900767" y="5378645"/>
          <a:ext cx="985838" cy="871537"/>
        </p:xfrm>
        <a:graphic>
          <a:graphicData uri="http://schemas.openxmlformats.org/presentationml/2006/ole">
            <mc:AlternateContent xmlns:mc="http://schemas.openxmlformats.org/markup-compatibility/2006">
              <mc:Choice xmlns:v="urn:schemas-microsoft-com:vml" Requires="v">
                <p:oleObj spid="_x0000_s7916" name="Equation" r:id="rId25" imgW="444240" imgH="393480" progId="Equation.DSMT4">
                  <p:embed/>
                </p:oleObj>
              </mc:Choice>
              <mc:Fallback>
                <p:oleObj name="Equation" r:id="rId25" imgW="444240" imgH="393480" progId="Equation.DSMT4">
                  <p:embed/>
                  <p:pic>
                    <p:nvPicPr>
                      <p:cNvPr id="14" name="对象 13">
                        <a:extLst>
                          <a:ext uri="{FF2B5EF4-FFF2-40B4-BE49-F238E27FC236}">
                            <a16:creationId xmlns:a16="http://schemas.microsoft.com/office/drawing/2014/main" id="{DC14FFBD-E064-45DB-802C-6672293BE8AA}"/>
                          </a:ext>
                        </a:extLst>
                      </p:cNvPr>
                      <p:cNvPicPr/>
                      <p:nvPr/>
                    </p:nvPicPr>
                    <p:blipFill>
                      <a:blip r:embed="rId26"/>
                      <a:stretch>
                        <a:fillRect/>
                      </a:stretch>
                    </p:blipFill>
                    <p:spPr>
                      <a:xfrm>
                        <a:off x="2900767" y="5378645"/>
                        <a:ext cx="985838" cy="871537"/>
                      </a:xfrm>
                      <a:prstGeom prst="rect">
                        <a:avLst/>
                      </a:prstGeom>
                    </p:spPr>
                  </p:pic>
                </p:oleObj>
              </mc:Fallback>
            </mc:AlternateContent>
          </a:graphicData>
        </a:graphic>
      </p:graphicFrame>
      <p:graphicFrame>
        <p:nvGraphicFramePr>
          <p:cNvPr id="36" name="对象 35">
            <a:extLst>
              <a:ext uri="{FF2B5EF4-FFF2-40B4-BE49-F238E27FC236}">
                <a16:creationId xmlns:a16="http://schemas.microsoft.com/office/drawing/2014/main" id="{806E3579-C1E4-4E89-B6D8-D4D849747A3D}"/>
              </a:ext>
            </a:extLst>
          </p:cNvPr>
          <p:cNvGraphicFramePr>
            <a:graphicFrameLocks noChangeAspect="1"/>
          </p:cNvGraphicFramePr>
          <p:nvPr>
            <p:extLst>
              <p:ext uri="{D42A27DB-BD31-4B8C-83A1-F6EECF244321}">
                <p14:modId xmlns:p14="http://schemas.microsoft.com/office/powerpoint/2010/main" val="719844819"/>
              </p:ext>
            </p:extLst>
          </p:nvPr>
        </p:nvGraphicFramePr>
        <p:xfrm>
          <a:off x="4847055" y="5377057"/>
          <a:ext cx="2143125" cy="873125"/>
        </p:xfrm>
        <a:graphic>
          <a:graphicData uri="http://schemas.openxmlformats.org/presentationml/2006/ole">
            <mc:AlternateContent xmlns:mc="http://schemas.openxmlformats.org/markup-compatibility/2006">
              <mc:Choice xmlns:v="urn:schemas-microsoft-com:vml" Requires="v">
                <p:oleObj spid="_x0000_s7917" name="Equation" r:id="rId27" imgW="965160" imgH="393480" progId="Equation.DSMT4">
                  <p:embed/>
                </p:oleObj>
              </mc:Choice>
              <mc:Fallback>
                <p:oleObj name="Equation" r:id="rId27" imgW="965160" imgH="393480" progId="Equation.DSMT4">
                  <p:embed/>
                  <p:pic>
                    <p:nvPicPr>
                      <p:cNvPr id="31" name="对象 30">
                        <a:extLst>
                          <a:ext uri="{FF2B5EF4-FFF2-40B4-BE49-F238E27FC236}">
                            <a16:creationId xmlns:a16="http://schemas.microsoft.com/office/drawing/2014/main" id="{953498F2-815B-47A8-B67C-5DEAA5D33E28}"/>
                          </a:ext>
                        </a:extLst>
                      </p:cNvPr>
                      <p:cNvPicPr/>
                      <p:nvPr/>
                    </p:nvPicPr>
                    <p:blipFill>
                      <a:blip r:embed="rId28"/>
                      <a:stretch>
                        <a:fillRect/>
                      </a:stretch>
                    </p:blipFill>
                    <p:spPr>
                      <a:xfrm>
                        <a:off x="4847055" y="5377057"/>
                        <a:ext cx="2143125" cy="873125"/>
                      </a:xfrm>
                      <a:prstGeom prst="rect">
                        <a:avLst/>
                      </a:prstGeom>
                    </p:spPr>
                  </p:pic>
                </p:oleObj>
              </mc:Fallback>
            </mc:AlternateContent>
          </a:graphicData>
        </a:graphic>
      </p:graphicFrame>
    </p:spTree>
    <p:extLst>
      <p:ext uri="{BB962C8B-B14F-4D97-AF65-F5344CB8AC3E}">
        <p14:creationId xmlns:p14="http://schemas.microsoft.com/office/powerpoint/2010/main" val="1756729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up)">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up)">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0"/>
                                        </p:tgtEl>
                                        <p:attrNameLst>
                                          <p:attrName>style.visibility</p:attrName>
                                        </p:attrNameLst>
                                      </p:cBhvr>
                                      <p:to>
                                        <p:strVal val="visible"/>
                                      </p:to>
                                    </p:set>
                                    <p:animEffect transition="in" filter="wipe(up)">
                                      <p:cBhvr>
                                        <p:cTn id="17" dur="500"/>
                                        <p:tgtEl>
                                          <p:spTgt spid="3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1"/>
                                        </p:tgtEl>
                                        <p:attrNameLst>
                                          <p:attrName>style.visibility</p:attrName>
                                        </p:attrNameLst>
                                      </p:cBhvr>
                                      <p:to>
                                        <p:strVal val="visible"/>
                                      </p:to>
                                    </p:set>
                                    <p:animEffect transition="in" filter="wipe(left)">
                                      <p:cBhvr>
                                        <p:cTn id="22" dur="500"/>
                                        <p:tgtEl>
                                          <p:spTgt spid="3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2"/>
                                        </p:tgtEl>
                                        <p:attrNameLst>
                                          <p:attrName>style.visibility</p:attrName>
                                        </p:attrNameLst>
                                      </p:cBhvr>
                                      <p:to>
                                        <p:strVal val="visible"/>
                                      </p:to>
                                    </p:set>
                                    <p:animEffect transition="in" filter="wipe(left)">
                                      <p:cBhvr>
                                        <p:cTn id="27" dur="500"/>
                                        <p:tgtEl>
                                          <p:spTgt spid="3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3"/>
                                        </p:tgtEl>
                                        <p:attrNameLst>
                                          <p:attrName>style.visibility</p:attrName>
                                        </p:attrNameLst>
                                      </p:cBhvr>
                                      <p:to>
                                        <p:strVal val="visible"/>
                                      </p:to>
                                    </p:set>
                                    <p:animEffect transition="in" filter="wipe(left)">
                                      <p:cBhvr>
                                        <p:cTn id="32" dur="500"/>
                                        <p:tgtEl>
                                          <p:spTgt spid="3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6"/>
                                        </p:tgtEl>
                                        <p:attrNameLst>
                                          <p:attrName>style.visibility</p:attrName>
                                        </p:attrNameLst>
                                      </p:cBhvr>
                                      <p:to>
                                        <p:strVal val="visible"/>
                                      </p:to>
                                    </p:set>
                                    <p:animEffect transition="in" filter="wipe(left)">
                                      <p:cBhvr>
                                        <p:cTn id="37"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utoUpdateAnimBg="0"/>
      <p:bldP spid="3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E34A6CF1-F58F-4F01-BE29-4939015465EF}"/>
              </a:ext>
            </a:extLst>
          </p:cNvPr>
          <p:cNvSpPr>
            <a:spLocks noGrp="1"/>
          </p:cNvSpPr>
          <p:nvPr>
            <p:ph type="dt" sz="half" idx="10"/>
          </p:nvPr>
        </p:nvSpPr>
        <p:spPr/>
        <p:txBody>
          <a:bodyPr/>
          <a:lstStyle/>
          <a:p>
            <a:fld id="{39EEDB76-888B-4A9D-8ECF-12D427DD77E9}" type="datetime1">
              <a:rPr lang="zh-CN" altLang="en-US" smtClean="0"/>
              <a:t>2020/4/1</a:t>
            </a:fld>
            <a:endParaRPr lang="zh-CN" altLang="en-US"/>
          </a:p>
        </p:txBody>
      </p:sp>
      <p:sp>
        <p:nvSpPr>
          <p:cNvPr id="3" name="灯片编号占位符 2">
            <a:extLst>
              <a:ext uri="{FF2B5EF4-FFF2-40B4-BE49-F238E27FC236}">
                <a16:creationId xmlns:a16="http://schemas.microsoft.com/office/drawing/2014/main" id="{0DDCE795-7B26-47BF-99FD-88FD8C9F84BC}"/>
              </a:ext>
            </a:extLst>
          </p:cNvPr>
          <p:cNvSpPr>
            <a:spLocks noGrp="1"/>
          </p:cNvSpPr>
          <p:nvPr>
            <p:ph type="sldNum" sz="quarter" idx="12"/>
          </p:nvPr>
        </p:nvSpPr>
        <p:spPr/>
        <p:txBody>
          <a:bodyPr/>
          <a:lstStyle/>
          <a:p>
            <a:fld id="{0E81DA72-FED3-491C-8B54-9DCADA948234}" type="slidenum">
              <a:rPr lang="zh-CN" altLang="en-US" smtClean="0"/>
              <a:t>11</a:t>
            </a:fld>
            <a:endParaRPr lang="zh-CN" altLang="en-US"/>
          </a:p>
        </p:txBody>
      </p:sp>
      <p:sp>
        <p:nvSpPr>
          <p:cNvPr id="11" name="文本框 10">
            <a:extLst>
              <a:ext uri="{FF2B5EF4-FFF2-40B4-BE49-F238E27FC236}">
                <a16:creationId xmlns:a16="http://schemas.microsoft.com/office/drawing/2014/main" id="{CF1ED6CC-D82A-4B90-9AB0-754E3AD8F612}"/>
              </a:ext>
            </a:extLst>
          </p:cNvPr>
          <p:cNvSpPr txBox="1"/>
          <p:nvPr/>
        </p:nvSpPr>
        <p:spPr>
          <a:xfrm>
            <a:off x="522621" y="3125564"/>
            <a:ext cx="5294192" cy="523220"/>
          </a:xfrm>
          <a:prstGeom prst="rect">
            <a:avLst/>
          </a:prstGeom>
          <a:noFill/>
        </p:spPr>
        <p:txBody>
          <a:bodyPr wrap="square" rtlCol="0">
            <a:spAutoFit/>
          </a:bodyPr>
          <a:lstStyle/>
          <a:p>
            <a:r>
              <a:rPr lang="zh-CN" altLang="en-US" sz="2800" b="1" dirty="0">
                <a:solidFill>
                  <a:srgbClr val="0000FF"/>
                </a:solidFill>
                <a:latin typeface="华文楷体" panose="02010600040101010101" pitchFamily="2" charset="-122"/>
                <a:ea typeface="华文楷体" panose="02010600040101010101" pitchFamily="2" charset="-122"/>
              </a:rPr>
              <a:t>解法三：</a:t>
            </a:r>
            <a:r>
              <a:rPr lang="zh-CN" altLang="en-US" sz="2800" b="1" dirty="0">
                <a:latin typeface="华文楷体" panose="02010600040101010101" pitchFamily="2" charset="-122"/>
                <a:ea typeface="华文楷体" panose="02010600040101010101" pitchFamily="2" charset="-122"/>
              </a:rPr>
              <a:t>根据机械能守恒定律</a:t>
            </a:r>
          </a:p>
        </p:txBody>
      </p:sp>
      <p:graphicFrame>
        <p:nvGraphicFramePr>
          <p:cNvPr id="12" name="Object 5">
            <a:extLst>
              <a:ext uri="{FF2B5EF4-FFF2-40B4-BE49-F238E27FC236}">
                <a16:creationId xmlns:a16="http://schemas.microsoft.com/office/drawing/2014/main" id="{C658F69B-15B3-430C-ACFE-6A0E120E6002}"/>
              </a:ext>
            </a:extLst>
          </p:cNvPr>
          <p:cNvGraphicFramePr>
            <a:graphicFrameLocks noChangeAspect="1"/>
          </p:cNvGraphicFramePr>
          <p:nvPr>
            <p:extLst>
              <p:ext uri="{D42A27DB-BD31-4B8C-83A1-F6EECF244321}">
                <p14:modId xmlns:p14="http://schemas.microsoft.com/office/powerpoint/2010/main" val="701830611"/>
              </p:ext>
            </p:extLst>
          </p:nvPr>
        </p:nvGraphicFramePr>
        <p:xfrm>
          <a:off x="1928931" y="3717111"/>
          <a:ext cx="3523673" cy="873526"/>
        </p:xfrm>
        <a:graphic>
          <a:graphicData uri="http://schemas.openxmlformats.org/presentationml/2006/ole">
            <mc:AlternateContent xmlns:mc="http://schemas.openxmlformats.org/markup-compatibility/2006">
              <mc:Choice xmlns:v="urn:schemas-microsoft-com:vml" Requires="v">
                <p:oleObj spid="_x0000_s8560" name="Equation" r:id="rId3" imgW="1587240" imgH="393480" progId="Equation.DSMT4">
                  <p:embed/>
                </p:oleObj>
              </mc:Choice>
              <mc:Fallback>
                <p:oleObj name="Equation" r:id="rId3" imgW="1587240" imgH="393480" progId="Equation.DSMT4">
                  <p:embed/>
                  <p:pic>
                    <p:nvPicPr>
                      <p:cNvPr id="26" name="Object 5">
                        <a:extLst>
                          <a:ext uri="{FF2B5EF4-FFF2-40B4-BE49-F238E27FC236}">
                            <a16:creationId xmlns:a16="http://schemas.microsoft.com/office/drawing/2014/main" id="{0E5559C8-3D08-4891-AABF-D44C82FAA10A}"/>
                          </a:ext>
                        </a:extLst>
                      </p:cNvPr>
                      <p:cNvPicPr>
                        <a:picLocks noChangeAspect="1" noChangeArrowheads="1"/>
                      </p:cNvPicPr>
                      <p:nvPr/>
                    </p:nvPicPr>
                    <p:blipFill>
                      <a:blip r:embed="rId4"/>
                      <a:srcRect/>
                      <a:stretch>
                        <a:fillRect/>
                      </a:stretch>
                    </p:blipFill>
                    <p:spPr bwMode="auto">
                      <a:xfrm>
                        <a:off x="1928931" y="3717111"/>
                        <a:ext cx="3523673" cy="873526"/>
                      </a:xfrm>
                      <a:prstGeom prst="rect">
                        <a:avLst/>
                      </a:prstGeom>
                      <a:noFill/>
                      <a:ln>
                        <a:noFill/>
                      </a:ln>
                      <a:effectLst/>
                      <a:extLst>
                        <a:ext uri="{909E8E84-426E-40DD-AFC4-6F175D3DCCD1}">
                          <a14:hiddenFill xmlns:a14="http://schemas.microsoft.com/office/drawing/2010/main">
                            <a:solidFill>
                              <a:srgbClr val="FFCC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3" name="Object 5">
            <a:extLst>
              <a:ext uri="{FF2B5EF4-FFF2-40B4-BE49-F238E27FC236}">
                <a16:creationId xmlns:a16="http://schemas.microsoft.com/office/drawing/2014/main" id="{7BF54D3D-55D5-4EA8-9DF7-E87BEECC3B66}"/>
              </a:ext>
            </a:extLst>
          </p:cNvPr>
          <p:cNvGraphicFramePr>
            <a:graphicFrameLocks noChangeAspect="1"/>
          </p:cNvGraphicFramePr>
          <p:nvPr>
            <p:extLst>
              <p:ext uri="{D42A27DB-BD31-4B8C-83A1-F6EECF244321}">
                <p14:modId xmlns:p14="http://schemas.microsoft.com/office/powerpoint/2010/main" val="3830780369"/>
              </p:ext>
            </p:extLst>
          </p:nvPr>
        </p:nvGraphicFramePr>
        <p:xfrm>
          <a:off x="1826509" y="4608822"/>
          <a:ext cx="1719079" cy="873526"/>
        </p:xfrm>
        <a:graphic>
          <a:graphicData uri="http://schemas.openxmlformats.org/presentationml/2006/ole">
            <mc:AlternateContent xmlns:mc="http://schemas.openxmlformats.org/markup-compatibility/2006">
              <mc:Choice xmlns:v="urn:schemas-microsoft-com:vml" Requires="v">
                <p:oleObj spid="_x0000_s8561" name="Equation" r:id="rId5" imgW="774360" imgH="393480" progId="Equation.DSMT4">
                  <p:embed/>
                </p:oleObj>
              </mc:Choice>
              <mc:Fallback>
                <p:oleObj name="Equation" r:id="rId5" imgW="774360" imgH="393480" progId="Equation.DSMT4">
                  <p:embed/>
                  <p:pic>
                    <p:nvPicPr>
                      <p:cNvPr id="27" name="Object 5">
                        <a:extLst>
                          <a:ext uri="{FF2B5EF4-FFF2-40B4-BE49-F238E27FC236}">
                            <a16:creationId xmlns:a16="http://schemas.microsoft.com/office/drawing/2014/main" id="{2304F3D5-90C1-43A7-8241-22417D3485FB}"/>
                          </a:ext>
                        </a:extLst>
                      </p:cNvPr>
                      <p:cNvPicPr>
                        <a:picLocks noChangeAspect="1" noChangeArrowheads="1"/>
                      </p:cNvPicPr>
                      <p:nvPr/>
                    </p:nvPicPr>
                    <p:blipFill>
                      <a:blip r:embed="rId6"/>
                      <a:srcRect/>
                      <a:stretch>
                        <a:fillRect/>
                      </a:stretch>
                    </p:blipFill>
                    <p:spPr bwMode="auto">
                      <a:xfrm>
                        <a:off x="1826509" y="4608822"/>
                        <a:ext cx="1719079" cy="873526"/>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 name="对象 13">
            <a:extLst>
              <a:ext uri="{FF2B5EF4-FFF2-40B4-BE49-F238E27FC236}">
                <a16:creationId xmlns:a16="http://schemas.microsoft.com/office/drawing/2014/main" id="{DC14FFBD-E064-45DB-802C-6672293BE8AA}"/>
              </a:ext>
            </a:extLst>
          </p:cNvPr>
          <p:cNvGraphicFramePr>
            <a:graphicFrameLocks noChangeAspect="1"/>
          </p:cNvGraphicFramePr>
          <p:nvPr>
            <p:extLst>
              <p:ext uri="{D42A27DB-BD31-4B8C-83A1-F6EECF244321}">
                <p14:modId xmlns:p14="http://schemas.microsoft.com/office/powerpoint/2010/main" val="3951658644"/>
              </p:ext>
            </p:extLst>
          </p:nvPr>
        </p:nvGraphicFramePr>
        <p:xfrm>
          <a:off x="4053081" y="4848735"/>
          <a:ext cx="1096963" cy="393700"/>
        </p:xfrm>
        <a:graphic>
          <a:graphicData uri="http://schemas.openxmlformats.org/presentationml/2006/ole">
            <mc:AlternateContent xmlns:mc="http://schemas.openxmlformats.org/markup-compatibility/2006">
              <mc:Choice xmlns:v="urn:schemas-microsoft-com:vml" Requires="v">
                <p:oleObj spid="_x0000_s8562" name="Equation" r:id="rId7" imgW="495000" imgH="177480" progId="Equation.DSMT4">
                  <p:embed/>
                </p:oleObj>
              </mc:Choice>
              <mc:Fallback>
                <p:oleObj name="Equation" r:id="rId7" imgW="495000" imgH="177480" progId="Equation.DSMT4">
                  <p:embed/>
                  <p:pic>
                    <p:nvPicPr>
                      <p:cNvPr id="28" name="对象 27">
                        <a:extLst>
                          <a:ext uri="{FF2B5EF4-FFF2-40B4-BE49-F238E27FC236}">
                            <a16:creationId xmlns:a16="http://schemas.microsoft.com/office/drawing/2014/main" id="{40240E96-478E-4709-B150-80EBD4C21459}"/>
                          </a:ext>
                        </a:extLst>
                      </p:cNvPr>
                      <p:cNvPicPr/>
                      <p:nvPr/>
                    </p:nvPicPr>
                    <p:blipFill>
                      <a:blip r:embed="rId8"/>
                      <a:stretch>
                        <a:fillRect/>
                      </a:stretch>
                    </p:blipFill>
                    <p:spPr>
                      <a:xfrm>
                        <a:off x="4053081" y="4848735"/>
                        <a:ext cx="1096963" cy="393700"/>
                      </a:xfrm>
                      <a:prstGeom prst="rect">
                        <a:avLst/>
                      </a:prstGeom>
                    </p:spPr>
                  </p:pic>
                </p:oleObj>
              </mc:Fallback>
            </mc:AlternateContent>
          </a:graphicData>
        </a:graphic>
      </p:graphicFrame>
      <p:graphicFrame>
        <p:nvGraphicFramePr>
          <p:cNvPr id="15" name="Object 5">
            <a:extLst>
              <a:ext uri="{FF2B5EF4-FFF2-40B4-BE49-F238E27FC236}">
                <a16:creationId xmlns:a16="http://schemas.microsoft.com/office/drawing/2014/main" id="{8F7E65B8-8065-43BC-ADE5-98E87D75910D}"/>
              </a:ext>
            </a:extLst>
          </p:cNvPr>
          <p:cNvGraphicFramePr>
            <a:graphicFrameLocks noChangeAspect="1"/>
          </p:cNvGraphicFramePr>
          <p:nvPr>
            <p:extLst>
              <p:ext uri="{D42A27DB-BD31-4B8C-83A1-F6EECF244321}">
                <p14:modId xmlns:p14="http://schemas.microsoft.com/office/powerpoint/2010/main" val="4012312332"/>
              </p:ext>
            </p:extLst>
          </p:nvPr>
        </p:nvGraphicFramePr>
        <p:xfrm>
          <a:off x="2248600" y="5424488"/>
          <a:ext cx="2593975" cy="1071562"/>
        </p:xfrm>
        <a:graphic>
          <a:graphicData uri="http://schemas.openxmlformats.org/presentationml/2006/ole">
            <mc:AlternateContent xmlns:mc="http://schemas.openxmlformats.org/markup-compatibility/2006">
              <mc:Choice xmlns:v="urn:schemas-microsoft-com:vml" Requires="v">
                <p:oleObj spid="_x0000_s8563" name="Equation" r:id="rId9" imgW="1168200" imgH="482400" progId="Equation.DSMT4">
                  <p:embed/>
                </p:oleObj>
              </mc:Choice>
              <mc:Fallback>
                <p:oleObj name="Equation" r:id="rId9" imgW="1168200" imgH="482400" progId="Equation.DSMT4">
                  <p:embed/>
                  <p:pic>
                    <p:nvPicPr>
                      <p:cNvPr id="29" name="Object 5">
                        <a:extLst>
                          <a:ext uri="{FF2B5EF4-FFF2-40B4-BE49-F238E27FC236}">
                            <a16:creationId xmlns:a16="http://schemas.microsoft.com/office/drawing/2014/main" id="{090ABAC0-A5A0-4275-9330-9472AC02FF02}"/>
                          </a:ext>
                        </a:extLst>
                      </p:cNvPr>
                      <p:cNvPicPr>
                        <a:picLocks noChangeAspect="1" noChangeArrowheads="1"/>
                      </p:cNvPicPr>
                      <p:nvPr/>
                    </p:nvPicPr>
                    <p:blipFill>
                      <a:blip r:embed="rId10"/>
                      <a:srcRect/>
                      <a:stretch>
                        <a:fillRect/>
                      </a:stretch>
                    </p:blipFill>
                    <p:spPr bwMode="auto">
                      <a:xfrm>
                        <a:off x="2248600" y="5424488"/>
                        <a:ext cx="2593975" cy="1071562"/>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6" name="矩形 15">
            <a:extLst>
              <a:ext uri="{FF2B5EF4-FFF2-40B4-BE49-F238E27FC236}">
                <a16:creationId xmlns:a16="http://schemas.microsoft.com/office/drawing/2014/main" id="{F5E9A097-7242-4156-8444-BA5AA85FBC5D}"/>
              </a:ext>
            </a:extLst>
          </p:cNvPr>
          <p:cNvSpPr/>
          <p:nvPr/>
        </p:nvSpPr>
        <p:spPr>
          <a:xfrm>
            <a:off x="522621" y="418049"/>
            <a:ext cx="3693640" cy="523220"/>
          </a:xfrm>
          <a:prstGeom prst="rect">
            <a:avLst/>
          </a:prstGeom>
        </p:spPr>
        <p:txBody>
          <a:bodyPr wrap="none">
            <a:spAutoFit/>
          </a:bodyPr>
          <a:lstStyle/>
          <a:p>
            <a:r>
              <a:rPr lang="zh-CN" altLang="en-US" sz="2800" b="1" dirty="0">
                <a:latin typeface="华文楷体" panose="02010600040101010101" pitchFamily="2" charset="-122"/>
                <a:ea typeface="华文楷体" panose="02010600040101010101" pitchFamily="2" charset="-122"/>
              </a:rPr>
              <a:t>对物体</a:t>
            </a:r>
            <a:r>
              <a:rPr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m</a:t>
            </a:r>
            <a:r>
              <a:rPr lang="zh-CN" altLang="en-US" sz="2800" b="1" dirty="0">
                <a:latin typeface="华文楷体" panose="02010600040101010101" pitchFamily="2" charset="-122"/>
                <a:ea typeface="华文楷体" panose="02010600040101010101" pitchFamily="2" charset="-122"/>
              </a:rPr>
              <a:t>利用动能定理</a:t>
            </a:r>
            <a:endParaRPr lang="zh-CN" altLang="en-US" sz="2800" dirty="0"/>
          </a:p>
        </p:txBody>
      </p:sp>
      <p:graphicFrame>
        <p:nvGraphicFramePr>
          <p:cNvPr id="17" name="对象 16">
            <a:extLst>
              <a:ext uri="{FF2B5EF4-FFF2-40B4-BE49-F238E27FC236}">
                <a16:creationId xmlns:a16="http://schemas.microsoft.com/office/drawing/2014/main" id="{C5AB695C-CDE7-4695-8706-3AD106F985D7}"/>
              </a:ext>
            </a:extLst>
          </p:cNvPr>
          <p:cNvGraphicFramePr>
            <a:graphicFrameLocks noChangeAspect="1"/>
          </p:cNvGraphicFramePr>
          <p:nvPr>
            <p:extLst>
              <p:ext uri="{D42A27DB-BD31-4B8C-83A1-F6EECF244321}">
                <p14:modId xmlns:p14="http://schemas.microsoft.com/office/powerpoint/2010/main" val="590353489"/>
              </p:ext>
            </p:extLst>
          </p:nvPr>
        </p:nvGraphicFramePr>
        <p:xfrm>
          <a:off x="1319018" y="976527"/>
          <a:ext cx="2734063" cy="873526"/>
        </p:xfrm>
        <a:graphic>
          <a:graphicData uri="http://schemas.openxmlformats.org/presentationml/2006/ole">
            <mc:AlternateContent xmlns:mc="http://schemas.openxmlformats.org/markup-compatibility/2006">
              <mc:Choice xmlns:v="urn:schemas-microsoft-com:vml" Requires="v">
                <p:oleObj spid="_x0000_s8564" name="Equation" r:id="rId11" imgW="1231560" imgH="393480" progId="Equation.DSMT4">
                  <p:embed/>
                </p:oleObj>
              </mc:Choice>
              <mc:Fallback>
                <p:oleObj name="Equation" r:id="rId11" imgW="1231560" imgH="393480" progId="Equation.DSMT4">
                  <p:embed/>
                  <p:pic>
                    <p:nvPicPr>
                      <p:cNvPr id="0" name=""/>
                      <p:cNvPicPr/>
                      <p:nvPr/>
                    </p:nvPicPr>
                    <p:blipFill>
                      <a:blip r:embed="rId12"/>
                      <a:stretch>
                        <a:fillRect/>
                      </a:stretch>
                    </p:blipFill>
                    <p:spPr>
                      <a:xfrm>
                        <a:off x="1319018" y="976527"/>
                        <a:ext cx="2734063" cy="873526"/>
                      </a:xfrm>
                      <a:prstGeom prst="rect">
                        <a:avLst/>
                      </a:prstGeom>
                    </p:spPr>
                  </p:pic>
                </p:oleObj>
              </mc:Fallback>
            </mc:AlternateContent>
          </a:graphicData>
        </a:graphic>
      </p:graphicFrame>
      <p:graphicFrame>
        <p:nvGraphicFramePr>
          <p:cNvPr id="18" name="对象 17">
            <a:extLst>
              <a:ext uri="{FF2B5EF4-FFF2-40B4-BE49-F238E27FC236}">
                <a16:creationId xmlns:a16="http://schemas.microsoft.com/office/drawing/2014/main" id="{D7B1D159-F372-403C-A545-CD776FBE67A4}"/>
              </a:ext>
            </a:extLst>
          </p:cNvPr>
          <p:cNvGraphicFramePr>
            <a:graphicFrameLocks noChangeAspect="1"/>
          </p:cNvGraphicFramePr>
          <p:nvPr>
            <p:extLst>
              <p:ext uri="{D42A27DB-BD31-4B8C-83A1-F6EECF244321}">
                <p14:modId xmlns:p14="http://schemas.microsoft.com/office/powerpoint/2010/main" val="4180592706"/>
              </p:ext>
            </p:extLst>
          </p:nvPr>
        </p:nvGraphicFramePr>
        <p:xfrm>
          <a:off x="4708525" y="973247"/>
          <a:ext cx="1749425" cy="873125"/>
        </p:xfrm>
        <a:graphic>
          <a:graphicData uri="http://schemas.openxmlformats.org/presentationml/2006/ole">
            <mc:AlternateContent xmlns:mc="http://schemas.openxmlformats.org/markup-compatibility/2006">
              <mc:Choice xmlns:v="urn:schemas-microsoft-com:vml" Requires="v">
                <p:oleObj spid="_x0000_s8565" name="Equation" r:id="rId13" imgW="787320" imgH="393480" progId="Equation.DSMT4">
                  <p:embed/>
                </p:oleObj>
              </mc:Choice>
              <mc:Fallback>
                <p:oleObj name="Equation" r:id="rId13" imgW="787320" imgH="393480" progId="Equation.DSMT4">
                  <p:embed/>
                  <p:pic>
                    <p:nvPicPr>
                      <p:cNvPr id="36" name="对象 35">
                        <a:extLst>
                          <a:ext uri="{FF2B5EF4-FFF2-40B4-BE49-F238E27FC236}">
                            <a16:creationId xmlns:a16="http://schemas.microsoft.com/office/drawing/2014/main" id="{806E3579-C1E4-4E89-B6D8-D4D849747A3D}"/>
                          </a:ext>
                        </a:extLst>
                      </p:cNvPr>
                      <p:cNvPicPr/>
                      <p:nvPr/>
                    </p:nvPicPr>
                    <p:blipFill>
                      <a:blip r:embed="rId14"/>
                      <a:stretch>
                        <a:fillRect/>
                      </a:stretch>
                    </p:blipFill>
                    <p:spPr>
                      <a:xfrm>
                        <a:off x="4708525" y="973247"/>
                        <a:ext cx="1749425" cy="873125"/>
                      </a:xfrm>
                      <a:prstGeom prst="rect">
                        <a:avLst/>
                      </a:prstGeom>
                    </p:spPr>
                  </p:pic>
                </p:oleObj>
              </mc:Fallback>
            </mc:AlternateContent>
          </a:graphicData>
        </a:graphic>
      </p:graphicFrame>
      <p:graphicFrame>
        <p:nvGraphicFramePr>
          <p:cNvPr id="19" name="Object 5">
            <a:extLst>
              <a:ext uri="{FF2B5EF4-FFF2-40B4-BE49-F238E27FC236}">
                <a16:creationId xmlns:a16="http://schemas.microsoft.com/office/drawing/2014/main" id="{44C12BAA-F777-469B-915C-988ADFC111B4}"/>
              </a:ext>
            </a:extLst>
          </p:cNvPr>
          <p:cNvGraphicFramePr>
            <a:graphicFrameLocks noChangeAspect="1"/>
          </p:cNvGraphicFramePr>
          <p:nvPr>
            <p:extLst>
              <p:ext uri="{D42A27DB-BD31-4B8C-83A1-F6EECF244321}">
                <p14:modId xmlns:p14="http://schemas.microsoft.com/office/powerpoint/2010/main" val="4284829487"/>
              </p:ext>
            </p:extLst>
          </p:nvPr>
        </p:nvGraphicFramePr>
        <p:xfrm>
          <a:off x="2247013" y="1901307"/>
          <a:ext cx="2595562" cy="1071562"/>
        </p:xfrm>
        <a:graphic>
          <a:graphicData uri="http://schemas.openxmlformats.org/presentationml/2006/ole">
            <mc:AlternateContent xmlns:mc="http://schemas.openxmlformats.org/markup-compatibility/2006">
              <mc:Choice xmlns:v="urn:schemas-microsoft-com:vml" Requires="v">
                <p:oleObj spid="_x0000_s8566" name="Equation" r:id="rId15" imgW="1168200" imgH="482400" progId="Equation.DSMT4">
                  <p:embed/>
                </p:oleObj>
              </mc:Choice>
              <mc:Fallback>
                <p:oleObj name="Equation" r:id="rId15" imgW="1168200" imgH="482400" progId="Equation.DSMT4">
                  <p:embed/>
                  <p:pic>
                    <p:nvPicPr>
                      <p:cNvPr id="15" name="Object 5">
                        <a:extLst>
                          <a:ext uri="{FF2B5EF4-FFF2-40B4-BE49-F238E27FC236}">
                            <a16:creationId xmlns:a16="http://schemas.microsoft.com/office/drawing/2014/main" id="{8F7E65B8-8065-43BC-ADE5-98E87D75910D}"/>
                          </a:ext>
                        </a:extLst>
                      </p:cNvPr>
                      <p:cNvPicPr>
                        <a:picLocks noChangeAspect="1" noChangeArrowheads="1"/>
                      </p:cNvPicPr>
                      <p:nvPr/>
                    </p:nvPicPr>
                    <p:blipFill>
                      <a:blip r:embed="rId16"/>
                      <a:srcRect/>
                      <a:stretch>
                        <a:fillRect/>
                      </a:stretch>
                    </p:blipFill>
                    <p:spPr bwMode="auto">
                      <a:xfrm>
                        <a:off x="2247013" y="1901307"/>
                        <a:ext cx="2595562" cy="1071562"/>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834047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ipe(left)">
                                      <p:cBhvr>
                                        <p:cTn id="17" dur="5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wipe(left)">
                                      <p:cBhvr>
                                        <p:cTn id="22" dur="500"/>
                                        <p:tgtEl>
                                          <p:spTgt spid="1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up)">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32" fill="hold"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box(out)">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wipe(left)">
                                      <p:cBhvr>
                                        <p:cTn id="37" dur="50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wipe(left)">
                                      <p:cBhvr>
                                        <p:cTn id="42" dur="500"/>
                                        <p:tgtEl>
                                          <p:spTgt spid="14"/>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wipe(left)">
                                      <p:cBhvr>
                                        <p:cTn id="4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9B739179-500C-4509-8DBC-8CDA899ED342}"/>
              </a:ext>
            </a:extLst>
          </p:cNvPr>
          <p:cNvSpPr>
            <a:spLocks noGrp="1"/>
          </p:cNvSpPr>
          <p:nvPr>
            <p:ph type="dt" sz="half" idx="10"/>
          </p:nvPr>
        </p:nvSpPr>
        <p:spPr/>
        <p:txBody>
          <a:bodyPr/>
          <a:lstStyle/>
          <a:p>
            <a:fld id="{39EEDB76-888B-4A9D-8ECF-12D427DD77E9}" type="datetime1">
              <a:rPr lang="zh-CN" altLang="en-US" smtClean="0"/>
              <a:t>2020/4/1</a:t>
            </a:fld>
            <a:endParaRPr lang="zh-CN" altLang="en-US"/>
          </a:p>
        </p:txBody>
      </p:sp>
      <p:sp>
        <p:nvSpPr>
          <p:cNvPr id="3" name="灯片编号占位符 2">
            <a:extLst>
              <a:ext uri="{FF2B5EF4-FFF2-40B4-BE49-F238E27FC236}">
                <a16:creationId xmlns:a16="http://schemas.microsoft.com/office/drawing/2014/main" id="{92150392-38BD-4DB7-959A-A147F2EB3472}"/>
              </a:ext>
            </a:extLst>
          </p:cNvPr>
          <p:cNvSpPr>
            <a:spLocks noGrp="1"/>
          </p:cNvSpPr>
          <p:nvPr>
            <p:ph type="sldNum" sz="quarter" idx="12"/>
          </p:nvPr>
        </p:nvSpPr>
        <p:spPr/>
        <p:txBody>
          <a:bodyPr/>
          <a:lstStyle/>
          <a:p>
            <a:fld id="{0E81DA72-FED3-491C-8B54-9DCADA948234}" type="slidenum">
              <a:rPr lang="zh-CN" altLang="en-US" smtClean="0"/>
              <a:t>12</a:t>
            </a:fld>
            <a:endParaRPr lang="zh-CN" altLang="en-US"/>
          </a:p>
        </p:txBody>
      </p:sp>
      <p:sp>
        <p:nvSpPr>
          <p:cNvPr id="4" name="Text Box 2">
            <a:extLst>
              <a:ext uri="{FF2B5EF4-FFF2-40B4-BE49-F238E27FC236}">
                <a16:creationId xmlns:a16="http://schemas.microsoft.com/office/drawing/2014/main" id="{03D2D061-862C-49BC-8A86-22292F261A7C}"/>
              </a:ext>
            </a:extLst>
          </p:cNvPr>
          <p:cNvSpPr txBox="1">
            <a:spLocks noChangeArrowheads="1"/>
          </p:cNvSpPr>
          <p:nvPr/>
        </p:nvSpPr>
        <p:spPr bwMode="auto">
          <a:xfrm>
            <a:off x="274269" y="294515"/>
            <a:ext cx="8423877"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例</a:t>
            </a:r>
            <a:r>
              <a:rPr lang="en-US"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2</a:t>
            </a:r>
            <a:r>
              <a:rPr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：一根长为 </a:t>
            </a:r>
            <a:r>
              <a:rPr lang="en-US" altLang="zh-CN"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l</a:t>
            </a:r>
            <a:r>
              <a:rPr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a:t>
            </a:r>
            <a:r>
              <a:rPr lang="zh-CN"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质量为</a:t>
            </a:r>
            <a:r>
              <a:rPr lang="en-US" altLang="zh-CN"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m</a:t>
            </a:r>
            <a:r>
              <a:rPr lang="zh-CN"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的均匀细直棒，其一端有一固定的光滑水平轴，因而可以在竖直平面内转动</a:t>
            </a:r>
            <a:r>
              <a:rPr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a:t>
            </a:r>
            <a:r>
              <a:rPr lang="en-US"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 </a:t>
            </a:r>
            <a:r>
              <a:rPr lang="zh-CN"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最初棒静止在水平位置，求它由此下摆</a:t>
            </a:r>
            <a:r>
              <a:rPr lang="zh-CN" altLang="zh-CN"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sym typeface="Symbol" pitchFamily="18" charset="2"/>
              </a:rPr>
              <a:t> </a:t>
            </a:r>
            <a:r>
              <a:rPr lang="zh-CN"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角时的角速度</a:t>
            </a:r>
            <a:r>
              <a:rPr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和角加速度</a:t>
            </a:r>
            <a:r>
              <a:rPr lang="zh-CN"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a:t>
            </a:r>
            <a:endParaRPr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5" name="Text Box 3">
            <a:extLst>
              <a:ext uri="{FF2B5EF4-FFF2-40B4-BE49-F238E27FC236}">
                <a16:creationId xmlns:a16="http://schemas.microsoft.com/office/drawing/2014/main" id="{6FF283DB-C0F5-41A6-96EE-DA97C857D3E8}"/>
              </a:ext>
            </a:extLst>
          </p:cNvPr>
          <p:cNvSpPr txBox="1">
            <a:spLocks noChangeArrowheads="1"/>
          </p:cNvSpPr>
          <p:nvPr/>
        </p:nvSpPr>
        <p:spPr bwMode="auto">
          <a:xfrm>
            <a:off x="278915" y="2133225"/>
            <a:ext cx="4086225"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zh-CN" altLang="en-US"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解：棒下摆过程中轴对棒的支持力不作功，只有重力作功，动能定理：</a:t>
            </a:r>
            <a:endParaRPr lang="zh-CN" altLang="en-US" sz="2800" b="1" i="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sym typeface="Symbol" pitchFamily="18" charset="2"/>
            </a:endParaRPr>
          </a:p>
        </p:txBody>
      </p:sp>
      <p:grpSp>
        <p:nvGrpSpPr>
          <p:cNvPr id="36" name="组合 35">
            <a:extLst>
              <a:ext uri="{FF2B5EF4-FFF2-40B4-BE49-F238E27FC236}">
                <a16:creationId xmlns:a16="http://schemas.microsoft.com/office/drawing/2014/main" id="{F57A86FB-F88B-4872-89FB-6E1D479D8960}"/>
              </a:ext>
            </a:extLst>
          </p:cNvPr>
          <p:cNvGrpSpPr/>
          <p:nvPr/>
        </p:nvGrpSpPr>
        <p:grpSpPr>
          <a:xfrm>
            <a:off x="4486207" y="1549029"/>
            <a:ext cx="4343400" cy="2860859"/>
            <a:chOff x="4633750" y="2011009"/>
            <a:chExt cx="4343400" cy="2860859"/>
          </a:xfrm>
        </p:grpSpPr>
        <p:grpSp>
          <p:nvGrpSpPr>
            <p:cNvPr id="6" name="Group 37">
              <a:extLst>
                <a:ext uri="{FF2B5EF4-FFF2-40B4-BE49-F238E27FC236}">
                  <a16:creationId xmlns:a16="http://schemas.microsoft.com/office/drawing/2014/main" id="{EA89E9A1-03D9-42FB-9975-C79BCF6F9571}"/>
                </a:ext>
              </a:extLst>
            </p:cNvPr>
            <p:cNvGrpSpPr>
              <a:grpSpLocks/>
            </p:cNvGrpSpPr>
            <p:nvPr/>
          </p:nvGrpSpPr>
          <p:grpSpPr bwMode="auto">
            <a:xfrm>
              <a:off x="4633750" y="2011009"/>
              <a:ext cx="4343400" cy="2860859"/>
              <a:chOff x="3120" y="1373"/>
              <a:chExt cx="2496" cy="1719"/>
            </a:xfrm>
          </p:grpSpPr>
          <p:grpSp>
            <p:nvGrpSpPr>
              <p:cNvPr id="7" name="Group 5">
                <a:extLst>
                  <a:ext uri="{FF2B5EF4-FFF2-40B4-BE49-F238E27FC236}">
                    <a16:creationId xmlns:a16="http://schemas.microsoft.com/office/drawing/2014/main" id="{7779F7E8-CABF-4DE5-90C5-49DA0DC427FC}"/>
                  </a:ext>
                </a:extLst>
              </p:cNvPr>
              <p:cNvGrpSpPr>
                <a:grpSpLocks/>
              </p:cNvGrpSpPr>
              <p:nvPr/>
            </p:nvGrpSpPr>
            <p:grpSpPr bwMode="auto">
              <a:xfrm>
                <a:off x="3256" y="1807"/>
                <a:ext cx="2016" cy="505"/>
                <a:chOff x="3208" y="1874"/>
                <a:chExt cx="2016" cy="505"/>
              </a:xfrm>
            </p:grpSpPr>
            <p:sp>
              <p:nvSpPr>
                <p:cNvPr id="32" name="Rectangle 6">
                  <a:extLst>
                    <a:ext uri="{FF2B5EF4-FFF2-40B4-BE49-F238E27FC236}">
                      <a16:creationId xmlns:a16="http://schemas.microsoft.com/office/drawing/2014/main" id="{B03E8D2C-716D-4585-8FD8-9D8B509E9148}"/>
                    </a:ext>
                  </a:extLst>
                </p:cNvPr>
                <p:cNvSpPr>
                  <a:spLocks noChangeArrowheads="1"/>
                </p:cNvSpPr>
                <p:nvPr/>
              </p:nvSpPr>
              <p:spPr bwMode="auto">
                <a:xfrm rot="1548703">
                  <a:off x="3208" y="2331"/>
                  <a:ext cx="2016" cy="48"/>
                </a:xfrm>
                <a:prstGeom prst="rect">
                  <a:avLst/>
                </a:prstGeom>
                <a:solidFill>
                  <a:srgbClr val="66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800" b="1">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34" name="Rectangle 8">
                  <a:extLst>
                    <a:ext uri="{FF2B5EF4-FFF2-40B4-BE49-F238E27FC236}">
                      <a16:creationId xmlns:a16="http://schemas.microsoft.com/office/drawing/2014/main" id="{CB2FEA24-10E9-4A41-8BD7-14DE8579909B}"/>
                    </a:ext>
                  </a:extLst>
                </p:cNvPr>
                <p:cNvSpPr>
                  <a:spLocks noChangeArrowheads="1"/>
                </p:cNvSpPr>
                <p:nvPr/>
              </p:nvSpPr>
              <p:spPr bwMode="auto">
                <a:xfrm>
                  <a:off x="3810" y="1874"/>
                  <a:ext cx="214" cy="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zh-CN" altLang="zh-CN" sz="2800" b="1" i="1" dirty="0">
                      <a:latin typeface="Times New Roman" panose="02020603050405020304" pitchFamily="18" charset="0"/>
                      <a:ea typeface="华文楷体" panose="02010600040101010101" pitchFamily="2" charset="-122"/>
                      <a:cs typeface="Times New Roman" panose="02020603050405020304" pitchFamily="18" charset="0"/>
                      <a:sym typeface="Symbol" pitchFamily="18" charset="2"/>
                    </a:rPr>
                    <a:t></a:t>
                  </a:r>
                  <a:endParaRPr lang="en-US" altLang="zh-CN" sz="2800" b="1" i="1" dirty="0">
                    <a:latin typeface="Times New Roman" panose="02020603050405020304" pitchFamily="18" charset="0"/>
                    <a:ea typeface="华文楷体" panose="02010600040101010101" pitchFamily="2" charset="-122"/>
                    <a:cs typeface="Times New Roman" panose="02020603050405020304" pitchFamily="18" charset="0"/>
                    <a:sym typeface="Symbol" pitchFamily="18" charset="2"/>
                  </a:endParaRPr>
                </a:p>
              </p:txBody>
            </p:sp>
          </p:grpSp>
          <p:grpSp>
            <p:nvGrpSpPr>
              <p:cNvPr id="8" name="Group 9">
                <a:extLst>
                  <a:ext uri="{FF2B5EF4-FFF2-40B4-BE49-F238E27FC236}">
                    <a16:creationId xmlns:a16="http://schemas.microsoft.com/office/drawing/2014/main" id="{5E35571F-0471-444C-869E-4BD41062DA8C}"/>
                  </a:ext>
                </a:extLst>
              </p:cNvPr>
              <p:cNvGrpSpPr>
                <a:grpSpLocks/>
              </p:cNvGrpSpPr>
              <p:nvPr/>
            </p:nvGrpSpPr>
            <p:grpSpPr bwMode="auto">
              <a:xfrm>
                <a:off x="3120" y="1565"/>
                <a:ext cx="2496" cy="551"/>
                <a:chOff x="3072" y="1632"/>
                <a:chExt cx="2496" cy="551"/>
              </a:xfrm>
            </p:grpSpPr>
            <p:sp>
              <p:nvSpPr>
                <p:cNvPr id="26" name="Line 10">
                  <a:extLst>
                    <a:ext uri="{FF2B5EF4-FFF2-40B4-BE49-F238E27FC236}">
                      <a16:creationId xmlns:a16="http://schemas.microsoft.com/office/drawing/2014/main" id="{AF6CD278-EC48-483E-BAE2-A654C89B1F3D}"/>
                    </a:ext>
                  </a:extLst>
                </p:cNvPr>
                <p:cNvSpPr>
                  <a:spLocks noChangeShapeType="1"/>
                </p:cNvSpPr>
                <p:nvPr/>
              </p:nvSpPr>
              <p:spPr bwMode="auto">
                <a:xfrm>
                  <a:off x="3312" y="1910"/>
                  <a:ext cx="2256"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800" b="1">
                    <a:latin typeface="Times New Roman" panose="02020603050405020304" pitchFamily="18" charset="0"/>
                    <a:ea typeface="华文楷体" panose="02010600040101010101" pitchFamily="2" charset="-122"/>
                    <a:cs typeface="Times New Roman" panose="02020603050405020304" pitchFamily="18" charset="0"/>
                  </a:endParaRPr>
                </a:p>
              </p:txBody>
            </p:sp>
            <p:grpSp>
              <p:nvGrpSpPr>
                <p:cNvPr id="27" name="Group 11">
                  <a:extLst>
                    <a:ext uri="{FF2B5EF4-FFF2-40B4-BE49-F238E27FC236}">
                      <a16:creationId xmlns:a16="http://schemas.microsoft.com/office/drawing/2014/main" id="{A0075E94-4159-4D02-B607-64FEEC4D562B}"/>
                    </a:ext>
                  </a:extLst>
                </p:cNvPr>
                <p:cNvGrpSpPr>
                  <a:grpSpLocks/>
                </p:cNvGrpSpPr>
                <p:nvPr/>
              </p:nvGrpSpPr>
              <p:grpSpPr bwMode="auto">
                <a:xfrm>
                  <a:off x="3072" y="1632"/>
                  <a:ext cx="2256" cy="551"/>
                  <a:chOff x="3072" y="1632"/>
                  <a:chExt cx="2256" cy="551"/>
                </a:xfrm>
              </p:grpSpPr>
              <p:sp>
                <p:nvSpPr>
                  <p:cNvPr id="28" name="AutoShape 12">
                    <a:extLst>
                      <a:ext uri="{FF2B5EF4-FFF2-40B4-BE49-F238E27FC236}">
                        <a16:creationId xmlns:a16="http://schemas.microsoft.com/office/drawing/2014/main" id="{99225C30-5430-4FC0-88A0-AB4973353A7F}"/>
                      </a:ext>
                    </a:extLst>
                  </p:cNvPr>
                  <p:cNvSpPr>
                    <a:spLocks noChangeArrowheads="1"/>
                  </p:cNvSpPr>
                  <p:nvPr/>
                </p:nvSpPr>
                <p:spPr bwMode="auto">
                  <a:xfrm flipV="1">
                    <a:off x="3216" y="1632"/>
                    <a:ext cx="192" cy="336"/>
                  </a:xfrm>
                  <a:prstGeom prst="triangle">
                    <a:avLst>
                      <a:gd name="adj" fmla="val 4947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800" b="1">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29" name="Rectangle 13">
                    <a:extLst>
                      <a:ext uri="{FF2B5EF4-FFF2-40B4-BE49-F238E27FC236}">
                        <a16:creationId xmlns:a16="http://schemas.microsoft.com/office/drawing/2014/main" id="{CE72D7D3-8F8C-47B6-8DF2-7BFCD5910E53}"/>
                      </a:ext>
                    </a:extLst>
                  </p:cNvPr>
                  <p:cNvSpPr>
                    <a:spLocks noChangeArrowheads="1"/>
                  </p:cNvSpPr>
                  <p:nvPr/>
                </p:nvSpPr>
                <p:spPr bwMode="auto">
                  <a:xfrm>
                    <a:off x="3312" y="1889"/>
                    <a:ext cx="2016" cy="48"/>
                  </a:xfrm>
                  <a:prstGeom prst="rect">
                    <a:avLst/>
                  </a:prstGeom>
                  <a:solidFill>
                    <a:srgbClr val="66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800" b="1">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30" name="Line 14">
                    <a:extLst>
                      <a:ext uri="{FF2B5EF4-FFF2-40B4-BE49-F238E27FC236}">
                        <a16:creationId xmlns:a16="http://schemas.microsoft.com/office/drawing/2014/main" id="{B55CA2A4-2CC2-4055-ADC2-372891806AFA}"/>
                      </a:ext>
                    </a:extLst>
                  </p:cNvPr>
                  <p:cNvSpPr>
                    <a:spLocks noChangeShapeType="1"/>
                  </p:cNvSpPr>
                  <p:nvPr/>
                </p:nvSpPr>
                <p:spPr bwMode="auto">
                  <a:xfrm>
                    <a:off x="3072" y="1632"/>
                    <a:ext cx="48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800" b="1">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31" name="Text Box 15">
                    <a:extLst>
                      <a:ext uri="{FF2B5EF4-FFF2-40B4-BE49-F238E27FC236}">
                        <a16:creationId xmlns:a16="http://schemas.microsoft.com/office/drawing/2014/main" id="{8391E3A8-6399-4B8C-835C-60048547B7CC}"/>
                      </a:ext>
                    </a:extLst>
                  </p:cNvPr>
                  <p:cNvSpPr txBox="1">
                    <a:spLocks noChangeArrowheads="1"/>
                  </p:cNvSpPr>
                  <p:nvPr/>
                </p:nvSpPr>
                <p:spPr bwMode="auto">
                  <a:xfrm>
                    <a:off x="3091" y="1869"/>
                    <a:ext cx="255" cy="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spcBef>
                        <a:spcPct val="50000"/>
                      </a:spcBef>
                    </a:pPr>
                    <a:r>
                      <a:rPr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O</a:t>
                    </a:r>
                  </a:p>
                </p:txBody>
              </p:sp>
            </p:grpSp>
          </p:grpSp>
          <p:grpSp>
            <p:nvGrpSpPr>
              <p:cNvPr id="9" name="Group 36">
                <a:extLst>
                  <a:ext uri="{FF2B5EF4-FFF2-40B4-BE49-F238E27FC236}">
                    <a16:creationId xmlns:a16="http://schemas.microsoft.com/office/drawing/2014/main" id="{A0B87D8D-6CE5-4260-B3F8-2BF6D738D949}"/>
                  </a:ext>
                </a:extLst>
              </p:cNvPr>
              <p:cNvGrpSpPr>
                <a:grpSpLocks/>
              </p:cNvGrpSpPr>
              <p:nvPr/>
            </p:nvGrpSpPr>
            <p:grpSpPr bwMode="auto">
              <a:xfrm>
                <a:off x="4652" y="2237"/>
                <a:ext cx="421" cy="855"/>
                <a:chOff x="3174" y="2367"/>
                <a:chExt cx="421" cy="855"/>
              </a:xfrm>
            </p:grpSpPr>
            <p:graphicFrame>
              <p:nvGraphicFramePr>
                <p:cNvPr id="23" name="Object 17">
                  <a:extLst>
                    <a:ext uri="{FF2B5EF4-FFF2-40B4-BE49-F238E27FC236}">
                      <a16:creationId xmlns:a16="http://schemas.microsoft.com/office/drawing/2014/main" id="{85848D09-8E94-487D-BCB7-28F62857DE22}"/>
                    </a:ext>
                  </a:extLst>
                </p:cNvPr>
                <p:cNvGraphicFramePr>
                  <a:graphicFrameLocks noChangeAspect="1"/>
                </p:cNvGraphicFramePr>
                <p:nvPr>
                  <p:extLst>
                    <p:ext uri="{D42A27DB-BD31-4B8C-83A1-F6EECF244321}">
                      <p14:modId xmlns:p14="http://schemas.microsoft.com/office/powerpoint/2010/main" val="824010272"/>
                    </p:ext>
                  </p:extLst>
                </p:nvPr>
              </p:nvGraphicFramePr>
              <p:xfrm>
                <a:off x="3228" y="2367"/>
                <a:ext cx="308" cy="237"/>
              </p:xfrm>
              <a:graphic>
                <a:graphicData uri="http://schemas.openxmlformats.org/presentationml/2006/ole">
                  <mc:AlternateContent xmlns:mc="http://schemas.openxmlformats.org/markup-compatibility/2006">
                    <mc:Choice xmlns:v="urn:schemas-microsoft-com:vml" Requires="v">
                      <p:oleObj spid="_x0000_s9661" name="Equation" r:id="rId3" imgW="241200" imgH="177480" progId="Equation.DSMT4">
                        <p:embed/>
                      </p:oleObj>
                    </mc:Choice>
                    <mc:Fallback>
                      <p:oleObj name="Equation" r:id="rId3" imgW="241200" imgH="177480" progId="Equation.DSMT4">
                        <p:embed/>
                        <p:pic>
                          <p:nvPicPr>
                            <p:cNvPr id="149521" name="Object 17"/>
                            <p:cNvPicPr>
                              <a:picLocks noChangeAspect="1" noChangeArrowheads="1"/>
                            </p:cNvPicPr>
                            <p:nvPr/>
                          </p:nvPicPr>
                          <p:blipFill>
                            <a:blip r:embed="rId4"/>
                            <a:srcRect/>
                            <a:stretch>
                              <a:fillRect/>
                            </a:stretch>
                          </p:blipFill>
                          <p:spPr bwMode="auto">
                            <a:xfrm>
                              <a:off x="3228" y="2367"/>
                              <a:ext cx="308" cy="237"/>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4" name="Freeform 18">
                  <a:extLst>
                    <a:ext uri="{FF2B5EF4-FFF2-40B4-BE49-F238E27FC236}">
                      <a16:creationId xmlns:a16="http://schemas.microsoft.com/office/drawing/2014/main" id="{89EAFDDE-033E-400D-BE7F-A302683E99C6}"/>
                    </a:ext>
                  </a:extLst>
                </p:cNvPr>
                <p:cNvSpPr>
                  <a:spLocks/>
                </p:cNvSpPr>
                <p:nvPr/>
              </p:nvSpPr>
              <p:spPr bwMode="auto">
                <a:xfrm>
                  <a:off x="3192" y="2646"/>
                  <a:ext cx="6" cy="341"/>
                </a:xfrm>
                <a:custGeom>
                  <a:avLst/>
                  <a:gdLst>
                    <a:gd name="T0" fmla="*/ 6 w 6"/>
                    <a:gd name="T1" fmla="*/ 0 h 341"/>
                    <a:gd name="T2" fmla="*/ 0 w 6"/>
                    <a:gd name="T3" fmla="*/ 341 h 341"/>
                  </a:gdLst>
                  <a:ahLst/>
                  <a:cxnLst>
                    <a:cxn ang="0">
                      <a:pos x="T0" y="T1"/>
                    </a:cxn>
                    <a:cxn ang="0">
                      <a:pos x="T2" y="T3"/>
                    </a:cxn>
                  </a:cxnLst>
                  <a:rect l="0" t="0" r="r" b="b"/>
                  <a:pathLst>
                    <a:path w="6" h="341">
                      <a:moveTo>
                        <a:pt x="6" y="0"/>
                      </a:moveTo>
                      <a:lnTo>
                        <a:pt x="0" y="341"/>
                      </a:lnTo>
                    </a:path>
                  </a:pathLst>
                </a:custGeom>
                <a:noFill/>
                <a:ln w="38100">
                  <a:solidFill>
                    <a:srgbClr val="0000FF"/>
                  </a:solidFill>
                  <a:round/>
                  <a:headEnd/>
                  <a:tailEnd type="arrow"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800" b="1">
                    <a:latin typeface="Times New Roman" panose="02020603050405020304" pitchFamily="18" charset="0"/>
                    <a:ea typeface="华文楷体" panose="02010600040101010101" pitchFamily="2" charset="-122"/>
                    <a:cs typeface="Times New Roman" panose="02020603050405020304" pitchFamily="18" charset="0"/>
                  </a:endParaRPr>
                </a:p>
              </p:txBody>
            </p:sp>
            <p:graphicFrame>
              <p:nvGraphicFramePr>
                <p:cNvPr id="25" name="Object 19">
                  <a:extLst>
                    <a:ext uri="{FF2B5EF4-FFF2-40B4-BE49-F238E27FC236}">
                      <a16:creationId xmlns:a16="http://schemas.microsoft.com/office/drawing/2014/main" id="{3AE5FB6E-E251-4899-9FA3-95DE307251D2}"/>
                    </a:ext>
                  </a:extLst>
                </p:cNvPr>
                <p:cNvGraphicFramePr>
                  <a:graphicFrameLocks noChangeAspect="1"/>
                </p:cNvGraphicFramePr>
                <p:nvPr>
                  <p:extLst>
                    <p:ext uri="{D42A27DB-BD31-4B8C-83A1-F6EECF244321}">
                      <p14:modId xmlns:p14="http://schemas.microsoft.com/office/powerpoint/2010/main" val="226205016"/>
                    </p:ext>
                  </p:extLst>
                </p:nvPr>
              </p:nvGraphicFramePr>
              <p:xfrm>
                <a:off x="3174" y="2951"/>
                <a:ext cx="421" cy="271"/>
              </p:xfrm>
              <a:graphic>
                <a:graphicData uri="http://schemas.openxmlformats.org/presentationml/2006/ole">
                  <mc:AlternateContent xmlns:mc="http://schemas.openxmlformats.org/markup-compatibility/2006">
                    <mc:Choice xmlns:v="urn:schemas-microsoft-com:vml" Requires="v">
                      <p:oleObj spid="_x0000_s9662" name="Equation" r:id="rId5" imgW="330120" imgH="203040" progId="Equation.DSMT4">
                        <p:embed/>
                      </p:oleObj>
                    </mc:Choice>
                    <mc:Fallback>
                      <p:oleObj name="Equation" r:id="rId5" imgW="330120" imgH="203040" progId="Equation.DSMT4">
                        <p:embed/>
                        <p:pic>
                          <p:nvPicPr>
                            <p:cNvPr id="149523" name="Object 19"/>
                            <p:cNvPicPr>
                              <a:picLocks noChangeAspect="1" noChangeArrowheads="1"/>
                            </p:cNvPicPr>
                            <p:nvPr/>
                          </p:nvPicPr>
                          <p:blipFill>
                            <a:blip r:embed="rId6"/>
                            <a:srcRect/>
                            <a:stretch>
                              <a:fillRect/>
                            </a:stretch>
                          </p:blipFill>
                          <p:spPr bwMode="auto">
                            <a:xfrm>
                              <a:off x="3174" y="2951"/>
                              <a:ext cx="421" cy="271"/>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aphicFrame>
            <p:nvGraphicFramePr>
              <p:cNvPr id="10" name="Object 20">
                <a:extLst>
                  <a:ext uri="{FF2B5EF4-FFF2-40B4-BE49-F238E27FC236}">
                    <a16:creationId xmlns:a16="http://schemas.microsoft.com/office/drawing/2014/main" id="{1D17D65E-78BF-4EBF-A828-D9950BB820BA}"/>
                  </a:ext>
                </a:extLst>
              </p:cNvPr>
              <p:cNvGraphicFramePr>
                <a:graphicFrameLocks noChangeAspect="1"/>
              </p:cNvGraphicFramePr>
              <p:nvPr>
                <p:extLst>
                  <p:ext uri="{D42A27DB-BD31-4B8C-83A1-F6EECF244321}">
                    <p14:modId xmlns:p14="http://schemas.microsoft.com/office/powerpoint/2010/main" val="1363066515"/>
                  </p:ext>
                </p:extLst>
              </p:nvPr>
            </p:nvGraphicFramePr>
            <p:xfrm>
              <a:off x="5341" y="1554"/>
              <a:ext cx="201" cy="210"/>
            </p:xfrm>
            <a:graphic>
              <a:graphicData uri="http://schemas.openxmlformats.org/presentationml/2006/ole">
                <mc:AlternateContent xmlns:mc="http://schemas.openxmlformats.org/markup-compatibility/2006">
                  <mc:Choice xmlns:v="urn:schemas-microsoft-com:vml" Requires="v">
                    <p:oleObj spid="_x0000_s9663" name="Equation" r:id="rId7" imgW="139680" imgH="139680" progId="Equation.DSMT4">
                      <p:embed/>
                    </p:oleObj>
                  </mc:Choice>
                  <mc:Fallback>
                    <p:oleObj name="Equation" r:id="rId7" imgW="139680" imgH="139680" progId="Equation.DSMT4">
                      <p:embed/>
                      <p:pic>
                        <p:nvPicPr>
                          <p:cNvPr id="149524" name="Object 20"/>
                          <p:cNvPicPr>
                            <a:picLocks noChangeAspect="1" noChangeArrowheads="1"/>
                          </p:cNvPicPr>
                          <p:nvPr/>
                        </p:nvPicPr>
                        <p:blipFill>
                          <a:blip r:embed="rId8"/>
                          <a:srcRect/>
                          <a:stretch>
                            <a:fillRect/>
                          </a:stretch>
                        </p:blipFill>
                        <p:spPr bwMode="auto">
                          <a:xfrm>
                            <a:off x="5341" y="1554"/>
                            <a:ext cx="201" cy="21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11" name="Group 21">
                <a:extLst>
                  <a:ext uri="{FF2B5EF4-FFF2-40B4-BE49-F238E27FC236}">
                    <a16:creationId xmlns:a16="http://schemas.microsoft.com/office/drawing/2014/main" id="{44711718-A750-4928-B5AA-DFFF8F699533}"/>
                  </a:ext>
                </a:extLst>
              </p:cNvPr>
              <p:cNvGrpSpPr>
                <a:grpSpLocks/>
              </p:cNvGrpSpPr>
              <p:nvPr/>
            </p:nvGrpSpPr>
            <p:grpSpPr bwMode="auto">
              <a:xfrm>
                <a:off x="3835" y="2215"/>
                <a:ext cx="448" cy="842"/>
                <a:chOff x="1605" y="2557"/>
                <a:chExt cx="448" cy="842"/>
              </a:xfrm>
            </p:grpSpPr>
            <p:sp>
              <p:nvSpPr>
                <p:cNvPr id="19" name="Line 22">
                  <a:extLst>
                    <a:ext uri="{FF2B5EF4-FFF2-40B4-BE49-F238E27FC236}">
                      <a16:creationId xmlns:a16="http://schemas.microsoft.com/office/drawing/2014/main" id="{587CC946-91CB-4D98-B42F-F959202821C7}"/>
                    </a:ext>
                  </a:extLst>
                </p:cNvPr>
                <p:cNvSpPr>
                  <a:spLocks noChangeShapeType="1"/>
                </p:cNvSpPr>
                <p:nvPr/>
              </p:nvSpPr>
              <p:spPr bwMode="auto">
                <a:xfrm>
                  <a:off x="2005" y="2653"/>
                  <a:ext cx="0" cy="576"/>
                </a:xfrm>
                <a:prstGeom prst="line">
                  <a:avLst/>
                </a:prstGeom>
                <a:noFill/>
                <a:ln w="38100">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800" b="1">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20" name="Oval 23">
                  <a:extLst>
                    <a:ext uri="{FF2B5EF4-FFF2-40B4-BE49-F238E27FC236}">
                      <a16:creationId xmlns:a16="http://schemas.microsoft.com/office/drawing/2014/main" id="{135817BC-B138-452C-AA8F-42D67F30FBD8}"/>
                    </a:ext>
                  </a:extLst>
                </p:cNvPr>
                <p:cNvSpPr>
                  <a:spLocks noChangeArrowheads="1"/>
                </p:cNvSpPr>
                <p:nvPr/>
              </p:nvSpPr>
              <p:spPr bwMode="auto">
                <a:xfrm>
                  <a:off x="1957" y="2557"/>
                  <a:ext cx="96" cy="96"/>
                </a:xfrm>
                <a:prstGeom prst="ellipse">
                  <a:avLst/>
                </a:prstGeom>
                <a:solidFill>
                  <a:srgbClr val="FF0000"/>
                </a:solidFill>
                <a:ln w="3492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b="1">
                    <a:latin typeface="Times New Roman" panose="02020603050405020304" pitchFamily="18" charset="0"/>
                    <a:ea typeface="华文楷体" panose="02010600040101010101" pitchFamily="2" charset="-122"/>
                    <a:cs typeface="Times New Roman" panose="02020603050405020304" pitchFamily="18" charset="0"/>
                  </a:endParaRPr>
                </a:p>
              </p:txBody>
            </p:sp>
            <p:graphicFrame>
              <p:nvGraphicFramePr>
                <p:cNvPr id="21" name="Object 24">
                  <a:extLst>
                    <a:ext uri="{FF2B5EF4-FFF2-40B4-BE49-F238E27FC236}">
                      <a16:creationId xmlns:a16="http://schemas.microsoft.com/office/drawing/2014/main" id="{8D090D50-7A2C-4A18-87DC-D79139BB4E8A}"/>
                    </a:ext>
                  </a:extLst>
                </p:cNvPr>
                <p:cNvGraphicFramePr>
                  <a:graphicFrameLocks noChangeAspect="1"/>
                </p:cNvGraphicFramePr>
                <p:nvPr>
                  <p:extLst>
                    <p:ext uri="{D42A27DB-BD31-4B8C-83A1-F6EECF244321}">
                      <p14:modId xmlns:p14="http://schemas.microsoft.com/office/powerpoint/2010/main" val="710545850"/>
                    </p:ext>
                  </p:extLst>
                </p:nvPr>
              </p:nvGraphicFramePr>
              <p:xfrm>
                <a:off x="1605" y="3106"/>
                <a:ext cx="350" cy="293"/>
              </p:xfrm>
              <a:graphic>
                <a:graphicData uri="http://schemas.openxmlformats.org/presentationml/2006/ole">
                  <mc:AlternateContent xmlns:mc="http://schemas.openxmlformats.org/markup-compatibility/2006">
                    <mc:Choice xmlns:v="urn:schemas-microsoft-com:vml" Requires="v">
                      <p:oleObj spid="_x0000_s9664" name="Equation" r:id="rId9" imgW="253800" imgH="203040" progId="Equation.DSMT4">
                        <p:embed/>
                      </p:oleObj>
                    </mc:Choice>
                    <mc:Fallback>
                      <p:oleObj name="Equation" r:id="rId9" imgW="253800" imgH="203040" progId="Equation.DSMT4">
                        <p:embed/>
                        <p:pic>
                          <p:nvPicPr>
                            <p:cNvPr id="149528" name="Object 24"/>
                            <p:cNvPicPr>
                              <a:picLocks noChangeAspect="1" noChangeArrowheads="1"/>
                            </p:cNvPicPr>
                            <p:nvPr/>
                          </p:nvPicPr>
                          <p:blipFill>
                            <a:blip r:embed="rId10"/>
                            <a:srcRect/>
                            <a:stretch>
                              <a:fillRect/>
                            </a:stretch>
                          </p:blipFill>
                          <p:spPr bwMode="auto">
                            <a:xfrm>
                              <a:off x="1605" y="3106"/>
                              <a:ext cx="350" cy="293"/>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2" name="Object 25">
                  <a:extLst>
                    <a:ext uri="{FF2B5EF4-FFF2-40B4-BE49-F238E27FC236}">
                      <a16:creationId xmlns:a16="http://schemas.microsoft.com/office/drawing/2014/main" id="{D76ED501-314F-4AB2-8AE2-883FB6EFA55F}"/>
                    </a:ext>
                  </a:extLst>
                </p:cNvPr>
                <p:cNvGraphicFramePr>
                  <a:graphicFrameLocks noChangeAspect="1"/>
                </p:cNvGraphicFramePr>
                <p:nvPr>
                  <p:extLst>
                    <p:ext uri="{D42A27DB-BD31-4B8C-83A1-F6EECF244321}">
                      <p14:modId xmlns:p14="http://schemas.microsoft.com/office/powerpoint/2010/main" val="2435087994"/>
                    </p:ext>
                  </p:extLst>
                </p:nvPr>
              </p:nvGraphicFramePr>
              <p:xfrm>
                <a:off x="1733" y="2605"/>
                <a:ext cx="218" cy="245"/>
              </p:xfrm>
              <a:graphic>
                <a:graphicData uri="http://schemas.openxmlformats.org/presentationml/2006/ole">
                  <mc:AlternateContent xmlns:mc="http://schemas.openxmlformats.org/markup-compatibility/2006">
                    <mc:Choice xmlns:v="urn:schemas-microsoft-com:vml" Requires="v">
                      <p:oleObj spid="_x0000_s9665" name="Equation" r:id="rId11" imgW="164880" imgH="177480" progId="Equation.DSMT4">
                        <p:embed/>
                      </p:oleObj>
                    </mc:Choice>
                    <mc:Fallback>
                      <p:oleObj name="Equation" r:id="rId11" imgW="164880" imgH="177480" progId="Equation.DSMT4">
                        <p:embed/>
                        <p:pic>
                          <p:nvPicPr>
                            <p:cNvPr id="149529" name="Object 25"/>
                            <p:cNvPicPr>
                              <a:picLocks noChangeAspect="1" noChangeArrowheads="1"/>
                            </p:cNvPicPr>
                            <p:nvPr/>
                          </p:nvPicPr>
                          <p:blipFill>
                            <a:blip r:embed="rId12"/>
                            <a:srcRect/>
                            <a:stretch>
                              <a:fillRect/>
                            </a:stretch>
                          </p:blipFill>
                          <p:spPr bwMode="auto">
                            <a:xfrm>
                              <a:off x="1733" y="2605"/>
                              <a:ext cx="218" cy="245"/>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12" name="Group 29">
                <a:extLst>
                  <a:ext uri="{FF2B5EF4-FFF2-40B4-BE49-F238E27FC236}">
                    <a16:creationId xmlns:a16="http://schemas.microsoft.com/office/drawing/2014/main" id="{97F2D753-B8F0-4BE4-98E9-FB2158B034EB}"/>
                  </a:ext>
                </a:extLst>
              </p:cNvPr>
              <p:cNvGrpSpPr>
                <a:grpSpLocks/>
              </p:cNvGrpSpPr>
              <p:nvPr/>
            </p:nvGrpSpPr>
            <p:grpSpPr bwMode="auto">
              <a:xfrm>
                <a:off x="4233" y="1861"/>
                <a:ext cx="289" cy="356"/>
                <a:chOff x="4244" y="1861"/>
                <a:chExt cx="289" cy="356"/>
              </a:xfrm>
            </p:grpSpPr>
            <p:sp>
              <p:nvSpPr>
                <p:cNvPr id="17" name="Freeform 30">
                  <a:extLst>
                    <a:ext uri="{FF2B5EF4-FFF2-40B4-BE49-F238E27FC236}">
                      <a16:creationId xmlns:a16="http://schemas.microsoft.com/office/drawing/2014/main" id="{E680A7C3-8CA3-4943-86F8-CA47AFAA9DAD}"/>
                    </a:ext>
                  </a:extLst>
                </p:cNvPr>
                <p:cNvSpPr>
                  <a:spLocks/>
                </p:cNvSpPr>
                <p:nvPr/>
              </p:nvSpPr>
              <p:spPr bwMode="auto">
                <a:xfrm>
                  <a:off x="4244" y="1861"/>
                  <a:ext cx="3" cy="351"/>
                </a:xfrm>
                <a:custGeom>
                  <a:avLst/>
                  <a:gdLst>
                    <a:gd name="T0" fmla="*/ 3 w 3"/>
                    <a:gd name="T1" fmla="*/ 351 h 351"/>
                    <a:gd name="T2" fmla="*/ 0 w 3"/>
                    <a:gd name="T3" fmla="*/ 0 h 351"/>
                  </a:gdLst>
                  <a:ahLst/>
                  <a:cxnLst>
                    <a:cxn ang="0">
                      <a:pos x="T0" y="T1"/>
                    </a:cxn>
                    <a:cxn ang="0">
                      <a:pos x="T2" y="T3"/>
                    </a:cxn>
                  </a:cxnLst>
                  <a:rect l="0" t="0" r="r" b="b"/>
                  <a:pathLst>
                    <a:path w="3" h="351">
                      <a:moveTo>
                        <a:pt x="3" y="351"/>
                      </a:moveTo>
                      <a:lnTo>
                        <a:pt x="0" y="0"/>
                      </a:lnTo>
                    </a:path>
                  </a:pathLst>
                </a:custGeom>
                <a:noFill/>
                <a:ln w="9525" cap="flat" cmpd="sng">
                  <a:solidFill>
                    <a:schemeClr val="tx1"/>
                  </a:solidFill>
                  <a:prstDash val="solid"/>
                  <a:round/>
                  <a:headEnd type="arrow" w="med" len="med"/>
                  <a:tailEnd type="arrow"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b="1">
                    <a:latin typeface="Times New Roman" panose="02020603050405020304" pitchFamily="18" charset="0"/>
                    <a:ea typeface="华文楷体" panose="02010600040101010101" pitchFamily="2" charset="-122"/>
                    <a:cs typeface="Times New Roman" panose="02020603050405020304" pitchFamily="18" charset="0"/>
                  </a:endParaRPr>
                </a:p>
              </p:txBody>
            </p:sp>
            <p:graphicFrame>
              <p:nvGraphicFramePr>
                <p:cNvPr id="18" name="Object 31">
                  <a:extLst>
                    <a:ext uri="{FF2B5EF4-FFF2-40B4-BE49-F238E27FC236}">
                      <a16:creationId xmlns:a16="http://schemas.microsoft.com/office/drawing/2014/main" id="{A245D159-02F2-461B-9FA4-641BD4F990A6}"/>
                    </a:ext>
                  </a:extLst>
                </p:cNvPr>
                <p:cNvGraphicFramePr>
                  <a:graphicFrameLocks noChangeAspect="1"/>
                </p:cNvGraphicFramePr>
                <p:nvPr>
                  <p:extLst>
                    <p:ext uri="{D42A27DB-BD31-4B8C-83A1-F6EECF244321}">
                      <p14:modId xmlns:p14="http://schemas.microsoft.com/office/powerpoint/2010/main" val="2282364278"/>
                    </p:ext>
                  </p:extLst>
                </p:nvPr>
              </p:nvGraphicFramePr>
              <p:xfrm>
                <a:off x="4281" y="1901"/>
                <a:ext cx="252" cy="316"/>
              </p:xfrm>
              <a:graphic>
                <a:graphicData uri="http://schemas.openxmlformats.org/presentationml/2006/ole">
                  <mc:AlternateContent xmlns:mc="http://schemas.openxmlformats.org/markup-compatibility/2006">
                    <mc:Choice xmlns:v="urn:schemas-microsoft-com:vml" Requires="v">
                      <p:oleObj spid="_x0000_s9666" name="Equation" r:id="rId13" imgW="190440" imgH="228600" progId="Equation.DSMT4">
                        <p:embed/>
                      </p:oleObj>
                    </mc:Choice>
                    <mc:Fallback>
                      <p:oleObj name="Equation" r:id="rId13" imgW="190440" imgH="228600" progId="Equation.DSMT4">
                        <p:embed/>
                        <p:pic>
                          <p:nvPicPr>
                            <p:cNvPr id="149535" name="Object 31"/>
                            <p:cNvPicPr>
                              <a:picLocks noChangeAspect="1" noChangeArrowheads="1"/>
                            </p:cNvPicPr>
                            <p:nvPr/>
                          </p:nvPicPr>
                          <p:blipFill>
                            <a:blip r:embed="rId14"/>
                            <a:srcRect/>
                            <a:stretch>
                              <a:fillRect/>
                            </a:stretch>
                          </p:blipFill>
                          <p:spPr bwMode="auto">
                            <a:xfrm>
                              <a:off x="4281" y="1901"/>
                              <a:ext cx="252" cy="316"/>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13" name="Group 32">
                <a:extLst>
                  <a:ext uri="{FF2B5EF4-FFF2-40B4-BE49-F238E27FC236}">
                    <a16:creationId xmlns:a16="http://schemas.microsoft.com/office/drawing/2014/main" id="{D9B17FDE-1299-4C39-8E0A-5078D727C674}"/>
                  </a:ext>
                </a:extLst>
              </p:cNvPr>
              <p:cNvGrpSpPr>
                <a:grpSpLocks/>
              </p:cNvGrpSpPr>
              <p:nvPr/>
            </p:nvGrpSpPr>
            <p:grpSpPr bwMode="auto">
              <a:xfrm>
                <a:off x="3374" y="1373"/>
                <a:ext cx="1296" cy="1152"/>
                <a:chOff x="3360" y="1373"/>
                <a:chExt cx="1296" cy="1152"/>
              </a:xfrm>
            </p:grpSpPr>
            <p:sp>
              <p:nvSpPr>
                <p:cNvPr id="14" name="Line 33">
                  <a:extLst>
                    <a:ext uri="{FF2B5EF4-FFF2-40B4-BE49-F238E27FC236}">
                      <a16:creationId xmlns:a16="http://schemas.microsoft.com/office/drawing/2014/main" id="{6D1F3E7B-EC0F-4F0E-A85A-3F64F7BA04AE}"/>
                    </a:ext>
                  </a:extLst>
                </p:cNvPr>
                <p:cNvSpPr>
                  <a:spLocks noChangeShapeType="1"/>
                </p:cNvSpPr>
                <p:nvPr/>
              </p:nvSpPr>
              <p:spPr bwMode="auto">
                <a:xfrm flipV="1">
                  <a:off x="4656" y="1517"/>
                  <a:ext cx="0" cy="1008"/>
                </a:xfrm>
                <a:prstGeom prst="line">
                  <a:avLst/>
                </a:prstGeom>
                <a:noFill/>
                <a:ln w="1905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b="1">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15" name="Line 34">
                  <a:extLst>
                    <a:ext uri="{FF2B5EF4-FFF2-40B4-BE49-F238E27FC236}">
                      <a16:creationId xmlns:a16="http://schemas.microsoft.com/office/drawing/2014/main" id="{204FEA45-8680-4C9B-AAFD-07C46EB36D90}"/>
                    </a:ext>
                  </a:extLst>
                </p:cNvPr>
                <p:cNvSpPr>
                  <a:spLocks noChangeShapeType="1"/>
                </p:cNvSpPr>
                <p:nvPr/>
              </p:nvSpPr>
              <p:spPr bwMode="auto">
                <a:xfrm>
                  <a:off x="3360" y="1661"/>
                  <a:ext cx="1296" cy="0"/>
                </a:xfrm>
                <a:prstGeom prst="line">
                  <a:avLst/>
                </a:prstGeom>
                <a:noFill/>
                <a:ln w="19050">
                  <a:solidFill>
                    <a:schemeClr val="tx1"/>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b="1">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16" name="Text Box 35">
                  <a:extLst>
                    <a:ext uri="{FF2B5EF4-FFF2-40B4-BE49-F238E27FC236}">
                      <a16:creationId xmlns:a16="http://schemas.microsoft.com/office/drawing/2014/main" id="{AC8AB3FD-A9A1-464B-A91B-80843B9D3136}"/>
                    </a:ext>
                  </a:extLst>
                </p:cNvPr>
                <p:cNvSpPr txBox="1">
                  <a:spLocks noChangeArrowheads="1"/>
                </p:cNvSpPr>
                <p:nvPr/>
              </p:nvSpPr>
              <p:spPr bwMode="auto">
                <a:xfrm>
                  <a:off x="3792" y="1373"/>
                  <a:ext cx="336" cy="3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pPr>
                  <a:r>
                    <a:rPr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x</a:t>
                  </a:r>
                  <a:endParaRPr lang="en-US" altLang="zh-CN" sz="2800" b="1" dirty="0">
                    <a:latin typeface="Times New Roman" panose="02020603050405020304" pitchFamily="18" charset="0"/>
                    <a:ea typeface="华文楷体" panose="02010600040101010101" pitchFamily="2" charset="-122"/>
                    <a:cs typeface="Times New Roman" panose="02020603050405020304" pitchFamily="18" charset="0"/>
                  </a:endParaRPr>
                </a:p>
              </p:txBody>
            </p:sp>
          </p:grpSp>
        </p:grpSp>
        <p:sp>
          <p:nvSpPr>
            <p:cNvPr id="35" name="矩形 34">
              <a:extLst>
                <a:ext uri="{FF2B5EF4-FFF2-40B4-BE49-F238E27FC236}">
                  <a16:creationId xmlns:a16="http://schemas.microsoft.com/office/drawing/2014/main" id="{C80979DD-C2DA-4F99-AD37-1161E2258ABF}"/>
                </a:ext>
              </a:extLst>
            </p:cNvPr>
            <p:cNvSpPr/>
            <p:nvPr/>
          </p:nvSpPr>
          <p:spPr>
            <a:xfrm rot="1421645">
              <a:off x="7271158" y="3850292"/>
              <a:ext cx="160276" cy="70338"/>
            </a:xfrm>
            <a:prstGeom prst="rect">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aphicFrame>
        <p:nvGraphicFramePr>
          <p:cNvPr id="37" name="对象 36">
            <a:extLst>
              <a:ext uri="{FF2B5EF4-FFF2-40B4-BE49-F238E27FC236}">
                <a16:creationId xmlns:a16="http://schemas.microsoft.com/office/drawing/2014/main" id="{1589AF66-02B6-4ED8-A33E-694567D7AF27}"/>
              </a:ext>
            </a:extLst>
          </p:cNvPr>
          <p:cNvGraphicFramePr>
            <a:graphicFrameLocks noChangeAspect="1"/>
          </p:cNvGraphicFramePr>
          <p:nvPr>
            <p:extLst>
              <p:ext uri="{D42A27DB-BD31-4B8C-83A1-F6EECF244321}">
                <p14:modId xmlns:p14="http://schemas.microsoft.com/office/powerpoint/2010/main" val="4066362400"/>
              </p:ext>
            </p:extLst>
          </p:nvPr>
        </p:nvGraphicFramePr>
        <p:xfrm>
          <a:off x="1121853" y="3558776"/>
          <a:ext cx="2282825" cy="873125"/>
        </p:xfrm>
        <a:graphic>
          <a:graphicData uri="http://schemas.openxmlformats.org/presentationml/2006/ole">
            <mc:AlternateContent xmlns:mc="http://schemas.openxmlformats.org/markup-compatibility/2006">
              <mc:Choice xmlns:v="urn:schemas-microsoft-com:vml" Requires="v">
                <p:oleObj spid="_x0000_s9667" name="Equation" r:id="rId15" imgW="1028520" imgH="393480" progId="Equation.DSMT4">
                  <p:embed/>
                </p:oleObj>
              </mc:Choice>
              <mc:Fallback>
                <p:oleObj name="Equation" r:id="rId15" imgW="1028520" imgH="393480" progId="Equation.DSMT4">
                  <p:embed/>
                  <p:pic>
                    <p:nvPicPr>
                      <p:cNvPr id="31" name="对象 30">
                        <a:extLst>
                          <a:ext uri="{FF2B5EF4-FFF2-40B4-BE49-F238E27FC236}">
                            <a16:creationId xmlns:a16="http://schemas.microsoft.com/office/drawing/2014/main" id="{953498F2-815B-47A8-B67C-5DEAA5D33E28}"/>
                          </a:ext>
                        </a:extLst>
                      </p:cNvPr>
                      <p:cNvPicPr/>
                      <p:nvPr/>
                    </p:nvPicPr>
                    <p:blipFill>
                      <a:blip r:embed="rId16"/>
                      <a:stretch>
                        <a:fillRect/>
                      </a:stretch>
                    </p:blipFill>
                    <p:spPr>
                      <a:xfrm>
                        <a:off x="1121853" y="3558776"/>
                        <a:ext cx="2282825" cy="873125"/>
                      </a:xfrm>
                      <a:prstGeom prst="rect">
                        <a:avLst/>
                      </a:prstGeom>
                    </p:spPr>
                  </p:pic>
                </p:oleObj>
              </mc:Fallback>
            </mc:AlternateContent>
          </a:graphicData>
        </a:graphic>
      </p:graphicFrame>
      <p:graphicFrame>
        <p:nvGraphicFramePr>
          <p:cNvPr id="38" name="Object 30">
            <a:extLst>
              <a:ext uri="{FF2B5EF4-FFF2-40B4-BE49-F238E27FC236}">
                <a16:creationId xmlns:a16="http://schemas.microsoft.com/office/drawing/2014/main" id="{34E47573-408D-4C8D-A3BF-136AF0309890}"/>
              </a:ext>
            </a:extLst>
          </p:cNvPr>
          <p:cNvGraphicFramePr>
            <a:graphicFrameLocks noChangeAspect="1"/>
          </p:cNvGraphicFramePr>
          <p:nvPr>
            <p:extLst>
              <p:ext uri="{D42A27DB-BD31-4B8C-83A1-F6EECF244321}">
                <p14:modId xmlns:p14="http://schemas.microsoft.com/office/powerpoint/2010/main" val="1198282001"/>
              </p:ext>
            </p:extLst>
          </p:nvPr>
        </p:nvGraphicFramePr>
        <p:xfrm>
          <a:off x="840332" y="4352104"/>
          <a:ext cx="6229350" cy="874713"/>
        </p:xfrm>
        <a:graphic>
          <a:graphicData uri="http://schemas.openxmlformats.org/presentationml/2006/ole">
            <mc:AlternateContent xmlns:mc="http://schemas.openxmlformats.org/markup-compatibility/2006">
              <mc:Choice xmlns:v="urn:schemas-microsoft-com:vml" Requires="v">
                <p:oleObj spid="_x0000_s9668" name="Equation" r:id="rId17" imgW="2806560" imgH="393480" progId="Equation.DSMT4">
                  <p:embed/>
                </p:oleObj>
              </mc:Choice>
              <mc:Fallback>
                <p:oleObj name="Equation" r:id="rId17" imgW="2806560" imgH="393480" progId="Equation.DSMT4">
                  <p:embed/>
                  <p:pic>
                    <p:nvPicPr>
                      <p:cNvPr id="150558" name="Object 30"/>
                      <p:cNvPicPr>
                        <a:picLocks noChangeAspect="1" noChangeArrowheads="1"/>
                      </p:cNvPicPr>
                      <p:nvPr/>
                    </p:nvPicPr>
                    <p:blipFill>
                      <a:blip r:embed="rId18"/>
                      <a:srcRect/>
                      <a:stretch>
                        <a:fillRect/>
                      </a:stretch>
                    </p:blipFill>
                    <p:spPr bwMode="auto">
                      <a:xfrm>
                        <a:off x="840332" y="4352104"/>
                        <a:ext cx="6229350" cy="874713"/>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9" name="对象 38">
            <a:extLst>
              <a:ext uri="{FF2B5EF4-FFF2-40B4-BE49-F238E27FC236}">
                <a16:creationId xmlns:a16="http://schemas.microsoft.com/office/drawing/2014/main" id="{AC9C8EA4-0A7F-4E95-8424-9946C1F35D02}"/>
              </a:ext>
            </a:extLst>
          </p:cNvPr>
          <p:cNvGraphicFramePr>
            <a:graphicFrameLocks noChangeAspect="1"/>
          </p:cNvGraphicFramePr>
          <p:nvPr>
            <p:extLst>
              <p:ext uri="{D42A27DB-BD31-4B8C-83A1-F6EECF244321}">
                <p14:modId xmlns:p14="http://schemas.microsoft.com/office/powerpoint/2010/main" val="1999675100"/>
              </p:ext>
            </p:extLst>
          </p:nvPr>
        </p:nvGraphicFramePr>
        <p:xfrm>
          <a:off x="840332" y="5187576"/>
          <a:ext cx="6764338" cy="873125"/>
        </p:xfrm>
        <a:graphic>
          <a:graphicData uri="http://schemas.openxmlformats.org/presentationml/2006/ole">
            <mc:AlternateContent xmlns:mc="http://schemas.openxmlformats.org/markup-compatibility/2006">
              <mc:Choice xmlns:v="urn:schemas-microsoft-com:vml" Requires="v">
                <p:oleObj spid="_x0000_s9669" name="Equation" r:id="rId19" imgW="3047760" imgH="393480" progId="Equation.DSMT4">
                  <p:embed/>
                </p:oleObj>
              </mc:Choice>
              <mc:Fallback>
                <p:oleObj name="Equation" r:id="rId19" imgW="3047760" imgH="393480" progId="Equation.DSMT4">
                  <p:embed/>
                  <p:pic>
                    <p:nvPicPr>
                      <p:cNvPr id="37" name="对象 36">
                        <a:extLst>
                          <a:ext uri="{FF2B5EF4-FFF2-40B4-BE49-F238E27FC236}">
                            <a16:creationId xmlns:a16="http://schemas.microsoft.com/office/drawing/2014/main" id="{1589AF66-02B6-4ED8-A33E-694567D7AF27}"/>
                          </a:ext>
                        </a:extLst>
                      </p:cNvPr>
                      <p:cNvPicPr/>
                      <p:nvPr/>
                    </p:nvPicPr>
                    <p:blipFill>
                      <a:blip r:embed="rId20"/>
                      <a:stretch>
                        <a:fillRect/>
                      </a:stretch>
                    </p:blipFill>
                    <p:spPr>
                      <a:xfrm>
                        <a:off x="840332" y="5187576"/>
                        <a:ext cx="6764338" cy="873125"/>
                      </a:xfrm>
                      <a:prstGeom prst="rect">
                        <a:avLst/>
                      </a:prstGeom>
                    </p:spPr>
                  </p:pic>
                </p:oleObj>
              </mc:Fallback>
            </mc:AlternateContent>
          </a:graphicData>
        </a:graphic>
      </p:graphicFrame>
    </p:spTree>
    <p:extLst>
      <p:ext uri="{BB962C8B-B14F-4D97-AF65-F5344CB8AC3E}">
        <p14:creationId xmlns:p14="http://schemas.microsoft.com/office/powerpoint/2010/main" val="2536836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up)">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wipe(up)">
                                      <p:cBhvr>
                                        <p:cTn id="12" dur="500"/>
                                        <p:tgtEl>
                                          <p:spTgt spid="3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7"/>
                                        </p:tgtEl>
                                        <p:attrNameLst>
                                          <p:attrName>style.visibility</p:attrName>
                                        </p:attrNameLst>
                                      </p:cBhvr>
                                      <p:to>
                                        <p:strVal val="visible"/>
                                      </p:to>
                                    </p:set>
                                    <p:animEffect transition="in" filter="wipe(left)">
                                      <p:cBhvr>
                                        <p:cTn id="22" dur="500"/>
                                        <p:tgtEl>
                                          <p:spTgt spid="3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8"/>
                                        </p:tgtEl>
                                        <p:attrNameLst>
                                          <p:attrName>style.visibility</p:attrName>
                                        </p:attrNameLst>
                                      </p:cBhvr>
                                      <p:to>
                                        <p:strVal val="visible"/>
                                      </p:to>
                                    </p:set>
                                    <p:animEffect transition="in" filter="wipe(left)">
                                      <p:cBhvr>
                                        <p:cTn id="27" dur="500"/>
                                        <p:tgtEl>
                                          <p:spTgt spid="3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9"/>
                                        </p:tgtEl>
                                        <p:attrNameLst>
                                          <p:attrName>style.visibility</p:attrName>
                                        </p:attrNameLst>
                                      </p:cBhvr>
                                      <p:to>
                                        <p:strVal val="visible"/>
                                      </p:to>
                                    </p:set>
                                    <p:animEffect transition="in" filter="wipe(left)">
                                      <p:cBhvr>
                                        <p:cTn id="32"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utoUpdateAnimBg="0"/>
      <p:bldP spid="5"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793E9583-4369-4D15-80EE-B074C762A8ED}"/>
              </a:ext>
            </a:extLst>
          </p:cNvPr>
          <p:cNvSpPr>
            <a:spLocks noGrp="1"/>
          </p:cNvSpPr>
          <p:nvPr>
            <p:ph type="dt" sz="half" idx="10"/>
          </p:nvPr>
        </p:nvSpPr>
        <p:spPr/>
        <p:txBody>
          <a:bodyPr/>
          <a:lstStyle/>
          <a:p>
            <a:fld id="{39EEDB76-888B-4A9D-8ECF-12D427DD77E9}" type="datetime1">
              <a:rPr lang="zh-CN" altLang="en-US" smtClean="0"/>
              <a:t>2020/4/1</a:t>
            </a:fld>
            <a:endParaRPr lang="zh-CN" altLang="en-US"/>
          </a:p>
        </p:txBody>
      </p:sp>
      <p:sp>
        <p:nvSpPr>
          <p:cNvPr id="3" name="灯片编号占位符 2">
            <a:extLst>
              <a:ext uri="{FF2B5EF4-FFF2-40B4-BE49-F238E27FC236}">
                <a16:creationId xmlns:a16="http://schemas.microsoft.com/office/drawing/2014/main" id="{58115ABA-3C33-4C08-98E7-0B141EB6C082}"/>
              </a:ext>
            </a:extLst>
          </p:cNvPr>
          <p:cNvSpPr>
            <a:spLocks noGrp="1"/>
          </p:cNvSpPr>
          <p:nvPr>
            <p:ph type="sldNum" sz="quarter" idx="12"/>
          </p:nvPr>
        </p:nvSpPr>
        <p:spPr/>
        <p:txBody>
          <a:bodyPr/>
          <a:lstStyle/>
          <a:p>
            <a:fld id="{0E81DA72-FED3-491C-8B54-9DCADA948234}" type="slidenum">
              <a:rPr lang="zh-CN" altLang="en-US" smtClean="0"/>
              <a:t>13</a:t>
            </a:fld>
            <a:endParaRPr lang="zh-CN" altLang="en-US"/>
          </a:p>
        </p:txBody>
      </p:sp>
      <p:graphicFrame>
        <p:nvGraphicFramePr>
          <p:cNvPr id="4" name="对象 3">
            <a:extLst>
              <a:ext uri="{FF2B5EF4-FFF2-40B4-BE49-F238E27FC236}">
                <a16:creationId xmlns:a16="http://schemas.microsoft.com/office/drawing/2014/main" id="{FE0147C6-6143-4B43-8FB5-EEEA05C98240}"/>
              </a:ext>
            </a:extLst>
          </p:cNvPr>
          <p:cNvGraphicFramePr>
            <a:graphicFrameLocks noChangeAspect="1"/>
          </p:cNvGraphicFramePr>
          <p:nvPr>
            <p:extLst>
              <p:ext uri="{D42A27DB-BD31-4B8C-83A1-F6EECF244321}">
                <p14:modId xmlns:p14="http://schemas.microsoft.com/office/powerpoint/2010/main" val="3445409652"/>
              </p:ext>
            </p:extLst>
          </p:nvPr>
        </p:nvGraphicFramePr>
        <p:xfrm>
          <a:off x="1697664" y="160209"/>
          <a:ext cx="2762250" cy="873125"/>
        </p:xfrm>
        <a:graphic>
          <a:graphicData uri="http://schemas.openxmlformats.org/presentationml/2006/ole">
            <mc:AlternateContent xmlns:mc="http://schemas.openxmlformats.org/markup-compatibility/2006">
              <mc:Choice xmlns:v="urn:schemas-microsoft-com:vml" Requires="v">
                <p:oleObj spid="_x0000_s10610" name="Equation" r:id="rId3" imgW="1244520" imgH="393480" progId="Equation.DSMT4">
                  <p:embed/>
                </p:oleObj>
              </mc:Choice>
              <mc:Fallback>
                <p:oleObj name="Equation" r:id="rId3" imgW="1244520" imgH="393480" progId="Equation.DSMT4">
                  <p:embed/>
                  <p:pic>
                    <p:nvPicPr>
                      <p:cNvPr id="39" name="对象 38">
                        <a:extLst>
                          <a:ext uri="{FF2B5EF4-FFF2-40B4-BE49-F238E27FC236}">
                            <a16:creationId xmlns:a16="http://schemas.microsoft.com/office/drawing/2014/main" id="{AC9C8EA4-0A7F-4E95-8424-9946C1F35D02}"/>
                          </a:ext>
                        </a:extLst>
                      </p:cNvPr>
                      <p:cNvPicPr/>
                      <p:nvPr/>
                    </p:nvPicPr>
                    <p:blipFill>
                      <a:blip r:embed="rId4"/>
                      <a:stretch>
                        <a:fillRect/>
                      </a:stretch>
                    </p:blipFill>
                    <p:spPr>
                      <a:xfrm>
                        <a:off x="1697664" y="160209"/>
                        <a:ext cx="2762250" cy="873125"/>
                      </a:xfrm>
                      <a:prstGeom prst="rect">
                        <a:avLst/>
                      </a:prstGeom>
                    </p:spPr>
                  </p:pic>
                </p:oleObj>
              </mc:Fallback>
            </mc:AlternateContent>
          </a:graphicData>
        </a:graphic>
      </p:graphicFrame>
      <p:graphicFrame>
        <p:nvGraphicFramePr>
          <p:cNvPr id="5" name="Object 26">
            <a:extLst>
              <a:ext uri="{FF2B5EF4-FFF2-40B4-BE49-F238E27FC236}">
                <a16:creationId xmlns:a16="http://schemas.microsoft.com/office/drawing/2014/main" id="{B6A556FE-6733-4355-ACF5-5BF15E3D3AB7}"/>
              </a:ext>
            </a:extLst>
          </p:cNvPr>
          <p:cNvGraphicFramePr>
            <a:graphicFrameLocks noChangeAspect="1"/>
          </p:cNvGraphicFramePr>
          <p:nvPr>
            <p:extLst>
              <p:ext uri="{D42A27DB-BD31-4B8C-83A1-F6EECF244321}">
                <p14:modId xmlns:p14="http://schemas.microsoft.com/office/powerpoint/2010/main" val="2647699521"/>
              </p:ext>
            </p:extLst>
          </p:nvPr>
        </p:nvGraphicFramePr>
        <p:xfrm>
          <a:off x="4987530" y="159808"/>
          <a:ext cx="1663135" cy="873526"/>
        </p:xfrm>
        <a:graphic>
          <a:graphicData uri="http://schemas.openxmlformats.org/presentationml/2006/ole">
            <mc:AlternateContent xmlns:mc="http://schemas.openxmlformats.org/markup-compatibility/2006">
              <mc:Choice xmlns:v="urn:schemas-microsoft-com:vml" Requires="v">
                <p:oleObj spid="_x0000_s10611" name="Equation" r:id="rId5" imgW="749160" imgH="393480" progId="Equation.DSMT4">
                  <p:embed/>
                </p:oleObj>
              </mc:Choice>
              <mc:Fallback>
                <p:oleObj name="Equation" r:id="rId5" imgW="749160" imgH="393480" progId="Equation.DSMT4">
                  <p:embed/>
                  <p:pic>
                    <p:nvPicPr>
                      <p:cNvPr id="174106" name="Object 26"/>
                      <p:cNvPicPr>
                        <a:picLocks noChangeAspect="1" noChangeArrowheads="1"/>
                      </p:cNvPicPr>
                      <p:nvPr/>
                    </p:nvPicPr>
                    <p:blipFill>
                      <a:blip r:embed="rId6"/>
                      <a:srcRect/>
                      <a:stretch>
                        <a:fillRect/>
                      </a:stretch>
                    </p:blipFill>
                    <p:spPr bwMode="auto">
                      <a:xfrm>
                        <a:off x="4987530" y="159808"/>
                        <a:ext cx="1663135" cy="873526"/>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 name="Object 28">
            <a:extLst>
              <a:ext uri="{FF2B5EF4-FFF2-40B4-BE49-F238E27FC236}">
                <a16:creationId xmlns:a16="http://schemas.microsoft.com/office/drawing/2014/main" id="{6B411641-97E3-4A56-9100-56B0F9059E16}"/>
              </a:ext>
            </a:extLst>
          </p:cNvPr>
          <p:cNvGraphicFramePr>
            <a:graphicFrameLocks noChangeAspect="1"/>
          </p:cNvGraphicFramePr>
          <p:nvPr>
            <p:extLst>
              <p:ext uri="{D42A27DB-BD31-4B8C-83A1-F6EECF244321}">
                <p14:modId xmlns:p14="http://schemas.microsoft.com/office/powerpoint/2010/main" val="3811532258"/>
              </p:ext>
            </p:extLst>
          </p:nvPr>
        </p:nvGraphicFramePr>
        <p:xfrm>
          <a:off x="2686050" y="1174859"/>
          <a:ext cx="2311286" cy="986213"/>
        </p:xfrm>
        <a:graphic>
          <a:graphicData uri="http://schemas.openxmlformats.org/presentationml/2006/ole">
            <mc:AlternateContent xmlns:mc="http://schemas.openxmlformats.org/markup-compatibility/2006">
              <mc:Choice xmlns:v="urn:schemas-microsoft-com:vml" Requires="v">
                <p:oleObj spid="_x0000_s10612" name="Equation" r:id="rId7" imgW="1041120" imgH="444240" progId="Equation.DSMT4">
                  <p:embed/>
                </p:oleObj>
              </mc:Choice>
              <mc:Fallback>
                <p:oleObj name="Equation" r:id="rId7" imgW="1041120" imgH="444240" progId="Equation.DSMT4">
                  <p:embed/>
                  <p:pic>
                    <p:nvPicPr>
                      <p:cNvPr id="174108" name="Object 28"/>
                      <p:cNvPicPr>
                        <a:picLocks noChangeAspect="1" noChangeArrowheads="1"/>
                      </p:cNvPicPr>
                      <p:nvPr/>
                    </p:nvPicPr>
                    <p:blipFill>
                      <a:blip r:embed="rId8"/>
                      <a:srcRect/>
                      <a:stretch>
                        <a:fillRect/>
                      </a:stretch>
                    </p:blipFill>
                    <p:spPr bwMode="auto">
                      <a:xfrm>
                        <a:off x="2686050" y="1174859"/>
                        <a:ext cx="2311286" cy="986213"/>
                      </a:xfrm>
                      <a:prstGeom prst="rect">
                        <a:avLst/>
                      </a:prstGeom>
                      <a:noFill/>
                      <a:ln>
                        <a:noFill/>
                      </a:ln>
                      <a:effectLst/>
                      <a:extLst>
                        <a:ext uri="{909E8E84-426E-40DD-AFC4-6F175D3DCCD1}">
                          <a14:hiddenFill xmlns:a14="http://schemas.microsoft.com/office/drawing/2010/main">
                            <a:solidFill>
                              <a:srgbClr val="FFCC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 name="Object 5">
            <a:extLst>
              <a:ext uri="{FF2B5EF4-FFF2-40B4-BE49-F238E27FC236}">
                <a16:creationId xmlns:a16="http://schemas.microsoft.com/office/drawing/2014/main" id="{8521C46C-2332-47F6-96A9-E6F254D98E14}"/>
              </a:ext>
            </a:extLst>
          </p:cNvPr>
          <p:cNvGraphicFramePr>
            <a:graphicFrameLocks noChangeAspect="1"/>
          </p:cNvGraphicFramePr>
          <p:nvPr>
            <p:extLst>
              <p:ext uri="{D42A27DB-BD31-4B8C-83A1-F6EECF244321}">
                <p14:modId xmlns:p14="http://schemas.microsoft.com/office/powerpoint/2010/main" val="681208736"/>
              </p:ext>
            </p:extLst>
          </p:nvPr>
        </p:nvGraphicFramePr>
        <p:xfrm>
          <a:off x="2309369" y="2068682"/>
          <a:ext cx="4791075" cy="1692275"/>
        </p:xfrm>
        <a:graphic>
          <a:graphicData uri="http://schemas.openxmlformats.org/presentationml/2006/ole">
            <mc:AlternateContent xmlns:mc="http://schemas.openxmlformats.org/markup-compatibility/2006">
              <mc:Choice xmlns:v="urn:schemas-microsoft-com:vml" Requires="v">
                <p:oleObj spid="_x0000_s10613" name="Equation" r:id="rId9" imgW="2158920" imgH="761760" progId="Equation.DSMT4">
                  <p:embed/>
                </p:oleObj>
              </mc:Choice>
              <mc:Fallback>
                <p:oleObj name="Equation" r:id="rId9" imgW="2158920" imgH="761760" progId="Equation.DSMT4">
                  <p:embed/>
                  <p:pic>
                    <p:nvPicPr>
                      <p:cNvPr id="175109" name="Object 5"/>
                      <p:cNvPicPr>
                        <a:picLocks noChangeAspect="1" noChangeArrowheads="1"/>
                      </p:cNvPicPr>
                      <p:nvPr/>
                    </p:nvPicPr>
                    <p:blipFill>
                      <a:blip r:embed="rId10"/>
                      <a:srcRect/>
                      <a:stretch>
                        <a:fillRect/>
                      </a:stretch>
                    </p:blipFill>
                    <p:spPr bwMode="auto">
                      <a:xfrm>
                        <a:off x="2309369" y="2068682"/>
                        <a:ext cx="4791075" cy="1692275"/>
                      </a:xfrm>
                      <a:prstGeom prst="rect">
                        <a:avLst/>
                      </a:prstGeom>
                      <a:noFill/>
                      <a:ln>
                        <a:noFill/>
                      </a:ln>
                      <a:effectLst/>
                      <a:extLst>
                        <a:ext uri="{909E8E84-426E-40DD-AFC4-6F175D3DCCD1}">
                          <a14:hiddenFill xmlns:a14="http://schemas.microsoft.com/office/drawing/2010/main">
                            <a:solidFill>
                              <a:srgbClr val="FFCC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 name="文本框 7">
            <a:extLst>
              <a:ext uri="{FF2B5EF4-FFF2-40B4-BE49-F238E27FC236}">
                <a16:creationId xmlns:a16="http://schemas.microsoft.com/office/drawing/2014/main" id="{C8F7B794-4B25-481A-9A44-8FBEB2927000}"/>
              </a:ext>
            </a:extLst>
          </p:cNvPr>
          <p:cNvSpPr txBox="1"/>
          <p:nvPr/>
        </p:nvSpPr>
        <p:spPr>
          <a:xfrm>
            <a:off x="628650" y="2609972"/>
            <a:ext cx="1620957" cy="523220"/>
          </a:xfrm>
          <a:prstGeom prst="rect">
            <a:avLst/>
          </a:prstGeom>
          <a:noFill/>
        </p:spPr>
        <p:txBody>
          <a:bodyPr wrap="none" rtlCol="0">
            <a:spAutoFit/>
          </a:bodyPr>
          <a:lstStyle/>
          <a:p>
            <a:r>
              <a:rPr lang="zh-CN" altLang="en-US" sz="2800" b="1" dirty="0">
                <a:latin typeface="华文楷体" panose="02010600040101010101" pitchFamily="2" charset="-122"/>
                <a:ea typeface="华文楷体" panose="02010600040101010101" pitchFamily="2" charset="-122"/>
              </a:rPr>
              <a:t>转动定律</a:t>
            </a:r>
          </a:p>
        </p:txBody>
      </p:sp>
      <p:sp>
        <p:nvSpPr>
          <p:cNvPr id="9" name="Text Box 3">
            <a:extLst>
              <a:ext uri="{FF2B5EF4-FFF2-40B4-BE49-F238E27FC236}">
                <a16:creationId xmlns:a16="http://schemas.microsoft.com/office/drawing/2014/main" id="{2E4D9625-BD3B-4DB5-B642-9CC4B09F8D61}"/>
              </a:ext>
            </a:extLst>
          </p:cNvPr>
          <p:cNvSpPr txBox="1">
            <a:spLocks noChangeArrowheads="1"/>
          </p:cNvSpPr>
          <p:nvPr/>
        </p:nvSpPr>
        <p:spPr bwMode="auto">
          <a:xfrm>
            <a:off x="591513" y="3760957"/>
            <a:ext cx="7960973"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r>
              <a:rPr lang="zh-CN" altLang="en-US"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解法二：</a:t>
            </a:r>
            <a:r>
              <a:rPr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棒下摆过程中轴对棒的支持力不作功，只有重力作功，系统机械能守恒。</a:t>
            </a:r>
            <a:endParaRPr lang="zh-CN" altLang="en-US" sz="2800" b="1" i="1" dirty="0">
              <a:latin typeface="Times New Roman" panose="02020603050405020304" pitchFamily="18" charset="0"/>
              <a:ea typeface="华文楷体" panose="02010600040101010101" pitchFamily="2" charset="-122"/>
              <a:cs typeface="Times New Roman" panose="02020603050405020304" pitchFamily="18" charset="0"/>
              <a:sym typeface="Symbol" pitchFamily="18" charset="2"/>
            </a:endParaRPr>
          </a:p>
        </p:txBody>
      </p:sp>
      <p:graphicFrame>
        <p:nvGraphicFramePr>
          <p:cNvPr id="10" name="Object 4">
            <a:extLst>
              <a:ext uri="{FF2B5EF4-FFF2-40B4-BE49-F238E27FC236}">
                <a16:creationId xmlns:a16="http://schemas.microsoft.com/office/drawing/2014/main" id="{C080DE81-FAD2-403B-8F50-EE59C8938905}"/>
              </a:ext>
            </a:extLst>
          </p:cNvPr>
          <p:cNvGraphicFramePr>
            <a:graphicFrameLocks noChangeAspect="1"/>
          </p:cNvGraphicFramePr>
          <p:nvPr>
            <p:extLst>
              <p:ext uri="{D42A27DB-BD31-4B8C-83A1-F6EECF244321}">
                <p14:modId xmlns:p14="http://schemas.microsoft.com/office/powerpoint/2010/main" val="3996448151"/>
              </p:ext>
            </p:extLst>
          </p:nvPr>
        </p:nvGraphicFramePr>
        <p:xfrm>
          <a:off x="2920029" y="4642184"/>
          <a:ext cx="2705100" cy="873125"/>
        </p:xfrm>
        <a:graphic>
          <a:graphicData uri="http://schemas.openxmlformats.org/presentationml/2006/ole">
            <mc:AlternateContent xmlns:mc="http://schemas.openxmlformats.org/markup-compatibility/2006">
              <mc:Choice xmlns:v="urn:schemas-microsoft-com:vml" Requires="v">
                <p:oleObj spid="_x0000_s10614" name="Equation" r:id="rId11" imgW="1218960" imgH="393480" progId="Equation.DSMT4">
                  <p:embed/>
                </p:oleObj>
              </mc:Choice>
              <mc:Fallback>
                <p:oleObj name="Equation" r:id="rId11" imgW="1218960" imgH="393480" progId="Equation.DSMT4">
                  <p:embed/>
                  <p:pic>
                    <p:nvPicPr>
                      <p:cNvPr id="174084" name="Object 4"/>
                      <p:cNvPicPr>
                        <a:picLocks noChangeAspect="1" noChangeArrowheads="1"/>
                      </p:cNvPicPr>
                      <p:nvPr/>
                    </p:nvPicPr>
                    <p:blipFill>
                      <a:blip r:embed="rId12"/>
                      <a:srcRect/>
                      <a:stretch>
                        <a:fillRect/>
                      </a:stretch>
                    </p:blipFill>
                    <p:spPr bwMode="auto">
                      <a:xfrm>
                        <a:off x="2920029" y="4642184"/>
                        <a:ext cx="2705100" cy="873125"/>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 name="Object 26">
            <a:extLst>
              <a:ext uri="{FF2B5EF4-FFF2-40B4-BE49-F238E27FC236}">
                <a16:creationId xmlns:a16="http://schemas.microsoft.com/office/drawing/2014/main" id="{FD8EF342-8870-4DFC-B569-F6B4EB7FDBF3}"/>
              </a:ext>
            </a:extLst>
          </p:cNvPr>
          <p:cNvGraphicFramePr>
            <a:graphicFrameLocks noChangeAspect="1"/>
          </p:cNvGraphicFramePr>
          <p:nvPr>
            <p:extLst>
              <p:ext uri="{D42A27DB-BD31-4B8C-83A1-F6EECF244321}">
                <p14:modId xmlns:p14="http://schemas.microsoft.com/office/powerpoint/2010/main" val="2432579772"/>
              </p:ext>
            </p:extLst>
          </p:nvPr>
        </p:nvGraphicFramePr>
        <p:xfrm>
          <a:off x="3548578" y="5441823"/>
          <a:ext cx="1663700" cy="873125"/>
        </p:xfrm>
        <a:graphic>
          <a:graphicData uri="http://schemas.openxmlformats.org/presentationml/2006/ole">
            <mc:AlternateContent xmlns:mc="http://schemas.openxmlformats.org/markup-compatibility/2006">
              <mc:Choice xmlns:v="urn:schemas-microsoft-com:vml" Requires="v">
                <p:oleObj spid="_x0000_s10615" name="Equation" r:id="rId13" imgW="749160" imgH="393480" progId="Equation.DSMT4">
                  <p:embed/>
                </p:oleObj>
              </mc:Choice>
              <mc:Fallback>
                <p:oleObj name="Equation" r:id="rId13" imgW="749160" imgH="393480" progId="Equation.DSMT4">
                  <p:embed/>
                  <p:pic>
                    <p:nvPicPr>
                      <p:cNvPr id="174106" name="Object 26"/>
                      <p:cNvPicPr>
                        <a:picLocks noChangeAspect="1" noChangeArrowheads="1"/>
                      </p:cNvPicPr>
                      <p:nvPr/>
                    </p:nvPicPr>
                    <p:blipFill>
                      <a:blip r:embed="rId14"/>
                      <a:srcRect/>
                      <a:stretch>
                        <a:fillRect/>
                      </a:stretch>
                    </p:blipFill>
                    <p:spPr bwMode="auto">
                      <a:xfrm>
                        <a:off x="3548578" y="5441823"/>
                        <a:ext cx="1663700" cy="873125"/>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 name="Object 27">
            <a:extLst>
              <a:ext uri="{FF2B5EF4-FFF2-40B4-BE49-F238E27FC236}">
                <a16:creationId xmlns:a16="http://schemas.microsoft.com/office/drawing/2014/main" id="{DA57557B-7FDD-47A2-BE98-D991670F22AD}"/>
              </a:ext>
            </a:extLst>
          </p:cNvPr>
          <p:cNvGraphicFramePr>
            <a:graphicFrameLocks noChangeAspect="1"/>
          </p:cNvGraphicFramePr>
          <p:nvPr>
            <p:extLst>
              <p:ext uri="{D42A27DB-BD31-4B8C-83A1-F6EECF244321}">
                <p14:modId xmlns:p14="http://schemas.microsoft.com/office/powerpoint/2010/main" val="552769634"/>
              </p:ext>
            </p:extLst>
          </p:nvPr>
        </p:nvGraphicFramePr>
        <p:xfrm>
          <a:off x="1178838" y="5441824"/>
          <a:ext cx="2141538" cy="873125"/>
        </p:xfrm>
        <a:graphic>
          <a:graphicData uri="http://schemas.openxmlformats.org/presentationml/2006/ole">
            <mc:AlternateContent xmlns:mc="http://schemas.openxmlformats.org/markup-compatibility/2006">
              <mc:Choice xmlns:v="urn:schemas-microsoft-com:vml" Requires="v">
                <p:oleObj spid="_x0000_s10616" name="Equation" r:id="rId15" imgW="965160" imgH="393480" progId="Equation.DSMT4">
                  <p:embed/>
                </p:oleObj>
              </mc:Choice>
              <mc:Fallback>
                <p:oleObj name="Equation" r:id="rId15" imgW="965160" imgH="393480" progId="Equation.DSMT4">
                  <p:embed/>
                  <p:pic>
                    <p:nvPicPr>
                      <p:cNvPr id="174107" name="Object 27"/>
                      <p:cNvPicPr>
                        <a:picLocks noChangeAspect="1" noChangeArrowheads="1"/>
                      </p:cNvPicPr>
                      <p:nvPr/>
                    </p:nvPicPr>
                    <p:blipFill>
                      <a:blip r:embed="rId16"/>
                      <a:srcRect/>
                      <a:stretch>
                        <a:fillRect/>
                      </a:stretch>
                    </p:blipFill>
                    <p:spPr bwMode="auto">
                      <a:xfrm>
                        <a:off x="1178838" y="5441824"/>
                        <a:ext cx="2141538" cy="873125"/>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 name="Object 28">
            <a:extLst>
              <a:ext uri="{FF2B5EF4-FFF2-40B4-BE49-F238E27FC236}">
                <a16:creationId xmlns:a16="http://schemas.microsoft.com/office/drawing/2014/main" id="{75989D4A-1347-4EE8-BF0F-DA808CA6716B}"/>
              </a:ext>
            </a:extLst>
          </p:cNvPr>
          <p:cNvGraphicFramePr>
            <a:graphicFrameLocks noChangeAspect="1"/>
          </p:cNvGraphicFramePr>
          <p:nvPr>
            <p:extLst>
              <p:ext uri="{D42A27DB-BD31-4B8C-83A1-F6EECF244321}">
                <p14:modId xmlns:p14="http://schemas.microsoft.com/office/powerpoint/2010/main" val="4173396966"/>
              </p:ext>
            </p:extLst>
          </p:nvPr>
        </p:nvGraphicFramePr>
        <p:xfrm>
          <a:off x="5494965" y="5342829"/>
          <a:ext cx="2311400" cy="985838"/>
        </p:xfrm>
        <a:graphic>
          <a:graphicData uri="http://schemas.openxmlformats.org/presentationml/2006/ole">
            <mc:AlternateContent xmlns:mc="http://schemas.openxmlformats.org/markup-compatibility/2006">
              <mc:Choice xmlns:v="urn:schemas-microsoft-com:vml" Requires="v">
                <p:oleObj spid="_x0000_s10617" name="Equation" r:id="rId17" imgW="1041120" imgH="444240" progId="Equation.DSMT4">
                  <p:embed/>
                </p:oleObj>
              </mc:Choice>
              <mc:Fallback>
                <p:oleObj name="Equation" r:id="rId17" imgW="1041120" imgH="444240" progId="Equation.DSMT4">
                  <p:embed/>
                  <p:pic>
                    <p:nvPicPr>
                      <p:cNvPr id="174108" name="Object 28"/>
                      <p:cNvPicPr>
                        <a:picLocks noChangeAspect="1" noChangeArrowheads="1"/>
                      </p:cNvPicPr>
                      <p:nvPr/>
                    </p:nvPicPr>
                    <p:blipFill>
                      <a:blip r:embed="rId18"/>
                      <a:srcRect/>
                      <a:stretch>
                        <a:fillRect/>
                      </a:stretch>
                    </p:blipFill>
                    <p:spPr bwMode="auto">
                      <a:xfrm>
                        <a:off x="5494965" y="5342829"/>
                        <a:ext cx="2311400" cy="985838"/>
                      </a:xfrm>
                      <a:prstGeom prst="rect">
                        <a:avLst/>
                      </a:prstGeom>
                      <a:noFill/>
                      <a:ln>
                        <a:noFill/>
                      </a:ln>
                      <a:effectLst/>
                      <a:extLst>
                        <a:ext uri="{909E8E84-426E-40DD-AFC4-6F175D3DCCD1}">
                          <a14:hiddenFill xmlns:a14="http://schemas.microsoft.com/office/drawing/2010/main">
                            <a:solidFill>
                              <a:srgbClr val="FFCC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585831004"/>
      </p:ext>
    </p:extLst>
  </p:cSld>
  <p:clrMapOvr>
    <a:masterClrMapping/>
  </p:clrMapOvr>
  <mc:AlternateContent xmlns:mc="http://schemas.openxmlformats.org/markup-compatibility/2006" xmlns:p14="http://schemas.microsoft.com/office/powerpoint/2010/main">
    <mc:Choice Requires="p14">
      <p:transition spd="slow" p14:dur="999"/>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left)">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left)">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9">
                                            <p:txEl>
                                              <p:pRg st="0" end="0"/>
                                            </p:txEl>
                                          </p:spTgt>
                                        </p:tgtEl>
                                        <p:attrNameLst>
                                          <p:attrName>style.visibility</p:attrName>
                                        </p:attrNameLst>
                                      </p:cBhvr>
                                      <p:to>
                                        <p:strVal val="visible"/>
                                      </p:to>
                                    </p:set>
                                    <p:animEffect transition="in" filter="wipe(left)">
                                      <p:cBhvr>
                                        <p:cTn id="32" dur="500"/>
                                        <p:tgtEl>
                                          <p:spTgt spid="9">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wipe(left)">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wipe(left)">
                                      <p:cBhvr>
                                        <p:cTn id="42" dur="500"/>
                                        <p:tgtEl>
                                          <p:spTgt spid="12"/>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wipe(left)">
                                      <p:cBhvr>
                                        <p:cTn id="47" dur="500"/>
                                        <p:tgtEl>
                                          <p:spTgt spid="11"/>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wipe(left)">
                                      <p:cBhvr>
                                        <p:cTn id="5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304ADB77-68D8-4E80-9E97-D963FB5A2911}"/>
              </a:ext>
            </a:extLst>
          </p:cNvPr>
          <p:cNvSpPr>
            <a:spLocks noGrp="1"/>
          </p:cNvSpPr>
          <p:nvPr>
            <p:ph type="dt" sz="half" idx="10"/>
          </p:nvPr>
        </p:nvSpPr>
        <p:spPr/>
        <p:txBody>
          <a:bodyPr/>
          <a:lstStyle/>
          <a:p>
            <a:fld id="{39EEDB76-888B-4A9D-8ECF-12D427DD77E9}" type="datetime1">
              <a:rPr lang="zh-CN" altLang="en-US" smtClean="0"/>
              <a:t>2020/4/1</a:t>
            </a:fld>
            <a:endParaRPr lang="zh-CN" altLang="en-US"/>
          </a:p>
        </p:txBody>
      </p:sp>
      <p:sp>
        <p:nvSpPr>
          <p:cNvPr id="3" name="灯片编号占位符 2">
            <a:extLst>
              <a:ext uri="{FF2B5EF4-FFF2-40B4-BE49-F238E27FC236}">
                <a16:creationId xmlns:a16="http://schemas.microsoft.com/office/drawing/2014/main" id="{E39B539E-126D-4330-9AA9-CD07BA10FF08}"/>
              </a:ext>
            </a:extLst>
          </p:cNvPr>
          <p:cNvSpPr>
            <a:spLocks noGrp="1"/>
          </p:cNvSpPr>
          <p:nvPr>
            <p:ph type="sldNum" sz="quarter" idx="12"/>
          </p:nvPr>
        </p:nvSpPr>
        <p:spPr/>
        <p:txBody>
          <a:bodyPr/>
          <a:lstStyle/>
          <a:p>
            <a:fld id="{0E81DA72-FED3-491C-8B54-9DCADA948234}" type="slidenum">
              <a:rPr lang="zh-CN" altLang="en-US" smtClean="0"/>
              <a:t>14</a:t>
            </a:fld>
            <a:endParaRPr lang="zh-CN" altLang="en-US"/>
          </a:p>
        </p:txBody>
      </p:sp>
      <p:sp>
        <p:nvSpPr>
          <p:cNvPr id="6" name="文本框 5">
            <a:extLst>
              <a:ext uri="{FF2B5EF4-FFF2-40B4-BE49-F238E27FC236}">
                <a16:creationId xmlns:a16="http://schemas.microsoft.com/office/drawing/2014/main" id="{F8BAACF7-8DF3-4997-BBA7-DDEA49922F01}"/>
              </a:ext>
            </a:extLst>
          </p:cNvPr>
          <p:cNvSpPr txBox="1"/>
          <p:nvPr>
            <p:custDataLst>
              <p:tags r:id="rId3"/>
            </p:custDataLst>
          </p:nvPr>
        </p:nvSpPr>
        <p:spPr>
          <a:xfrm>
            <a:off x="914400" y="635000"/>
            <a:ext cx="7315200" cy="2143125"/>
          </a:xfrm>
          <a:prstGeom prst="rect">
            <a:avLst/>
          </a:prstGeom>
          <a:noFill/>
        </p:spPr>
        <p:txBody>
          <a:bodyPr vert="horz" wrap="square" rtlCol="0" anchor="ctr" anchorCtr="0">
            <a:noAutofit/>
          </a:bodyPr>
          <a:lstStyle/>
          <a:p>
            <a:r>
              <a:rPr lang="zh-CN" altLang="en-US" sz="2600" dirty="0">
                <a:solidFill>
                  <a:srgbClr val="000000"/>
                </a:solidFill>
                <a:latin typeface="Microsoft Yahei" panose="020B0503020204020204" pitchFamily="34" charset="-122"/>
                <a:ea typeface="Microsoft Yahei" panose="020B0503020204020204" pitchFamily="34" charset="-122"/>
                <a:sym typeface="Microsoft Yahei" panose="020B0503020204020204" pitchFamily="34" charset="-122"/>
              </a:rPr>
              <a:t>例</a:t>
            </a:r>
            <a:r>
              <a:rPr lang="en-US" altLang="zh-CN" sz="2600" dirty="0">
                <a:solidFill>
                  <a:srgbClr val="000000"/>
                </a:solidFill>
                <a:latin typeface="Microsoft Yahei" panose="020B0503020204020204" pitchFamily="34" charset="-122"/>
                <a:ea typeface="Microsoft Yahei" panose="020B0503020204020204" pitchFamily="34" charset="-122"/>
                <a:sym typeface="Microsoft Yahei" panose="020B0503020204020204" pitchFamily="34" charset="-122"/>
              </a:rPr>
              <a:t>2</a:t>
            </a:r>
            <a:r>
              <a:rPr lang="zh-CN" altLang="en-US" sz="2600" dirty="0">
                <a:solidFill>
                  <a:srgbClr val="000000"/>
                </a:solidFill>
                <a:latin typeface="Microsoft Yahei" panose="020B0503020204020204" pitchFamily="34" charset="-122"/>
                <a:ea typeface="Microsoft Yahei" panose="020B0503020204020204" pitchFamily="34" charset="-122"/>
                <a:sym typeface="Microsoft Yahei" panose="020B0503020204020204" pitchFamily="34" charset="-122"/>
              </a:rPr>
              <a:t>中，已经得到角速度，如何对角速度求时间导数计算角加速度？反之，又如何计算？</a:t>
            </a:r>
          </a:p>
        </p:txBody>
      </p:sp>
      <p:sp>
        <p:nvSpPr>
          <p:cNvPr id="7" name="矩形: 圆角 6">
            <a:extLst>
              <a:ext uri="{FF2B5EF4-FFF2-40B4-BE49-F238E27FC236}">
                <a16:creationId xmlns:a16="http://schemas.microsoft.com/office/drawing/2014/main" id="{95EB3C85-E86B-4C6C-A99F-63B54C81D0D3}"/>
              </a:ext>
            </a:extLst>
          </p:cNvPr>
          <p:cNvSpPr/>
          <p:nvPr>
            <p:custDataLst>
              <p:tags r:id="rId4"/>
            </p:custDataLst>
          </p:nvPr>
        </p:nvSpPr>
        <p:spPr>
          <a:xfrm>
            <a:off x="6172200" y="6215063"/>
            <a:ext cx="1543050" cy="411480"/>
          </a:xfrm>
          <a:prstGeom prst="roundRect">
            <a:avLst/>
          </a:prstGeom>
          <a:solidFill>
            <a:srgbClr val="808080"/>
          </a:solidFill>
          <a:ln w="38100"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rtlCol="0" anchor="ctr" anchorCtr="1">
            <a:noAutofit/>
          </a:bodyPr>
          <a:lstStyle/>
          <a:p>
            <a:pPr algn="ctr"/>
            <a:r>
              <a:rPr lang="zh-CN" altLang="en-US" sz="1600">
                <a:solidFill>
                  <a:srgbClr val="FFFFFF"/>
                </a:solidFill>
                <a:latin typeface="Microsoft Yahei" panose="020B0503020204020204" pitchFamily="34" charset="-122"/>
                <a:ea typeface="Microsoft Yahei" panose="020B0503020204020204" pitchFamily="34" charset="-122"/>
                <a:sym typeface="Microsoft Yahei" panose="020B0503020204020204" pitchFamily="34" charset="-122"/>
              </a:rPr>
              <a:t>作答</a:t>
            </a:r>
          </a:p>
        </p:txBody>
      </p:sp>
      <p:sp>
        <p:nvSpPr>
          <p:cNvPr id="13" name="矩形 12">
            <a:extLst>
              <a:ext uri="{FF2B5EF4-FFF2-40B4-BE49-F238E27FC236}">
                <a16:creationId xmlns:a16="http://schemas.microsoft.com/office/drawing/2014/main" id="{04A84BAC-D4C6-4E2C-8422-8A82074935F6}"/>
              </a:ext>
            </a:extLst>
          </p:cNvPr>
          <p:cNvSpPr/>
          <p:nvPr>
            <p:custDataLst>
              <p:tags r:id="rId5"/>
            </p:custDataLst>
          </p:nvPr>
        </p:nvSpPr>
        <p:spPr>
          <a:xfrm>
            <a:off x="0" y="5849303"/>
            <a:ext cx="9144000" cy="365760"/>
          </a:xfrm>
          <a:prstGeom prst="rect">
            <a:avLst/>
          </a:prstGeom>
          <a:solidFill>
            <a:srgbClr val="FBFAEF"/>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vert="horz" wrap="none" rtlCol="0" anchor="ctr" anchorCtr="1">
            <a:noAutofit/>
          </a:bodyPr>
          <a:lstStyle/>
          <a:p>
            <a:r>
              <a:rPr lang="zh-CN" altLang="en-US" sz="1200">
                <a:solidFill>
                  <a:srgbClr val="F84F41"/>
                </a:solidFill>
                <a:latin typeface="Microsoft Yahei" panose="020B0503020204020204" pitchFamily="34" charset="-122"/>
                <a:ea typeface="Microsoft Yahei" panose="020B0503020204020204" pitchFamily="34" charset="-122"/>
                <a:sym typeface="Microsoft Yahei" panose="020B0503020204020204" pitchFamily="34" charset="-122"/>
              </a:rPr>
              <a:t>正常使用主观题需</a:t>
            </a:r>
            <a:r>
              <a:rPr lang="en-US" altLang="zh-CN" sz="1200">
                <a:solidFill>
                  <a:srgbClr val="F84F41"/>
                </a:solidFill>
                <a:latin typeface="Microsoft Yahei" panose="020B0503020204020204" pitchFamily="34" charset="-122"/>
                <a:ea typeface="Microsoft Yahei" panose="020B0503020204020204" pitchFamily="34" charset="-122"/>
                <a:sym typeface="Microsoft Yahei" panose="020B0503020204020204" pitchFamily="34" charset="-122"/>
              </a:rPr>
              <a:t>2.0</a:t>
            </a:r>
            <a:r>
              <a:rPr lang="zh-CN" altLang="en-US" sz="1200">
                <a:solidFill>
                  <a:srgbClr val="F84F41"/>
                </a:solidFill>
                <a:latin typeface="Microsoft Yahei" panose="020B0503020204020204" pitchFamily="34" charset="-122"/>
                <a:ea typeface="Microsoft Yahei" panose="020B0503020204020204" pitchFamily="34" charset="-122"/>
                <a:sym typeface="Microsoft Yahei" panose="020B0503020204020204" pitchFamily="34" charset="-122"/>
              </a:rPr>
              <a:t>以上版本雨课堂</a:t>
            </a:r>
          </a:p>
        </p:txBody>
      </p:sp>
      <p:graphicFrame>
        <p:nvGraphicFramePr>
          <p:cNvPr id="14" name="Object 28">
            <a:extLst>
              <a:ext uri="{FF2B5EF4-FFF2-40B4-BE49-F238E27FC236}">
                <a16:creationId xmlns:a16="http://schemas.microsoft.com/office/drawing/2014/main" id="{CBC8324D-29D6-4F44-B5E2-B650690827E7}"/>
              </a:ext>
            </a:extLst>
          </p:cNvPr>
          <p:cNvGraphicFramePr>
            <a:graphicFrameLocks noChangeAspect="1"/>
          </p:cNvGraphicFramePr>
          <p:nvPr>
            <p:extLst>
              <p:ext uri="{D42A27DB-BD31-4B8C-83A1-F6EECF244321}">
                <p14:modId xmlns:p14="http://schemas.microsoft.com/office/powerpoint/2010/main" val="675683224"/>
              </p:ext>
            </p:extLst>
          </p:nvPr>
        </p:nvGraphicFramePr>
        <p:xfrm>
          <a:off x="2451735" y="2450783"/>
          <a:ext cx="3159125" cy="987425"/>
        </p:xfrm>
        <a:graphic>
          <a:graphicData uri="http://schemas.openxmlformats.org/presentationml/2006/ole">
            <mc:AlternateContent xmlns:mc="http://schemas.openxmlformats.org/markup-compatibility/2006">
              <mc:Choice xmlns:v="urn:schemas-microsoft-com:vml" Requires="v">
                <p:oleObj spid="_x0000_s11352" name="Equation" r:id="rId13" imgW="1422360" imgH="444240" progId="Equation.DSMT4">
                  <p:embed/>
                </p:oleObj>
              </mc:Choice>
              <mc:Fallback>
                <p:oleObj name="Equation" r:id="rId13" imgW="1422360" imgH="444240" progId="Equation.DSMT4">
                  <p:embed/>
                  <p:pic>
                    <p:nvPicPr>
                      <p:cNvPr id="6" name="Object 28">
                        <a:extLst>
                          <a:ext uri="{FF2B5EF4-FFF2-40B4-BE49-F238E27FC236}">
                            <a16:creationId xmlns:a16="http://schemas.microsoft.com/office/drawing/2014/main" id="{6B411641-97E3-4A56-9100-56B0F9059E16}"/>
                          </a:ext>
                        </a:extLst>
                      </p:cNvPr>
                      <p:cNvPicPr>
                        <a:picLocks noChangeAspect="1" noChangeArrowheads="1"/>
                      </p:cNvPicPr>
                      <p:nvPr/>
                    </p:nvPicPr>
                    <p:blipFill>
                      <a:blip r:embed="rId14"/>
                      <a:srcRect/>
                      <a:stretch>
                        <a:fillRect/>
                      </a:stretch>
                    </p:blipFill>
                    <p:spPr bwMode="auto">
                      <a:xfrm>
                        <a:off x="2451735" y="2450783"/>
                        <a:ext cx="3159125" cy="987425"/>
                      </a:xfrm>
                      <a:prstGeom prst="rect">
                        <a:avLst/>
                      </a:prstGeom>
                      <a:noFill/>
                      <a:ln>
                        <a:noFill/>
                      </a:ln>
                      <a:effectLst/>
                      <a:extLst>
                        <a:ext uri="{909E8E84-426E-40DD-AFC4-6F175D3DCCD1}">
                          <a14:hiddenFill xmlns:a14="http://schemas.microsoft.com/office/drawing/2010/main">
                            <a:solidFill>
                              <a:srgbClr val="FFCC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5" name="Object 5">
            <a:extLst>
              <a:ext uri="{FF2B5EF4-FFF2-40B4-BE49-F238E27FC236}">
                <a16:creationId xmlns:a16="http://schemas.microsoft.com/office/drawing/2014/main" id="{AEB5CAA8-9624-45CA-A17A-459B0843E79E}"/>
              </a:ext>
            </a:extLst>
          </p:cNvPr>
          <p:cNvGraphicFramePr>
            <a:graphicFrameLocks noChangeAspect="1"/>
          </p:cNvGraphicFramePr>
          <p:nvPr>
            <p:extLst>
              <p:ext uri="{D42A27DB-BD31-4B8C-83A1-F6EECF244321}">
                <p14:modId xmlns:p14="http://schemas.microsoft.com/office/powerpoint/2010/main" val="1133359252"/>
              </p:ext>
            </p:extLst>
          </p:nvPr>
        </p:nvGraphicFramePr>
        <p:xfrm>
          <a:off x="2594610" y="3876357"/>
          <a:ext cx="3016250" cy="874713"/>
        </p:xfrm>
        <a:graphic>
          <a:graphicData uri="http://schemas.openxmlformats.org/presentationml/2006/ole">
            <mc:AlternateContent xmlns:mc="http://schemas.openxmlformats.org/markup-compatibility/2006">
              <mc:Choice xmlns:v="urn:schemas-microsoft-com:vml" Requires="v">
                <p:oleObj spid="_x0000_s11353" name="Equation" r:id="rId15" imgW="1358640" imgH="393480" progId="Equation.DSMT4">
                  <p:embed/>
                </p:oleObj>
              </mc:Choice>
              <mc:Fallback>
                <p:oleObj name="Equation" r:id="rId15" imgW="1358640" imgH="393480" progId="Equation.DSMT4">
                  <p:embed/>
                  <p:pic>
                    <p:nvPicPr>
                      <p:cNvPr id="7" name="Object 5">
                        <a:extLst>
                          <a:ext uri="{FF2B5EF4-FFF2-40B4-BE49-F238E27FC236}">
                            <a16:creationId xmlns:a16="http://schemas.microsoft.com/office/drawing/2014/main" id="{8521C46C-2332-47F6-96A9-E6F254D98E14}"/>
                          </a:ext>
                        </a:extLst>
                      </p:cNvPr>
                      <p:cNvPicPr>
                        <a:picLocks noChangeAspect="1" noChangeArrowheads="1"/>
                      </p:cNvPicPr>
                      <p:nvPr/>
                    </p:nvPicPr>
                    <p:blipFill>
                      <a:blip r:embed="rId16"/>
                      <a:srcRect/>
                      <a:stretch>
                        <a:fillRect/>
                      </a:stretch>
                    </p:blipFill>
                    <p:spPr bwMode="auto">
                      <a:xfrm>
                        <a:off x="2594610" y="3876357"/>
                        <a:ext cx="3016250" cy="874713"/>
                      </a:xfrm>
                      <a:prstGeom prst="rect">
                        <a:avLst/>
                      </a:prstGeom>
                      <a:noFill/>
                      <a:ln>
                        <a:noFill/>
                      </a:ln>
                      <a:effectLst/>
                      <a:extLst>
                        <a:ext uri="{909E8E84-426E-40DD-AFC4-6F175D3DCCD1}">
                          <a14:hiddenFill xmlns:a14="http://schemas.microsoft.com/office/drawing/2010/main">
                            <a:solidFill>
                              <a:srgbClr val="FFCC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12" name="组合 11">
            <a:extLst>
              <a:ext uri="{FF2B5EF4-FFF2-40B4-BE49-F238E27FC236}">
                <a16:creationId xmlns:a16="http://schemas.microsoft.com/office/drawing/2014/main" id="{628095E0-81CE-4951-8419-573C16BC9C69}"/>
              </a:ext>
            </a:extLst>
          </p:cNvPr>
          <p:cNvGrpSpPr/>
          <p:nvPr>
            <p:custDataLst>
              <p:tags r:id="rId6"/>
            </p:custDataLst>
          </p:nvPr>
        </p:nvGrpSpPr>
        <p:grpSpPr>
          <a:xfrm>
            <a:off x="0" y="0"/>
            <a:ext cx="9144000" cy="635000"/>
            <a:chOff x="0" y="0"/>
            <a:chExt cx="9144000" cy="635000"/>
          </a:xfrm>
        </p:grpSpPr>
        <p:sp>
          <p:nvSpPr>
            <p:cNvPr id="8" name="TitleBackground">
              <a:extLst>
                <a:ext uri="{FF2B5EF4-FFF2-40B4-BE49-F238E27FC236}">
                  <a16:creationId xmlns:a16="http://schemas.microsoft.com/office/drawing/2014/main" id="{270D291C-0F9C-4009-9540-2EFA03BB2020}"/>
                </a:ext>
              </a:extLst>
            </p:cNvPr>
            <p:cNvSpPr/>
            <p:nvPr>
              <p:custDataLst>
                <p:tags r:id="rId8"/>
              </p:custDataLst>
            </p:nvPr>
          </p:nvSpPr>
          <p:spPr>
            <a:xfrm>
              <a:off x="0" y="0"/>
              <a:ext cx="9144000" cy="635000"/>
            </a:xfrm>
            <a:prstGeom prst="rect">
              <a:avLst/>
            </a:prstGeom>
            <a:solidFill>
              <a:srgbClr val="F6F7F8"/>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ColorBlock">
              <a:extLst>
                <a:ext uri="{FF2B5EF4-FFF2-40B4-BE49-F238E27FC236}">
                  <a16:creationId xmlns:a16="http://schemas.microsoft.com/office/drawing/2014/main" id="{1FF57349-6D1C-4CB4-A34C-3E9668605F79}"/>
                </a:ext>
              </a:extLst>
            </p:cNvPr>
            <p:cNvSpPr/>
            <p:nvPr>
              <p:custDataLst>
                <p:tags r:id="rId9"/>
              </p:custDataLst>
            </p:nvPr>
          </p:nvSpPr>
          <p:spPr>
            <a:xfrm>
              <a:off x="0" y="0"/>
              <a:ext cx="190500" cy="635000"/>
            </a:xfrm>
            <a:prstGeom prst="rect">
              <a:avLst/>
            </a:prstGeom>
            <a:solidFill>
              <a:srgbClr val="639EF4"/>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TypeText">
              <a:extLst>
                <a:ext uri="{FF2B5EF4-FFF2-40B4-BE49-F238E27FC236}">
                  <a16:creationId xmlns:a16="http://schemas.microsoft.com/office/drawing/2014/main" id="{766C9EA0-1EFB-42FB-8EFA-DAE9298D8C05}"/>
                </a:ext>
              </a:extLst>
            </p:cNvPr>
            <p:cNvSpPr txBox="1"/>
            <p:nvPr>
              <p:custDataLst>
                <p:tags r:id="rId10"/>
              </p:custDataLst>
            </p:nvPr>
          </p:nvSpPr>
          <p:spPr>
            <a:xfrm>
              <a:off x="254000" y="0"/>
              <a:ext cx="1905000" cy="635000"/>
            </a:xfrm>
            <a:prstGeom prst="rect">
              <a:avLst/>
            </a:prstGeom>
            <a:noFill/>
          </p:spPr>
          <p:txBody>
            <a:bodyPr vert="horz" wrap="none" rtlCol="0" anchor="ctr" anchorCtr="0">
              <a:noAutofit/>
            </a:bodyPr>
            <a:lstStyle/>
            <a:p>
              <a:r>
                <a:rPr lang="zh-CN" altLang="en-US" sz="2600">
                  <a:solidFill>
                    <a:srgbClr val="000000"/>
                  </a:solidFill>
                  <a:latin typeface="Microsoft Yahei" panose="020B0503020204020204" pitchFamily="34" charset="-122"/>
                  <a:ea typeface="Microsoft Yahei" panose="020B0503020204020204" pitchFamily="34" charset="-122"/>
                  <a:sym typeface="Microsoft Yahei" panose="020B0503020204020204" pitchFamily="34" charset="-122"/>
                </a:rPr>
                <a:t>主观题</a:t>
              </a:r>
            </a:p>
          </p:txBody>
        </p:sp>
        <p:sp>
          <p:nvSpPr>
            <p:cNvPr id="11" name="TipText">
              <a:extLst>
                <a:ext uri="{FF2B5EF4-FFF2-40B4-BE49-F238E27FC236}">
                  <a16:creationId xmlns:a16="http://schemas.microsoft.com/office/drawing/2014/main" id="{A4833BA8-94EF-48F2-9741-1D04F94D58C5}"/>
                </a:ext>
              </a:extLst>
            </p:cNvPr>
            <p:cNvSpPr txBox="1"/>
            <p:nvPr>
              <p:custDataLst>
                <p:tags r:id="rId11"/>
              </p:custDataLst>
            </p:nvPr>
          </p:nvSpPr>
          <p:spPr>
            <a:xfrm>
              <a:off x="1525905" y="109220"/>
              <a:ext cx="2286000" cy="508000"/>
            </a:xfrm>
            <a:prstGeom prst="rect">
              <a:avLst/>
            </a:prstGeom>
            <a:noFill/>
          </p:spPr>
          <p:txBody>
            <a:bodyPr vert="horz" wrap="none" rtlCol="0" anchor="ctr" anchorCtr="0">
              <a:noAutofit/>
            </a:bodyPr>
            <a:lstStyle/>
            <a:p>
              <a:r>
                <a:rPr lang="en-US" altLang="zh-CN" sz="2000">
                  <a:solidFill>
                    <a:srgbClr val="808080"/>
                  </a:solidFill>
                  <a:latin typeface="Microsoft Yahei" panose="020B0503020204020204" pitchFamily="34" charset="-122"/>
                  <a:ea typeface="Microsoft Yahei" panose="020B0503020204020204" pitchFamily="34" charset="-122"/>
                  <a:sym typeface="Microsoft Yahei" panose="020B0503020204020204" pitchFamily="34" charset="-122"/>
                </a:rPr>
                <a:t>10</a:t>
              </a:r>
              <a:r>
                <a:rPr lang="zh-CN" altLang="en-US" sz="2000">
                  <a:solidFill>
                    <a:srgbClr val="808080"/>
                  </a:solidFill>
                  <a:latin typeface="Microsoft Yahei" panose="020B0503020204020204" pitchFamily="34" charset="-122"/>
                  <a:ea typeface="Microsoft Yahei" panose="020B0503020204020204" pitchFamily="34" charset="-122"/>
                  <a:sym typeface="Microsoft Yahei" panose="020B0503020204020204" pitchFamily="34" charset="-122"/>
                </a:rPr>
                <a:t>分</a:t>
              </a:r>
            </a:p>
          </p:txBody>
        </p:sp>
      </p:grpSp>
      <p:pic>
        <p:nvPicPr>
          <p:cNvPr id="5" name="图片 4">
            <a:extLst>
              <a:ext uri="{FF2B5EF4-FFF2-40B4-BE49-F238E27FC236}">
                <a16:creationId xmlns:a16="http://schemas.microsoft.com/office/drawing/2014/main" id="{CBB151C6-F3E6-420F-87F8-9E52F1EF91DA}"/>
              </a:ext>
            </a:extLst>
          </p:cNvPr>
          <p:cNvPicPr>
            <a:picLocks/>
          </p:cNvPicPr>
          <p:nvPr>
            <p:custDataLst>
              <p:tags r:id="rId7"/>
            </p:custDataLst>
          </p:nvPr>
        </p:nvPicPr>
        <p:blipFill>
          <a:blip r:embed="rId17">
            <a:extLst>
              <a:ext uri="{28A0092B-C50C-407E-A947-70E740481C1C}">
                <a14:useLocalDpi xmlns:a14="http://schemas.microsoft.com/office/drawing/2010/main" val="0"/>
              </a:ext>
            </a:extLst>
          </a:blip>
          <a:stretch>
            <a:fillRect/>
          </a:stretch>
        </p:blipFill>
        <p:spPr>
          <a:xfrm>
            <a:off x="7594600" y="63500"/>
            <a:ext cx="1422400" cy="508000"/>
          </a:xfrm>
          <a:prstGeom prst="rect">
            <a:avLst/>
          </a:prstGeom>
        </p:spPr>
      </p:pic>
    </p:spTree>
    <p:custDataLst>
      <p:tags r:id="rId2"/>
    </p:custDataLst>
    <p:extLst>
      <p:ext uri="{BB962C8B-B14F-4D97-AF65-F5344CB8AC3E}">
        <p14:creationId xmlns:p14="http://schemas.microsoft.com/office/powerpoint/2010/main" val="36366975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881624E9-056A-4D4B-9F04-02E6CDFD5F91}"/>
              </a:ext>
            </a:extLst>
          </p:cNvPr>
          <p:cNvSpPr>
            <a:spLocks noGrp="1"/>
          </p:cNvSpPr>
          <p:nvPr>
            <p:ph type="dt" sz="half" idx="10"/>
          </p:nvPr>
        </p:nvSpPr>
        <p:spPr/>
        <p:txBody>
          <a:bodyPr/>
          <a:lstStyle/>
          <a:p>
            <a:fld id="{39EEDB76-888B-4A9D-8ECF-12D427DD77E9}" type="datetime1">
              <a:rPr lang="zh-CN" altLang="en-US" smtClean="0"/>
              <a:t>2020/4/1</a:t>
            </a:fld>
            <a:endParaRPr lang="zh-CN" altLang="en-US"/>
          </a:p>
        </p:txBody>
      </p:sp>
      <p:sp>
        <p:nvSpPr>
          <p:cNvPr id="3" name="灯片编号占位符 2">
            <a:extLst>
              <a:ext uri="{FF2B5EF4-FFF2-40B4-BE49-F238E27FC236}">
                <a16:creationId xmlns:a16="http://schemas.microsoft.com/office/drawing/2014/main" id="{B975E20F-E892-433A-8D55-F42B8B0C6436}"/>
              </a:ext>
            </a:extLst>
          </p:cNvPr>
          <p:cNvSpPr>
            <a:spLocks noGrp="1"/>
          </p:cNvSpPr>
          <p:nvPr>
            <p:ph type="sldNum" sz="quarter" idx="12"/>
          </p:nvPr>
        </p:nvSpPr>
        <p:spPr/>
        <p:txBody>
          <a:bodyPr/>
          <a:lstStyle/>
          <a:p>
            <a:fld id="{0E81DA72-FED3-491C-8B54-9DCADA948234}" type="slidenum">
              <a:rPr lang="zh-CN" altLang="en-US" smtClean="0"/>
              <a:t>15</a:t>
            </a:fld>
            <a:endParaRPr lang="zh-CN" altLang="en-US"/>
          </a:p>
        </p:txBody>
      </p:sp>
      <p:sp>
        <p:nvSpPr>
          <p:cNvPr id="4" name="Text Box 2">
            <a:extLst>
              <a:ext uri="{FF2B5EF4-FFF2-40B4-BE49-F238E27FC236}">
                <a16:creationId xmlns:a16="http://schemas.microsoft.com/office/drawing/2014/main" id="{880A1DBD-525C-44D9-81C2-C714962367D6}"/>
              </a:ext>
            </a:extLst>
          </p:cNvPr>
          <p:cNvSpPr txBox="1">
            <a:spLocks noChangeArrowheads="1"/>
          </p:cNvSpPr>
          <p:nvPr/>
        </p:nvSpPr>
        <p:spPr bwMode="auto">
          <a:xfrm>
            <a:off x="287020" y="260855"/>
            <a:ext cx="8470900" cy="224676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1" lang="zh-CN" altLang="en-US" sz="2800" b="1" i="0" u="none" strike="noStrike" kern="1200" cap="none" spc="0" normalizeH="0" baseline="0" noProof="0" dirty="0">
                <a:ln>
                  <a:noFill/>
                </a:ln>
                <a:solidFill>
                  <a:srgbClr val="9900CC"/>
                </a:solidFill>
                <a:effectLst/>
                <a:uLnTx/>
                <a:uFillTx/>
                <a:latin typeface="Times New Roman" panose="02020603050405020304" pitchFamily="18" charset="0"/>
                <a:ea typeface="华文楷体" panose="02010600040101010101" pitchFamily="2" charset="-122"/>
                <a:cs typeface="Times New Roman" panose="02020603050405020304" pitchFamily="18" charset="0"/>
              </a:rPr>
              <a:t>例</a:t>
            </a:r>
            <a:r>
              <a:rPr kumimoji="1" lang="en-US" altLang="zh-CN" sz="2800" b="1" i="0" u="none" strike="noStrike" kern="1200" cap="none" spc="0" normalizeH="0" baseline="0" noProof="0" dirty="0">
                <a:ln>
                  <a:noFill/>
                </a:ln>
                <a:solidFill>
                  <a:srgbClr val="9900CC"/>
                </a:solidFill>
                <a:effectLst/>
                <a:uLnTx/>
                <a:uFillTx/>
                <a:latin typeface="Times New Roman" panose="02020603050405020304" pitchFamily="18" charset="0"/>
                <a:ea typeface="华文楷体" panose="02010600040101010101" pitchFamily="2" charset="-122"/>
                <a:cs typeface="Times New Roman" panose="02020603050405020304" pitchFamily="18" charset="0"/>
              </a:rPr>
              <a:t>3</a:t>
            </a:r>
            <a:r>
              <a:rPr kumimoji="1" lang="zh-CN" altLang="en-US" sz="2800" b="1" i="0" u="none" strike="noStrike" kern="1200" cap="none" spc="0" normalizeH="0" baseline="0" noProof="0" dirty="0">
                <a:ln>
                  <a:noFill/>
                </a:ln>
                <a:solidFill>
                  <a:srgbClr val="9900CC"/>
                </a:solidFill>
                <a:effectLst/>
                <a:uLnTx/>
                <a:uFillTx/>
                <a:latin typeface="Times New Roman" panose="02020603050405020304" pitchFamily="18" charset="0"/>
                <a:ea typeface="华文楷体" panose="02010600040101010101" pitchFamily="2" charset="-122"/>
                <a:cs typeface="Times New Roman" panose="02020603050405020304" pitchFamily="18" charset="0"/>
              </a:rPr>
              <a:t>：如图所示，将单摆和一等长的匀质直杆悬挂在同一点，杆的质量</a:t>
            </a:r>
            <a:r>
              <a:rPr kumimoji="1" lang="en-US" altLang="zh-CN" sz="2800" b="1" i="1" u="none" strike="noStrike" kern="1200" cap="none" spc="0" normalizeH="0" baseline="0" noProof="0" dirty="0">
                <a:ln>
                  <a:noFill/>
                </a:ln>
                <a:solidFill>
                  <a:srgbClr val="9900CC"/>
                </a:solidFill>
                <a:effectLst/>
                <a:uLnTx/>
                <a:uFillTx/>
                <a:latin typeface="Times New Roman" panose="02020603050405020304" pitchFamily="18" charset="0"/>
                <a:ea typeface="华文楷体" panose="02010600040101010101" pitchFamily="2" charset="-122"/>
                <a:cs typeface="Times New Roman" panose="02020603050405020304" pitchFamily="18" charset="0"/>
              </a:rPr>
              <a:t>m</a:t>
            </a:r>
            <a:r>
              <a:rPr kumimoji="1" lang="zh-CN" altLang="en-US" sz="2800" b="1" i="0" u="none" strike="noStrike" kern="1200" cap="none" spc="0" normalizeH="0" baseline="0" noProof="0" dirty="0">
                <a:ln>
                  <a:noFill/>
                </a:ln>
                <a:solidFill>
                  <a:srgbClr val="9900CC"/>
                </a:solidFill>
                <a:effectLst/>
                <a:uLnTx/>
                <a:uFillTx/>
                <a:latin typeface="Times New Roman" panose="02020603050405020304" pitchFamily="18" charset="0"/>
                <a:ea typeface="华文楷体" panose="02010600040101010101" pitchFamily="2" charset="-122"/>
                <a:cs typeface="Times New Roman" panose="02020603050405020304" pitchFamily="18" charset="0"/>
              </a:rPr>
              <a:t>与单摆的摆锤相等。开始时直杆自然下垂，将单摆的摆锤拉到某一高度</a:t>
            </a:r>
            <a:r>
              <a:rPr kumimoji="1" lang="zh-CN" altLang="en-US" sz="2800" b="1" i="0" u="none" strike="noStrike" kern="1200" cap="none" spc="0" normalizeH="0" baseline="0" noProof="1">
                <a:ln>
                  <a:noFill/>
                </a:ln>
                <a:solidFill>
                  <a:srgbClr val="9900CC"/>
                </a:solidFill>
                <a:effectLst/>
                <a:uLnTx/>
                <a:uFillTx/>
                <a:latin typeface="Times New Roman" panose="02020603050405020304" pitchFamily="18" charset="0"/>
                <a:ea typeface="华文楷体" panose="02010600040101010101" pitchFamily="2" charset="-122"/>
                <a:cs typeface="Times New Roman" panose="02020603050405020304" pitchFamily="18" charset="0"/>
              </a:rPr>
              <a:t>，令它</a:t>
            </a:r>
            <a:r>
              <a:rPr kumimoji="1" lang="zh-CN" altLang="en-US" sz="2800" b="1" i="0" u="none" strike="noStrike" kern="1200" cap="none" spc="0" normalizeH="0" baseline="0" noProof="0" dirty="0">
                <a:ln>
                  <a:noFill/>
                </a:ln>
                <a:solidFill>
                  <a:srgbClr val="9900CC"/>
                </a:solidFill>
                <a:effectLst/>
                <a:uLnTx/>
                <a:uFillTx/>
                <a:latin typeface="Times New Roman" panose="02020603050405020304" pitchFamily="18" charset="0"/>
                <a:ea typeface="华文楷体" panose="02010600040101010101" pitchFamily="2" charset="-122"/>
                <a:cs typeface="Times New Roman" panose="02020603050405020304" pitchFamily="18" charset="0"/>
              </a:rPr>
              <a:t>从</a:t>
            </a:r>
            <a:r>
              <a:rPr kumimoji="1" lang="en-US" sz="2800" b="1" i="0" u="none" strike="noStrike" kern="1200" cap="none" spc="0" normalizeH="0" baseline="0" noProof="0" dirty="0" err="1">
                <a:ln>
                  <a:noFill/>
                </a:ln>
                <a:solidFill>
                  <a:srgbClr val="9900CC"/>
                </a:solidFill>
                <a:effectLst/>
                <a:uLnTx/>
                <a:uFillTx/>
                <a:latin typeface="Times New Roman" panose="02020603050405020304" pitchFamily="18" charset="0"/>
                <a:ea typeface="华文楷体" panose="02010600040101010101" pitchFamily="2" charset="-122"/>
                <a:cs typeface="Times New Roman" panose="02020603050405020304" pitchFamily="18" charset="0"/>
              </a:rPr>
              <a:t>静止状态下</a:t>
            </a:r>
            <a:r>
              <a:rPr kumimoji="1" lang="zh-CN" altLang="en-US" sz="2800" b="1" i="0" u="none" strike="noStrike" kern="1200" cap="none" spc="0" normalizeH="0" baseline="0" noProof="0" dirty="0">
                <a:ln>
                  <a:noFill/>
                </a:ln>
                <a:solidFill>
                  <a:srgbClr val="9900CC"/>
                </a:solidFill>
                <a:effectLst/>
                <a:uLnTx/>
                <a:uFillTx/>
                <a:latin typeface="Times New Roman" panose="02020603050405020304" pitchFamily="18" charset="0"/>
                <a:ea typeface="华文楷体" panose="02010600040101010101" pitchFamily="2" charset="-122"/>
                <a:cs typeface="Times New Roman" panose="02020603050405020304" pitchFamily="18" charset="0"/>
              </a:rPr>
              <a:t>摆</a:t>
            </a:r>
            <a:r>
              <a:rPr kumimoji="1" lang="zh-CN" altLang="en-US" sz="2800" b="1" noProof="1">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a:t>
            </a:r>
            <a:r>
              <a:rPr kumimoji="1" lang="zh-CN" altLang="en-US" sz="2800" b="1" i="0" u="none" strike="noStrike" kern="1200" cap="none" spc="0" normalizeH="0" baseline="0" noProof="1">
                <a:ln>
                  <a:noFill/>
                </a:ln>
                <a:solidFill>
                  <a:srgbClr val="9900CC"/>
                </a:solidFill>
                <a:effectLst/>
                <a:uLnTx/>
                <a:uFillTx/>
                <a:latin typeface="Times New Roman" panose="02020603050405020304" pitchFamily="18" charset="0"/>
                <a:ea typeface="华文楷体" panose="02010600040101010101" pitchFamily="2" charset="-122"/>
                <a:cs typeface="Times New Roman" panose="02020603050405020304" pitchFamily="18" charset="0"/>
              </a:rPr>
              <a:t>于铅垂位置和直杆作完全弹性碰撞</a:t>
            </a:r>
            <a:r>
              <a:rPr kumimoji="1" lang="zh-CN" altLang="zh-CN" sz="2800" b="1" i="0" u="none" strike="noStrike" kern="1200" cap="none" spc="0" normalizeH="0" baseline="0" noProof="1">
                <a:ln>
                  <a:noFill/>
                </a:ln>
                <a:solidFill>
                  <a:srgbClr val="9900CC"/>
                </a:solidFill>
                <a:effectLst/>
                <a:uLnTx/>
                <a:uFillTx/>
                <a:latin typeface="Times New Roman" panose="02020603050405020304" pitchFamily="18" charset="0"/>
                <a:ea typeface="华文楷体" panose="02010600040101010101" pitchFamily="2" charset="-122"/>
                <a:cs typeface="Times New Roman" panose="02020603050405020304" pitchFamily="18" charset="0"/>
              </a:rPr>
              <a:t>。</a:t>
            </a: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zh-CN" altLang="en-US" sz="2800" b="1" i="0" u="none" strike="noStrike" kern="1200" cap="none" spc="0" normalizeH="0" baseline="0" noProof="1">
                <a:ln>
                  <a:noFill/>
                </a:ln>
                <a:solidFill>
                  <a:srgbClr val="9900CC"/>
                </a:solidFill>
                <a:effectLst/>
                <a:uLnTx/>
                <a:uFillTx/>
                <a:latin typeface="Times New Roman" panose="02020603050405020304" pitchFamily="18" charset="0"/>
                <a:ea typeface="华文楷体" panose="02010600040101010101" pitchFamily="2" charset="-122"/>
                <a:cs typeface="Times New Roman" panose="02020603050405020304" pitchFamily="18" charset="0"/>
              </a:rPr>
              <a:t>求</a:t>
            </a:r>
            <a:r>
              <a:rPr kumimoji="1" lang="zh-CN" altLang="zh-CN" sz="2800" b="1" i="0" u="none" strike="noStrike" kern="1200" cap="none" spc="0" normalizeH="0" baseline="0" noProof="1">
                <a:ln>
                  <a:noFill/>
                </a:ln>
                <a:solidFill>
                  <a:srgbClr val="9900CC"/>
                </a:solidFill>
                <a:effectLst/>
                <a:uLnTx/>
                <a:uFillTx/>
                <a:latin typeface="Times New Roman" panose="02020603050405020304" pitchFamily="18" charset="0"/>
                <a:ea typeface="华文楷体" panose="02010600040101010101" pitchFamily="2" charset="-122"/>
                <a:cs typeface="Times New Roman" panose="02020603050405020304" pitchFamily="18" charset="0"/>
              </a:rPr>
              <a:t>：</a:t>
            </a:r>
            <a:r>
              <a:rPr kumimoji="1" lang="zh-CN" altLang="en-US" sz="2800" b="1" i="0" u="none" strike="noStrike" kern="1200" cap="none" spc="0" normalizeH="0" baseline="0" noProof="1">
                <a:ln>
                  <a:noFill/>
                </a:ln>
                <a:solidFill>
                  <a:srgbClr val="9900CC"/>
                </a:solidFill>
                <a:effectLst/>
                <a:uLnTx/>
                <a:uFillTx/>
                <a:latin typeface="Times New Roman" panose="02020603050405020304" pitchFamily="18" charset="0"/>
                <a:ea typeface="华文楷体" panose="02010600040101010101" pitchFamily="2" charset="-122"/>
                <a:cs typeface="Times New Roman" panose="02020603050405020304" pitchFamily="18" charset="0"/>
              </a:rPr>
              <a:t>碰撞后</a:t>
            </a:r>
            <a:r>
              <a:rPr kumimoji="1" lang="zh-CN" altLang="en-US" sz="2800" b="1" noProof="1">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单摆和</a:t>
            </a:r>
            <a:r>
              <a:rPr kumimoji="1" lang="zh-CN" altLang="en-US" sz="2800" b="1" i="0" u="none" strike="noStrike" kern="1200" cap="none" spc="0" normalizeH="0" baseline="0" noProof="1">
                <a:ln>
                  <a:noFill/>
                </a:ln>
                <a:solidFill>
                  <a:srgbClr val="9900CC"/>
                </a:solidFill>
                <a:effectLst/>
                <a:uLnTx/>
                <a:uFillTx/>
                <a:latin typeface="Times New Roman" panose="02020603050405020304" pitchFamily="18" charset="0"/>
                <a:ea typeface="华文楷体" panose="02010600040101010101" pitchFamily="2" charset="-122"/>
                <a:cs typeface="Times New Roman" panose="02020603050405020304" pitchFamily="18" charset="0"/>
              </a:rPr>
              <a:t>直杆下端达到的最大高度</a:t>
            </a:r>
            <a:r>
              <a:rPr kumimoji="1" lang="zh-CN" altLang="en-US" sz="2800" b="1" u="none" strike="noStrike" kern="1200" cap="none" spc="0" normalizeH="0" baseline="0" noProof="0" dirty="0">
                <a:ln>
                  <a:noFill/>
                </a:ln>
                <a:solidFill>
                  <a:srgbClr val="9900CC"/>
                </a:solidFill>
                <a:effectLst/>
                <a:uLnTx/>
                <a:uFillTx/>
                <a:latin typeface="Times New Roman" panose="02020603050405020304" pitchFamily="18" charset="0"/>
                <a:ea typeface="华文楷体" panose="02010600040101010101" pitchFamily="2" charset="-122"/>
                <a:cs typeface="Times New Roman" panose="02020603050405020304" pitchFamily="18" charset="0"/>
              </a:rPr>
              <a:t>。</a:t>
            </a:r>
          </a:p>
        </p:txBody>
      </p:sp>
      <p:grpSp>
        <p:nvGrpSpPr>
          <p:cNvPr id="60" name="组合 59">
            <a:extLst>
              <a:ext uri="{FF2B5EF4-FFF2-40B4-BE49-F238E27FC236}">
                <a16:creationId xmlns:a16="http://schemas.microsoft.com/office/drawing/2014/main" id="{805A0387-17F8-42AF-9443-6FAF14E8B271}"/>
              </a:ext>
            </a:extLst>
          </p:cNvPr>
          <p:cNvGrpSpPr/>
          <p:nvPr/>
        </p:nvGrpSpPr>
        <p:grpSpPr>
          <a:xfrm>
            <a:off x="879577" y="2869082"/>
            <a:ext cx="2724705" cy="3089571"/>
            <a:chOff x="881415" y="2836614"/>
            <a:chExt cx="2724705" cy="3089571"/>
          </a:xfrm>
        </p:grpSpPr>
        <p:grpSp>
          <p:nvGrpSpPr>
            <p:cNvPr id="33" name="Group 53">
              <a:extLst>
                <a:ext uri="{FF2B5EF4-FFF2-40B4-BE49-F238E27FC236}">
                  <a16:creationId xmlns:a16="http://schemas.microsoft.com/office/drawing/2014/main" id="{5EA6F551-E6D3-43CA-BF0E-C1094ACAD341}"/>
                </a:ext>
              </a:extLst>
            </p:cNvPr>
            <p:cNvGrpSpPr>
              <a:grpSpLocks/>
            </p:cNvGrpSpPr>
            <p:nvPr/>
          </p:nvGrpSpPr>
          <p:grpSpPr bwMode="auto">
            <a:xfrm>
              <a:off x="1392932" y="2836614"/>
              <a:ext cx="2211917" cy="3089571"/>
              <a:chOff x="2304" y="1619"/>
              <a:chExt cx="1200" cy="1733"/>
            </a:xfrm>
          </p:grpSpPr>
          <p:sp>
            <p:nvSpPr>
              <p:cNvPr id="34" name="Line 34">
                <a:extLst>
                  <a:ext uri="{FF2B5EF4-FFF2-40B4-BE49-F238E27FC236}">
                    <a16:creationId xmlns:a16="http://schemas.microsoft.com/office/drawing/2014/main" id="{B5056E79-F842-4A2F-B9E7-26CEBD70367B}"/>
                  </a:ext>
                </a:extLst>
              </p:cNvPr>
              <p:cNvSpPr>
                <a:spLocks noChangeShapeType="1"/>
              </p:cNvSpPr>
              <p:nvPr/>
            </p:nvSpPr>
            <p:spPr bwMode="auto">
              <a:xfrm>
                <a:off x="2640" y="1619"/>
                <a:ext cx="864" cy="0"/>
              </a:xfrm>
              <a:prstGeom prst="line">
                <a:avLst/>
              </a:prstGeom>
              <a:noFill/>
              <a:ln w="76200">
                <a:solidFill>
                  <a:schemeClr val="accent3">
                    <a:lumMod val="50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0" i="0" u="none" strike="noStrike" kern="1200" cap="none" spc="0" normalizeH="0" baseline="0" noProof="0">
                  <a:ln>
                    <a:noFill/>
                  </a:ln>
                  <a:solidFill>
                    <a:srgbClr val="FFFFFF"/>
                  </a:solidFill>
                  <a:effectLst/>
                  <a:uLnTx/>
                  <a:uFillTx/>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35" name="Rectangle 35">
                <a:extLst>
                  <a:ext uri="{FF2B5EF4-FFF2-40B4-BE49-F238E27FC236}">
                    <a16:creationId xmlns:a16="http://schemas.microsoft.com/office/drawing/2014/main" id="{CADB8F4B-715C-42F1-9DFA-144872F54EC0}"/>
                  </a:ext>
                </a:extLst>
              </p:cNvPr>
              <p:cNvSpPr>
                <a:spLocks noChangeArrowheads="1"/>
              </p:cNvSpPr>
              <p:nvPr/>
            </p:nvSpPr>
            <p:spPr bwMode="auto">
              <a:xfrm>
                <a:off x="3181" y="1641"/>
                <a:ext cx="47" cy="1553"/>
              </a:xfrm>
              <a:prstGeom prst="rect">
                <a:avLst/>
              </a:prstGeom>
              <a:solidFill>
                <a:srgbClr val="0000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0" i="0" u="none" strike="noStrike" kern="1200" cap="none" spc="0" normalizeH="0" baseline="0" noProof="0">
                  <a:ln>
                    <a:noFill/>
                  </a:ln>
                  <a:solidFill>
                    <a:srgbClr val="FFFFFF"/>
                  </a:solidFill>
                  <a:effectLst/>
                  <a:uLnTx/>
                  <a:uFillTx/>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36" name="Line 36">
                <a:extLst>
                  <a:ext uri="{FF2B5EF4-FFF2-40B4-BE49-F238E27FC236}">
                    <a16:creationId xmlns:a16="http://schemas.microsoft.com/office/drawing/2014/main" id="{93BACBAC-FFC7-41DD-97D6-9E65D27A6CE9}"/>
                  </a:ext>
                </a:extLst>
              </p:cNvPr>
              <p:cNvSpPr>
                <a:spLocks noChangeShapeType="1"/>
              </p:cNvSpPr>
              <p:nvPr/>
            </p:nvSpPr>
            <p:spPr bwMode="auto">
              <a:xfrm flipH="1">
                <a:off x="3119" y="1619"/>
                <a:ext cx="1" cy="1479"/>
              </a:xfrm>
              <a:prstGeom prst="line">
                <a:avLst/>
              </a:prstGeom>
              <a:noFill/>
              <a:ln w="19050" cap="rnd">
                <a:solidFill>
                  <a:srgbClr val="9900CC"/>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0" i="0" u="none" strike="noStrike" kern="1200" cap="none" spc="0" normalizeH="0" baseline="0" noProof="0">
                  <a:ln>
                    <a:noFill/>
                  </a:ln>
                  <a:solidFill>
                    <a:srgbClr val="FFFFFF"/>
                  </a:solidFill>
                  <a:effectLst/>
                  <a:uLnTx/>
                  <a:uFillTx/>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37" name="Oval 37">
                <a:extLst>
                  <a:ext uri="{FF2B5EF4-FFF2-40B4-BE49-F238E27FC236}">
                    <a16:creationId xmlns:a16="http://schemas.microsoft.com/office/drawing/2014/main" id="{A8D54C21-2172-4DFA-99ED-1138B4982761}"/>
                  </a:ext>
                </a:extLst>
              </p:cNvPr>
              <p:cNvSpPr>
                <a:spLocks noChangeArrowheads="1"/>
              </p:cNvSpPr>
              <p:nvPr/>
            </p:nvSpPr>
            <p:spPr bwMode="auto">
              <a:xfrm>
                <a:off x="2597" y="2974"/>
                <a:ext cx="144" cy="144"/>
              </a:xfrm>
              <a:prstGeom prst="ellipse">
                <a:avLst/>
              </a:prstGeom>
              <a:solidFill>
                <a:srgbClr val="9900CC"/>
              </a:solidFill>
              <a:ln w="9525">
                <a:solidFill>
                  <a:srgbClr val="9900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0" i="0" u="none" strike="noStrike" kern="1200" cap="none" spc="0" normalizeH="0" baseline="0" noProof="0">
                  <a:ln>
                    <a:noFill/>
                  </a:ln>
                  <a:solidFill>
                    <a:srgbClr val="FFFFFF"/>
                  </a:solidFill>
                  <a:effectLst/>
                  <a:uLnTx/>
                  <a:uFillTx/>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38" name="Line 38">
                <a:extLst>
                  <a:ext uri="{FF2B5EF4-FFF2-40B4-BE49-F238E27FC236}">
                    <a16:creationId xmlns:a16="http://schemas.microsoft.com/office/drawing/2014/main" id="{324B401F-C748-4FA8-A828-991D5235FABF}"/>
                  </a:ext>
                </a:extLst>
              </p:cNvPr>
              <p:cNvSpPr>
                <a:spLocks noChangeShapeType="1"/>
              </p:cNvSpPr>
              <p:nvPr/>
            </p:nvSpPr>
            <p:spPr bwMode="auto">
              <a:xfrm>
                <a:off x="2304" y="3194"/>
                <a:ext cx="672" cy="0"/>
              </a:xfrm>
              <a:prstGeom prst="line">
                <a:avLst/>
              </a:prstGeom>
              <a:noFill/>
              <a:ln w="15875">
                <a:solidFill>
                  <a:schemeClr val="tx1"/>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0" i="0" u="none" strike="noStrike" kern="1200" cap="none" spc="0" normalizeH="0" baseline="0" noProof="0">
                  <a:ln>
                    <a:noFill/>
                  </a:ln>
                  <a:solidFill>
                    <a:srgbClr val="FFFFFF"/>
                  </a:solidFill>
                  <a:effectLst/>
                  <a:uLnTx/>
                  <a:uFillTx/>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40" name="Line 40">
                <a:extLst>
                  <a:ext uri="{FF2B5EF4-FFF2-40B4-BE49-F238E27FC236}">
                    <a16:creationId xmlns:a16="http://schemas.microsoft.com/office/drawing/2014/main" id="{32661EAB-D3FE-41E7-9F2B-D62BD7BC9F35}"/>
                  </a:ext>
                </a:extLst>
              </p:cNvPr>
              <p:cNvSpPr>
                <a:spLocks noChangeShapeType="1"/>
              </p:cNvSpPr>
              <p:nvPr/>
            </p:nvSpPr>
            <p:spPr bwMode="auto">
              <a:xfrm flipH="1">
                <a:off x="2688" y="1639"/>
                <a:ext cx="432" cy="1344"/>
              </a:xfrm>
              <a:prstGeom prst="line">
                <a:avLst/>
              </a:prstGeom>
              <a:noFill/>
              <a:ln w="38100">
                <a:solidFill>
                  <a:srgbClr val="99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0" i="0" u="none" strike="noStrike" kern="1200" cap="none" spc="0" normalizeH="0" baseline="0" noProof="0">
                  <a:ln>
                    <a:noFill/>
                  </a:ln>
                  <a:solidFill>
                    <a:srgbClr val="FFFFFF"/>
                  </a:solidFill>
                  <a:effectLst/>
                  <a:uLnTx/>
                  <a:uFillTx/>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45" name="Line 45">
                <a:extLst>
                  <a:ext uri="{FF2B5EF4-FFF2-40B4-BE49-F238E27FC236}">
                    <a16:creationId xmlns:a16="http://schemas.microsoft.com/office/drawing/2014/main" id="{CDE3DEDC-5D8E-4813-B48F-1AB105040843}"/>
                  </a:ext>
                </a:extLst>
              </p:cNvPr>
              <p:cNvSpPr>
                <a:spLocks noChangeShapeType="1"/>
              </p:cNvSpPr>
              <p:nvPr/>
            </p:nvSpPr>
            <p:spPr bwMode="auto">
              <a:xfrm>
                <a:off x="2304" y="3059"/>
                <a:ext cx="288" cy="0"/>
              </a:xfrm>
              <a:prstGeom prst="line">
                <a:avLst/>
              </a:prstGeom>
              <a:noFill/>
              <a:ln w="15875">
                <a:solidFill>
                  <a:schemeClr val="tx1"/>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0" i="0" u="none" strike="noStrike" kern="1200" cap="none" spc="0" normalizeH="0" baseline="0" noProof="0">
                  <a:ln>
                    <a:noFill/>
                  </a:ln>
                  <a:solidFill>
                    <a:srgbClr val="FFFFFF"/>
                  </a:solidFill>
                  <a:effectLst/>
                  <a:uLnTx/>
                  <a:uFillTx/>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46" name="Line 46">
                <a:extLst>
                  <a:ext uri="{FF2B5EF4-FFF2-40B4-BE49-F238E27FC236}">
                    <a16:creationId xmlns:a16="http://schemas.microsoft.com/office/drawing/2014/main" id="{823A3278-2B1F-4CF0-93A7-926A4E3B596E}"/>
                  </a:ext>
                </a:extLst>
              </p:cNvPr>
              <p:cNvSpPr>
                <a:spLocks noChangeShapeType="1"/>
              </p:cNvSpPr>
              <p:nvPr/>
            </p:nvSpPr>
            <p:spPr bwMode="auto">
              <a:xfrm flipH="1">
                <a:off x="2304" y="2893"/>
                <a:ext cx="4" cy="166"/>
              </a:xfrm>
              <a:prstGeom prst="line">
                <a:avLst/>
              </a:prstGeom>
              <a:noFill/>
              <a:ln w="15875">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0" i="0" u="none" strike="noStrike" kern="1200" cap="none" spc="0" normalizeH="0" baseline="0" noProof="0">
                  <a:ln>
                    <a:noFill/>
                  </a:ln>
                  <a:solidFill>
                    <a:srgbClr val="FFFFFF"/>
                  </a:solidFill>
                  <a:effectLst/>
                  <a:uLnTx/>
                  <a:uFillTx/>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47" name="Line 47">
                <a:extLst>
                  <a:ext uri="{FF2B5EF4-FFF2-40B4-BE49-F238E27FC236}">
                    <a16:creationId xmlns:a16="http://schemas.microsoft.com/office/drawing/2014/main" id="{DBB7DDC4-48BE-43D9-A30F-AABCA2444B65}"/>
                  </a:ext>
                </a:extLst>
              </p:cNvPr>
              <p:cNvSpPr>
                <a:spLocks noChangeShapeType="1"/>
              </p:cNvSpPr>
              <p:nvPr/>
            </p:nvSpPr>
            <p:spPr bwMode="auto">
              <a:xfrm flipV="1">
                <a:off x="2305" y="3218"/>
                <a:ext cx="1" cy="134"/>
              </a:xfrm>
              <a:prstGeom prst="line">
                <a:avLst/>
              </a:prstGeom>
              <a:noFill/>
              <a:ln w="15875">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0" i="0" u="none" strike="noStrike" kern="1200" cap="none" spc="0" normalizeH="0" baseline="0" noProof="0">
                  <a:ln>
                    <a:noFill/>
                  </a:ln>
                  <a:solidFill>
                    <a:srgbClr val="FFFFFF"/>
                  </a:solidFill>
                  <a:effectLst/>
                  <a:uLnTx/>
                  <a:uFillTx/>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48" name="Oval 48">
                <a:extLst>
                  <a:ext uri="{FF2B5EF4-FFF2-40B4-BE49-F238E27FC236}">
                    <a16:creationId xmlns:a16="http://schemas.microsoft.com/office/drawing/2014/main" id="{015B967C-9D1C-41F6-98D7-66C0781B9471}"/>
                  </a:ext>
                </a:extLst>
              </p:cNvPr>
              <p:cNvSpPr>
                <a:spLocks noChangeArrowheads="1"/>
              </p:cNvSpPr>
              <p:nvPr/>
            </p:nvSpPr>
            <p:spPr bwMode="auto">
              <a:xfrm>
                <a:off x="3050" y="3098"/>
                <a:ext cx="144" cy="144"/>
              </a:xfrm>
              <a:prstGeom prst="ellipse">
                <a:avLst/>
              </a:prstGeom>
              <a:solidFill>
                <a:schemeClr val="bg1">
                  <a:alpha val="50000"/>
                </a:schemeClr>
              </a:solidFill>
              <a:ln w="19050">
                <a:solidFill>
                  <a:srgbClr val="9900CC"/>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0" i="0" u="none" strike="noStrike" kern="1200" cap="none" spc="0" normalizeH="0" baseline="0" noProof="0">
                  <a:ln>
                    <a:noFill/>
                  </a:ln>
                  <a:solidFill>
                    <a:srgbClr val="FFFFFF"/>
                  </a:solidFill>
                  <a:effectLst/>
                  <a:uLnTx/>
                  <a:uFillTx/>
                  <a:latin typeface="Times New Roman" panose="02020603050405020304" pitchFamily="18" charset="0"/>
                  <a:ea typeface="华文楷体" panose="02010600040101010101" pitchFamily="2" charset="-122"/>
                  <a:cs typeface="Times New Roman" panose="02020603050405020304" pitchFamily="18" charset="0"/>
                </a:endParaRPr>
              </a:p>
            </p:txBody>
          </p:sp>
        </p:grpSp>
        <p:sp>
          <p:nvSpPr>
            <p:cNvPr id="50" name="文本框 49">
              <a:extLst>
                <a:ext uri="{FF2B5EF4-FFF2-40B4-BE49-F238E27FC236}">
                  <a16:creationId xmlns:a16="http://schemas.microsoft.com/office/drawing/2014/main" id="{82322EFE-BAE2-4786-BE8E-9BEA8AC7390A}"/>
                </a:ext>
              </a:extLst>
            </p:cNvPr>
            <p:cNvSpPr txBox="1"/>
            <p:nvPr/>
          </p:nvSpPr>
          <p:spPr>
            <a:xfrm>
              <a:off x="3170198" y="3657321"/>
              <a:ext cx="284052" cy="523220"/>
            </a:xfrm>
            <a:prstGeom prst="rect">
              <a:avLst/>
            </a:prstGeom>
            <a:noFill/>
          </p:spPr>
          <p:txBody>
            <a:bodyPr wrap="none" rtlCol="0">
              <a:spAutoFit/>
            </a:bodyPr>
            <a:lstStyle/>
            <a:p>
              <a:r>
                <a:rPr lang="en-US" altLang="zh-CN" sz="2800" b="1" i="1" dirty="0">
                  <a:solidFill>
                    <a:srgbClr val="0000FF"/>
                  </a:solidFill>
                  <a:latin typeface="Times New Roman" panose="02020603050405020304" pitchFamily="18" charset="0"/>
                  <a:cs typeface="Times New Roman" panose="02020603050405020304" pitchFamily="18" charset="0"/>
                </a:rPr>
                <a:t>l</a:t>
              </a:r>
              <a:endParaRPr lang="zh-CN" altLang="en-US" sz="2800" b="1" i="1" dirty="0">
                <a:solidFill>
                  <a:srgbClr val="0000FF"/>
                </a:solidFill>
                <a:latin typeface="Times New Roman" panose="02020603050405020304" pitchFamily="18" charset="0"/>
                <a:cs typeface="Times New Roman" panose="02020603050405020304" pitchFamily="18" charset="0"/>
              </a:endParaRPr>
            </a:p>
          </p:txBody>
        </p:sp>
        <p:sp>
          <p:nvSpPr>
            <p:cNvPr id="51" name="文本框 50">
              <a:extLst>
                <a:ext uri="{FF2B5EF4-FFF2-40B4-BE49-F238E27FC236}">
                  <a16:creationId xmlns:a16="http://schemas.microsoft.com/office/drawing/2014/main" id="{0AB219D6-C410-4B0B-BCBC-A7768EA1FCA9}"/>
                </a:ext>
              </a:extLst>
            </p:cNvPr>
            <p:cNvSpPr txBox="1"/>
            <p:nvPr/>
          </p:nvSpPr>
          <p:spPr>
            <a:xfrm>
              <a:off x="3142532" y="4180541"/>
              <a:ext cx="463588" cy="523220"/>
            </a:xfrm>
            <a:prstGeom prst="rect">
              <a:avLst/>
            </a:prstGeom>
            <a:noFill/>
          </p:spPr>
          <p:txBody>
            <a:bodyPr wrap="none" rtlCol="0">
              <a:spAutoFit/>
            </a:bodyPr>
            <a:lstStyle/>
            <a:p>
              <a:r>
                <a:rPr lang="en-US" altLang="zh-CN" sz="2800" b="1" i="1" dirty="0">
                  <a:solidFill>
                    <a:srgbClr val="0000FF"/>
                  </a:solidFill>
                  <a:latin typeface="Times New Roman" panose="02020603050405020304" pitchFamily="18" charset="0"/>
                  <a:cs typeface="Times New Roman" panose="02020603050405020304" pitchFamily="18" charset="0"/>
                </a:rPr>
                <a:t>m</a:t>
              </a:r>
              <a:endParaRPr lang="zh-CN" altLang="en-US" sz="2800" b="1" i="1" dirty="0">
                <a:solidFill>
                  <a:srgbClr val="0000FF"/>
                </a:solidFill>
                <a:latin typeface="Times New Roman" panose="02020603050405020304" pitchFamily="18" charset="0"/>
                <a:cs typeface="Times New Roman" panose="02020603050405020304" pitchFamily="18" charset="0"/>
              </a:endParaRPr>
            </a:p>
          </p:txBody>
        </p:sp>
        <p:sp>
          <p:nvSpPr>
            <p:cNvPr id="52" name="文本框 51">
              <a:extLst>
                <a:ext uri="{FF2B5EF4-FFF2-40B4-BE49-F238E27FC236}">
                  <a16:creationId xmlns:a16="http://schemas.microsoft.com/office/drawing/2014/main" id="{4AB70A01-2C2C-46DF-91C5-B44969DE987A}"/>
                </a:ext>
              </a:extLst>
            </p:cNvPr>
            <p:cNvSpPr txBox="1"/>
            <p:nvPr/>
          </p:nvSpPr>
          <p:spPr>
            <a:xfrm>
              <a:off x="2140169" y="3724692"/>
              <a:ext cx="284052" cy="523220"/>
            </a:xfrm>
            <a:prstGeom prst="rect">
              <a:avLst/>
            </a:prstGeom>
            <a:noFill/>
          </p:spPr>
          <p:txBody>
            <a:bodyPr wrap="none" rtlCol="0">
              <a:spAutoFit/>
            </a:bodyPr>
            <a:lstStyle/>
            <a:p>
              <a:r>
                <a:rPr lang="en-US" altLang="zh-CN" sz="2800" b="1" i="1" dirty="0">
                  <a:solidFill>
                    <a:srgbClr val="9900CC"/>
                  </a:solidFill>
                  <a:latin typeface="Times New Roman" panose="02020603050405020304" pitchFamily="18" charset="0"/>
                  <a:cs typeface="Times New Roman" panose="02020603050405020304" pitchFamily="18" charset="0"/>
                </a:rPr>
                <a:t>l</a:t>
              </a:r>
              <a:endParaRPr lang="zh-CN" altLang="en-US" sz="2800" b="1" i="1" dirty="0">
                <a:solidFill>
                  <a:srgbClr val="9900CC"/>
                </a:solidFill>
                <a:latin typeface="Times New Roman" panose="02020603050405020304" pitchFamily="18" charset="0"/>
                <a:cs typeface="Times New Roman" panose="02020603050405020304" pitchFamily="18" charset="0"/>
              </a:endParaRPr>
            </a:p>
          </p:txBody>
        </p:sp>
        <p:sp>
          <p:nvSpPr>
            <p:cNvPr id="53" name="文本框 52">
              <a:extLst>
                <a:ext uri="{FF2B5EF4-FFF2-40B4-BE49-F238E27FC236}">
                  <a16:creationId xmlns:a16="http://schemas.microsoft.com/office/drawing/2014/main" id="{5332C85C-AA1E-42A3-91FD-71FBBCD57F61}"/>
                </a:ext>
              </a:extLst>
            </p:cNvPr>
            <p:cNvSpPr txBox="1"/>
            <p:nvPr/>
          </p:nvSpPr>
          <p:spPr>
            <a:xfrm>
              <a:off x="1588911" y="4769080"/>
              <a:ext cx="463588" cy="523220"/>
            </a:xfrm>
            <a:prstGeom prst="rect">
              <a:avLst/>
            </a:prstGeom>
            <a:noFill/>
          </p:spPr>
          <p:txBody>
            <a:bodyPr wrap="none" rtlCol="0">
              <a:spAutoFit/>
            </a:bodyPr>
            <a:lstStyle/>
            <a:p>
              <a:r>
                <a:rPr lang="en-US" altLang="zh-CN" sz="2800" b="1" i="1" dirty="0">
                  <a:solidFill>
                    <a:srgbClr val="9900CC"/>
                  </a:solidFill>
                  <a:latin typeface="Times New Roman" panose="02020603050405020304" pitchFamily="18" charset="0"/>
                  <a:cs typeface="Times New Roman" panose="02020603050405020304" pitchFamily="18" charset="0"/>
                </a:rPr>
                <a:t>m</a:t>
              </a:r>
              <a:endParaRPr lang="zh-CN" altLang="en-US" sz="2800" b="1" i="1" dirty="0">
                <a:solidFill>
                  <a:srgbClr val="9900CC"/>
                </a:solidFill>
                <a:latin typeface="Times New Roman" panose="02020603050405020304" pitchFamily="18" charset="0"/>
                <a:cs typeface="Times New Roman" panose="02020603050405020304" pitchFamily="18" charset="0"/>
              </a:endParaRPr>
            </a:p>
          </p:txBody>
        </p:sp>
        <p:sp>
          <p:nvSpPr>
            <p:cNvPr id="54" name="文本框 53">
              <a:extLst>
                <a:ext uri="{FF2B5EF4-FFF2-40B4-BE49-F238E27FC236}">
                  <a16:creationId xmlns:a16="http://schemas.microsoft.com/office/drawing/2014/main" id="{A497F679-948B-4729-A05A-0563EFB95217}"/>
                </a:ext>
              </a:extLst>
            </p:cNvPr>
            <p:cNvSpPr txBox="1"/>
            <p:nvPr/>
          </p:nvSpPr>
          <p:spPr>
            <a:xfrm>
              <a:off x="881415" y="5207290"/>
              <a:ext cx="505267" cy="523220"/>
            </a:xfrm>
            <a:prstGeom prst="rect">
              <a:avLst/>
            </a:prstGeom>
            <a:noFill/>
          </p:spPr>
          <p:txBody>
            <a:bodyPr wrap="none" rtlCol="0">
              <a:spAutoFit/>
            </a:bodyPr>
            <a:lstStyle/>
            <a:p>
              <a:r>
                <a:rPr lang="en-US" altLang="zh-CN" sz="2800" b="1" i="1" dirty="0">
                  <a:solidFill>
                    <a:srgbClr val="9900CC"/>
                  </a:solidFill>
                  <a:latin typeface="Times New Roman" panose="02020603050405020304" pitchFamily="18" charset="0"/>
                  <a:cs typeface="Times New Roman" panose="02020603050405020304" pitchFamily="18" charset="0"/>
                </a:rPr>
                <a:t>h</a:t>
              </a:r>
              <a:r>
                <a:rPr lang="en-US" altLang="zh-CN" sz="2800" b="1" baseline="-25000" dirty="0">
                  <a:solidFill>
                    <a:srgbClr val="9900CC"/>
                  </a:solidFill>
                  <a:latin typeface="Times New Roman" panose="02020603050405020304" pitchFamily="18" charset="0"/>
                  <a:cs typeface="Times New Roman" panose="02020603050405020304" pitchFamily="18" charset="0"/>
                </a:rPr>
                <a:t>0</a:t>
              </a:r>
              <a:endParaRPr lang="zh-CN" altLang="en-US" sz="2800" b="1" dirty="0">
                <a:solidFill>
                  <a:srgbClr val="9900CC"/>
                </a:solidFill>
                <a:latin typeface="Times New Roman" panose="02020603050405020304" pitchFamily="18" charset="0"/>
                <a:cs typeface="Times New Roman" panose="02020603050405020304" pitchFamily="18" charset="0"/>
              </a:endParaRPr>
            </a:p>
          </p:txBody>
        </p:sp>
        <p:sp>
          <p:nvSpPr>
            <p:cNvPr id="55" name="弧形 54">
              <a:extLst>
                <a:ext uri="{FF2B5EF4-FFF2-40B4-BE49-F238E27FC236}">
                  <a16:creationId xmlns:a16="http://schemas.microsoft.com/office/drawing/2014/main" id="{184B24C7-ABF7-410B-A758-E2F5933794C7}"/>
                </a:ext>
              </a:extLst>
            </p:cNvPr>
            <p:cNvSpPr/>
            <p:nvPr/>
          </p:nvSpPr>
          <p:spPr>
            <a:xfrm rot="11555874">
              <a:off x="1975863" y="5182328"/>
              <a:ext cx="1106475" cy="388982"/>
            </a:xfrm>
            <a:prstGeom prst="arc">
              <a:avLst>
                <a:gd name="adj1" fmla="val 12688109"/>
                <a:gd name="adj2" fmla="val 19976373"/>
              </a:avLst>
            </a:prstGeom>
            <a:ln w="15875">
              <a:solidFill>
                <a:srgbClr val="9900CC"/>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grpSp>
      <p:grpSp>
        <p:nvGrpSpPr>
          <p:cNvPr id="61" name="组合 60">
            <a:extLst>
              <a:ext uri="{FF2B5EF4-FFF2-40B4-BE49-F238E27FC236}">
                <a16:creationId xmlns:a16="http://schemas.microsoft.com/office/drawing/2014/main" id="{2F89693D-7D64-4223-A844-956A05138C85}"/>
              </a:ext>
            </a:extLst>
          </p:cNvPr>
          <p:cNvGrpSpPr/>
          <p:nvPr/>
        </p:nvGrpSpPr>
        <p:grpSpPr>
          <a:xfrm>
            <a:off x="4431943" y="2639845"/>
            <a:ext cx="3130977" cy="3324818"/>
            <a:chOff x="4431943" y="2639845"/>
            <a:chExt cx="3130977" cy="3324818"/>
          </a:xfrm>
        </p:grpSpPr>
        <p:grpSp>
          <p:nvGrpSpPr>
            <p:cNvPr id="5" name="Group 52">
              <a:extLst>
                <a:ext uri="{FF2B5EF4-FFF2-40B4-BE49-F238E27FC236}">
                  <a16:creationId xmlns:a16="http://schemas.microsoft.com/office/drawing/2014/main" id="{31FD9A4D-C674-43BC-B682-45408552F5A8}"/>
                </a:ext>
              </a:extLst>
            </p:cNvPr>
            <p:cNvGrpSpPr>
              <a:grpSpLocks/>
            </p:cNvGrpSpPr>
            <p:nvPr/>
          </p:nvGrpSpPr>
          <p:grpSpPr bwMode="auto">
            <a:xfrm>
              <a:off x="4862636" y="2639845"/>
              <a:ext cx="2700284" cy="3324818"/>
              <a:chOff x="3816" y="1500"/>
              <a:chExt cx="1557" cy="1900"/>
            </a:xfrm>
          </p:grpSpPr>
          <p:sp>
            <p:nvSpPr>
              <p:cNvPr id="6" name="Line 5">
                <a:extLst>
                  <a:ext uri="{FF2B5EF4-FFF2-40B4-BE49-F238E27FC236}">
                    <a16:creationId xmlns:a16="http://schemas.microsoft.com/office/drawing/2014/main" id="{A14B1D6E-A52A-4473-9967-A057C011DAC3}"/>
                  </a:ext>
                </a:extLst>
              </p:cNvPr>
              <p:cNvSpPr>
                <a:spLocks noChangeShapeType="1"/>
              </p:cNvSpPr>
              <p:nvPr/>
            </p:nvSpPr>
            <p:spPr bwMode="auto">
              <a:xfrm>
                <a:off x="3859" y="1631"/>
                <a:ext cx="874" cy="4"/>
              </a:xfrm>
              <a:prstGeom prst="line">
                <a:avLst/>
              </a:prstGeom>
              <a:noFill/>
              <a:ln w="76200">
                <a:solidFill>
                  <a:schemeClr val="accent3">
                    <a:lumMod val="50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0" i="0" u="none" strike="noStrike" kern="1200" cap="none" spc="0" normalizeH="0" baseline="0" noProof="0">
                  <a:ln>
                    <a:noFill/>
                  </a:ln>
                  <a:solidFill>
                    <a:srgbClr val="FFFFFF"/>
                  </a:solidFill>
                  <a:effectLst/>
                  <a:uLnTx/>
                  <a:uFillTx/>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7" name="Line 6">
                <a:extLst>
                  <a:ext uri="{FF2B5EF4-FFF2-40B4-BE49-F238E27FC236}">
                    <a16:creationId xmlns:a16="http://schemas.microsoft.com/office/drawing/2014/main" id="{5F133F47-DF38-4B91-8595-3D236D120125}"/>
                  </a:ext>
                </a:extLst>
              </p:cNvPr>
              <p:cNvSpPr>
                <a:spLocks noChangeShapeType="1"/>
              </p:cNvSpPr>
              <p:nvPr/>
            </p:nvSpPr>
            <p:spPr bwMode="auto">
              <a:xfrm>
                <a:off x="4077" y="1679"/>
                <a:ext cx="0" cy="1440"/>
              </a:xfrm>
              <a:prstGeom prst="line">
                <a:avLst/>
              </a:prstGeom>
              <a:noFill/>
              <a:ln w="19050" cap="rnd">
                <a:solidFill>
                  <a:srgbClr val="9900CC"/>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0" i="0" u="none" strike="noStrike" kern="1200" cap="none" spc="0" normalizeH="0" baseline="0" noProof="0">
                  <a:ln>
                    <a:noFill/>
                  </a:ln>
                  <a:solidFill>
                    <a:srgbClr val="FFFFFF"/>
                  </a:solidFill>
                  <a:effectLst/>
                  <a:uLnTx/>
                  <a:uFillTx/>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8" name="Line 7">
                <a:extLst>
                  <a:ext uri="{FF2B5EF4-FFF2-40B4-BE49-F238E27FC236}">
                    <a16:creationId xmlns:a16="http://schemas.microsoft.com/office/drawing/2014/main" id="{C17E380B-7953-4AD6-9A5D-9A5A6D5288C5}"/>
                  </a:ext>
                </a:extLst>
              </p:cNvPr>
              <p:cNvSpPr>
                <a:spLocks noChangeShapeType="1"/>
              </p:cNvSpPr>
              <p:nvPr/>
            </p:nvSpPr>
            <p:spPr bwMode="auto">
              <a:xfrm>
                <a:off x="4326" y="3228"/>
                <a:ext cx="1047" cy="5"/>
              </a:xfrm>
              <a:prstGeom prst="line">
                <a:avLst/>
              </a:prstGeom>
              <a:noFill/>
              <a:ln w="15875" cap="rnd">
                <a:solidFill>
                  <a:schemeClr val="tx1"/>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0" i="0" u="none" strike="noStrike" kern="1200" cap="none" spc="0" normalizeH="0" baseline="0" noProof="0">
                  <a:ln>
                    <a:noFill/>
                  </a:ln>
                  <a:solidFill>
                    <a:srgbClr val="FFFFFF"/>
                  </a:solidFill>
                  <a:effectLst/>
                  <a:uLnTx/>
                  <a:uFillTx/>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9" name="Line 8">
                <a:extLst>
                  <a:ext uri="{FF2B5EF4-FFF2-40B4-BE49-F238E27FC236}">
                    <a16:creationId xmlns:a16="http://schemas.microsoft.com/office/drawing/2014/main" id="{871B8B0C-B5F8-4DA9-BD8E-7AFAC1B9BB25}"/>
                  </a:ext>
                </a:extLst>
              </p:cNvPr>
              <p:cNvSpPr>
                <a:spLocks noChangeShapeType="1"/>
              </p:cNvSpPr>
              <p:nvPr/>
            </p:nvSpPr>
            <p:spPr bwMode="auto">
              <a:xfrm>
                <a:off x="4849" y="2287"/>
                <a:ext cx="194" cy="1"/>
              </a:xfrm>
              <a:prstGeom prst="line">
                <a:avLst/>
              </a:prstGeom>
              <a:noFill/>
              <a:ln w="15875">
                <a:solidFill>
                  <a:schemeClr val="tx1"/>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0" i="0" u="none" strike="noStrike" kern="1200" cap="none" spc="0" normalizeH="0" baseline="0" noProof="0">
                  <a:ln>
                    <a:noFill/>
                  </a:ln>
                  <a:solidFill>
                    <a:srgbClr val="FFFFFF"/>
                  </a:solidFill>
                  <a:effectLst/>
                  <a:uLnTx/>
                  <a:uFillTx/>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10" name="Line 9">
                <a:extLst>
                  <a:ext uri="{FF2B5EF4-FFF2-40B4-BE49-F238E27FC236}">
                    <a16:creationId xmlns:a16="http://schemas.microsoft.com/office/drawing/2014/main" id="{03DD28CF-AA6D-429C-95E4-E96D68ED2BD1}"/>
                  </a:ext>
                </a:extLst>
              </p:cNvPr>
              <p:cNvSpPr>
                <a:spLocks noChangeShapeType="1"/>
              </p:cNvSpPr>
              <p:nvPr/>
            </p:nvSpPr>
            <p:spPr bwMode="auto">
              <a:xfrm flipV="1">
                <a:off x="4470" y="2446"/>
                <a:ext cx="561" cy="1"/>
              </a:xfrm>
              <a:prstGeom prst="line">
                <a:avLst/>
              </a:prstGeom>
              <a:noFill/>
              <a:ln w="15875">
                <a:solidFill>
                  <a:schemeClr val="tx1"/>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0" i="0" u="none" strike="noStrike" kern="1200" cap="none" spc="0" normalizeH="0" baseline="0" noProof="0">
                  <a:ln>
                    <a:noFill/>
                  </a:ln>
                  <a:solidFill>
                    <a:srgbClr val="FFFFFF"/>
                  </a:solidFill>
                  <a:effectLst/>
                  <a:uLnTx/>
                  <a:uFillTx/>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11" name="Line 10">
                <a:extLst>
                  <a:ext uri="{FF2B5EF4-FFF2-40B4-BE49-F238E27FC236}">
                    <a16:creationId xmlns:a16="http://schemas.microsoft.com/office/drawing/2014/main" id="{D48AA622-69F7-439E-AB6A-735047A9AE40}"/>
                  </a:ext>
                </a:extLst>
              </p:cNvPr>
              <p:cNvSpPr>
                <a:spLocks noChangeShapeType="1"/>
              </p:cNvSpPr>
              <p:nvPr/>
            </p:nvSpPr>
            <p:spPr bwMode="auto">
              <a:xfrm>
                <a:off x="3816" y="3101"/>
                <a:ext cx="557" cy="8"/>
              </a:xfrm>
              <a:prstGeom prst="line">
                <a:avLst/>
              </a:prstGeom>
              <a:noFill/>
              <a:ln w="19050">
                <a:solidFill>
                  <a:schemeClr val="tx2"/>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0" i="0" u="none" strike="noStrike" kern="1200" cap="none" spc="0" normalizeH="0" baseline="0" noProof="0">
                  <a:ln>
                    <a:noFill/>
                  </a:ln>
                  <a:solidFill>
                    <a:srgbClr val="FFFFFF"/>
                  </a:solidFill>
                  <a:effectLst/>
                  <a:uLnTx/>
                  <a:uFillTx/>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12" name="Freeform 11">
                <a:extLst>
                  <a:ext uri="{FF2B5EF4-FFF2-40B4-BE49-F238E27FC236}">
                    <a16:creationId xmlns:a16="http://schemas.microsoft.com/office/drawing/2014/main" id="{38052813-9F79-4921-AA8D-5A7E50027EA2}"/>
                  </a:ext>
                </a:extLst>
              </p:cNvPr>
              <p:cNvSpPr>
                <a:spLocks/>
              </p:cNvSpPr>
              <p:nvPr/>
            </p:nvSpPr>
            <p:spPr bwMode="auto">
              <a:xfrm>
                <a:off x="3816" y="3172"/>
                <a:ext cx="192" cy="1"/>
              </a:xfrm>
              <a:custGeom>
                <a:avLst/>
                <a:gdLst>
                  <a:gd name="T0" fmla="*/ 0 w 192"/>
                  <a:gd name="T1" fmla="*/ 0 h 1"/>
                  <a:gd name="T2" fmla="*/ 192 w 192"/>
                  <a:gd name="T3" fmla="*/ 1 h 1"/>
                </a:gdLst>
                <a:ahLst/>
                <a:cxnLst>
                  <a:cxn ang="0">
                    <a:pos x="T0" y="T1"/>
                  </a:cxn>
                  <a:cxn ang="0">
                    <a:pos x="T2" y="T3"/>
                  </a:cxn>
                </a:cxnLst>
                <a:rect l="0" t="0" r="r" b="b"/>
                <a:pathLst>
                  <a:path w="192" h="1">
                    <a:moveTo>
                      <a:pt x="0" y="0"/>
                    </a:moveTo>
                    <a:lnTo>
                      <a:pt x="192" y="1"/>
                    </a:lnTo>
                  </a:path>
                </a:pathLst>
              </a:custGeom>
              <a:noFill/>
              <a:ln w="19050" cap="flat">
                <a:solidFill>
                  <a:schemeClr val="tx2"/>
                </a:solidFill>
                <a:prstDash val="sysDash"/>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0" i="0" u="none" strike="noStrike" kern="1200" cap="none" spc="0" normalizeH="0" baseline="0" noProof="0">
                  <a:ln>
                    <a:noFill/>
                  </a:ln>
                  <a:solidFill>
                    <a:srgbClr val="FFFFFF"/>
                  </a:solidFill>
                  <a:effectLst/>
                  <a:uLnTx/>
                  <a:uFillTx/>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16" name="Oval 15">
                <a:extLst>
                  <a:ext uri="{FF2B5EF4-FFF2-40B4-BE49-F238E27FC236}">
                    <a16:creationId xmlns:a16="http://schemas.microsoft.com/office/drawing/2014/main" id="{D90E0A3F-5A50-48E0-A8AE-4381886BCD8C}"/>
                  </a:ext>
                </a:extLst>
              </p:cNvPr>
              <p:cNvSpPr>
                <a:spLocks noChangeArrowheads="1"/>
              </p:cNvSpPr>
              <p:nvPr/>
            </p:nvSpPr>
            <p:spPr bwMode="auto">
              <a:xfrm>
                <a:off x="4013" y="3101"/>
                <a:ext cx="144" cy="144"/>
              </a:xfrm>
              <a:prstGeom prst="ellipse">
                <a:avLst/>
              </a:prstGeom>
              <a:noFill/>
              <a:ln w="19050">
                <a:solidFill>
                  <a:srgbClr val="9900CC"/>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0" i="0" u="none" strike="noStrike" kern="1200" cap="none" spc="0" normalizeH="0" baseline="0" noProof="0">
                  <a:ln>
                    <a:noFill/>
                  </a:ln>
                  <a:solidFill>
                    <a:srgbClr val="FFFFFF"/>
                  </a:solidFill>
                  <a:effectLst/>
                  <a:uLnTx/>
                  <a:uFillTx/>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17" name="Oval 16">
                <a:extLst>
                  <a:ext uri="{FF2B5EF4-FFF2-40B4-BE49-F238E27FC236}">
                    <a16:creationId xmlns:a16="http://schemas.microsoft.com/office/drawing/2014/main" id="{1D08ABB3-B95F-4497-B2D3-1A467A603467}"/>
                  </a:ext>
                </a:extLst>
              </p:cNvPr>
              <p:cNvSpPr>
                <a:spLocks noChangeArrowheads="1"/>
              </p:cNvSpPr>
              <p:nvPr/>
            </p:nvSpPr>
            <p:spPr bwMode="auto">
              <a:xfrm>
                <a:off x="4437" y="3047"/>
                <a:ext cx="144" cy="144"/>
              </a:xfrm>
              <a:prstGeom prst="ellipse">
                <a:avLst/>
              </a:prstGeom>
              <a:solidFill>
                <a:srgbClr val="9900CC"/>
              </a:solidFill>
              <a:ln w="9525">
                <a:solidFill>
                  <a:srgbClr val="9900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0" i="0" u="none" strike="noStrike" kern="1200" cap="none" spc="0" normalizeH="0" baseline="0" noProof="0">
                  <a:ln>
                    <a:noFill/>
                  </a:ln>
                  <a:solidFill>
                    <a:srgbClr val="FFFFFF"/>
                  </a:solidFill>
                  <a:effectLst/>
                  <a:uLnTx/>
                  <a:uFillTx/>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18" name="Line 17">
                <a:extLst>
                  <a:ext uri="{FF2B5EF4-FFF2-40B4-BE49-F238E27FC236}">
                    <a16:creationId xmlns:a16="http://schemas.microsoft.com/office/drawing/2014/main" id="{BB1DC2EA-D17D-4ACE-B11D-58D2F0048AE0}"/>
                  </a:ext>
                </a:extLst>
              </p:cNvPr>
              <p:cNvSpPr>
                <a:spLocks noChangeShapeType="1"/>
              </p:cNvSpPr>
              <p:nvPr/>
            </p:nvSpPr>
            <p:spPr bwMode="auto">
              <a:xfrm>
                <a:off x="3933" y="2941"/>
                <a:ext cx="0" cy="144"/>
              </a:xfrm>
              <a:prstGeom prst="line">
                <a:avLst/>
              </a:prstGeom>
              <a:noFill/>
              <a:ln w="15875">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0" i="0" u="none" strike="noStrike" kern="1200" cap="none" spc="0" normalizeH="0" baseline="0" noProof="0">
                  <a:ln>
                    <a:noFill/>
                  </a:ln>
                  <a:solidFill>
                    <a:srgbClr val="FFFFFF"/>
                  </a:solidFill>
                  <a:effectLst/>
                  <a:uLnTx/>
                  <a:uFillTx/>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19" name="Line 18">
                <a:extLst>
                  <a:ext uri="{FF2B5EF4-FFF2-40B4-BE49-F238E27FC236}">
                    <a16:creationId xmlns:a16="http://schemas.microsoft.com/office/drawing/2014/main" id="{F023B46A-6661-46B3-A1D6-E205128B2048}"/>
                  </a:ext>
                </a:extLst>
              </p:cNvPr>
              <p:cNvSpPr>
                <a:spLocks noChangeShapeType="1"/>
              </p:cNvSpPr>
              <p:nvPr/>
            </p:nvSpPr>
            <p:spPr bwMode="auto">
              <a:xfrm flipV="1">
                <a:off x="3933" y="3197"/>
                <a:ext cx="0" cy="144"/>
              </a:xfrm>
              <a:prstGeom prst="line">
                <a:avLst/>
              </a:prstGeom>
              <a:noFill/>
              <a:ln w="15875">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0" i="0" u="none" strike="noStrike" kern="1200" cap="none" spc="0" normalizeH="0" baseline="0" noProof="0">
                  <a:ln>
                    <a:noFill/>
                  </a:ln>
                  <a:solidFill>
                    <a:srgbClr val="FFFFFF"/>
                  </a:solidFill>
                  <a:effectLst/>
                  <a:uLnTx/>
                  <a:uFillTx/>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20" name="Line 19">
                <a:extLst>
                  <a:ext uri="{FF2B5EF4-FFF2-40B4-BE49-F238E27FC236}">
                    <a16:creationId xmlns:a16="http://schemas.microsoft.com/office/drawing/2014/main" id="{A5AA75A7-8578-4E5D-873D-02BD862B012E}"/>
                  </a:ext>
                </a:extLst>
              </p:cNvPr>
              <p:cNvSpPr>
                <a:spLocks noChangeShapeType="1"/>
              </p:cNvSpPr>
              <p:nvPr/>
            </p:nvSpPr>
            <p:spPr bwMode="auto">
              <a:xfrm>
                <a:off x="5242" y="2702"/>
                <a:ext cx="0" cy="178"/>
              </a:xfrm>
              <a:prstGeom prst="line">
                <a:avLst/>
              </a:prstGeom>
              <a:noFill/>
              <a:ln w="15875">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0" i="0" u="none" strike="noStrike" kern="1200" cap="none" spc="0" normalizeH="0" baseline="0" noProof="0">
                  <a:ln>
                    <a:noFill/>
                  </a:ln>
                  <a:solidFill>
                    <a:srgbClr val="FFFFFF"/>
                  </a:solidFill>
                  <a:effectLst/>
                  <a:uLnTx/>
                  <a:uFillTx/>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21" name="Line 20">
                <a:extLst>
                  <a:ext uri="{FF2B5EF4-FFF2-40B4-BE49-F238E27FC236}">
                    <a16:creationId xmlns:a16="http://schemas.microsoft.com/office/drawing/2014/main" id="{515DB994-8EF1-4F6C-B3E7-655AFDEAA580}"/>
                  </a:ext>
                </a:extLst>
              </p:cNvPr>
              <p:cNvSpPr>
                <a:spLocks noChangeShapeType="1"/>
              </p:cNvSpPr>
              <p:nvPr/>
            </p:nvSpPr>
            <p:spPr bwMode="auto">
              <a:xfrm flipV="1">
                <a:off x="4997" y="2466"/>
                <a:ext cx="0" cy="144"/>
              </a:xfrm>
              <a:prstGeom prst="line">
                <a:avLst/>
              </a:prstGeom>
              <a:noFill/>
              <a:ln w="15875">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0" i="0" u="none" strike="noStrike" kern="1200" cap="none" spc="0" normalizeH="0" baseline="0" noProof="0">
                  <a:ln>
                    <a:noFill/>
                  </a:ln>
                  <a:solidFill>
                    <a:srgbClr val="FFFFFF"/>
                  </a:solidFill>
                  <a:effectLst/>
                  <a:uLnTx/>
                  <a:uFillTx/>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22" name="Line 21">
                <a:extLst>
                  <a:ext uri="{FF2B5EF4-FFF2-40B4-BE49-F238E27FC236}">
                    <a16:creationId xmlns:a16="http://schemas.microsoft.com/office/drawing/2014/main" id="{00351230-CEBD-4D0C-B600-AF6D942B90DE}"/>
                  </a:ext>
                </a:extLst>
              </p:cNvPr>
              <p:cNvSpPr>
                <a:spLocks noChangeShapeType="1"/>
              </p:cNvSpPr>
              <p:nvPr/>
            </p:nvSpPr>
            <p:spPr bwMode="auto">
              <a:xfrm>
                <a:off x="4997" y="2124"/>
                <a:ext cx="0" cy="144"/>
              </a:xfrm>
              <a:prstGeom prst="line">
                <a:avLst/>
              </a:prstGeom>
              <a:noFill/>
              <a:ln w="15875">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0" i="0" u="none" strike="noStrike" kern="1200" cap="none" spc="0" normalizeH="0" baseline="0" noProof="0">
                  <a:ln>
                    <a:noFill/>
                  </a:ln>
                  <a:solidFill>
                    <a:srgbClr val="FFFFFF"/>
                  </a:solidFill>
                  <a:effectLst/>
                  <a:uLnTx/>
                  <a:uFillTx/>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25" name="Rectangle 24">
                <a:extLst>
                  <a:ext uri="{FF2B5EF4-FFF2-40B4-BE49-F238E27FC236}">
                    <a16:creationId xmlns:a16="http://schemas.microsoft.com/office/drawing/2014/main" id="{6626648C-BFCA-4913-A6AB-BE99BE248D8A}"/>
                  </a:ext>
                </a:extLst>
              </p:cNvPr>
              <p:cNvSpPr>
                <a:spLocks noChangeArrowheads="1"/>
              </p:cNvSpPr>
              <p:nvPr/>
            </p:nvSpPr>
            <p:spPr bwMode="auto">
              <a:xfrm>
                <a:off x="4157" y="1662"/>
                <a:ext cx="47" cy="1553"/>
              </a:xfrm>
              <a:prstGeom prst="rect">
                <a:avLst/>
              </a:prstGeom>
              <a:noFill/>
              <a:ln w="19050">
                <a:solidFill>
                  <a:srgbClr val="0000FF"/>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0" i="0" u="none" strike="noStrike" kern="1200" cap="none" spc="0" normalizeH="0" baseline="0" noProof="0">
                  <a:ln>
                    <a:noFill/>
                  </a:ln>
                  <a:solidFill>
                    <a:srgbClr val="FFFFFF"/>
                  </a:solidFill>
                  <a:effectLst/>
                  <a:uLnTx/>
                  <a:uFillTx/>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26" name="Oval 25">
                <a:extLst>
                  <a:ext uri="{FF2B5EF4-FFF2-40B4-BE49-F238E27FC236}">
                    <a16:creationId xmlns:a16="http://schemas.microsoft.com/office/drawing/2014/main" id="{F5F3C0F4-E683-4C42-BBAF-3559EE8CADA0}"/>
                  </a:ext>
                </a:extLst>
              </p:cNvPr>
              <p:cNvSpPr>
                <a:spLocks noChangeArrowheads="1"/>
              </p:cNvSpPr>
              <p:nvPr/>
            </p:nvSpPr>
            <p:spPr bwMode="auto">
              <a:xfrm>
                <a:off x="4150" y="2409"/>
                <a:ext cx="64" cy="57"/>
              </a:xfrm>
              <a:prstGeom prst="ellipse">
                <a:avLst/>
              </a:prstGeom>
              <a:solidFill>
                <a:srgbClr val="FF6600"/>
              </a:solidFill>
              <a:ln>
                <a:noFill/>
              </a:ln>
              <a:effectLst/>
              <a:extLst>
                <a:ext uri="{91240B29-F687-4F45-9708-019B960494DF}">
                  <a14:hiddenLine xmlns:a14="http://schemas.microsoft.com/office/drawing/2010/main" w="9525">
                    <a:solidFill>
                      <a:srgbClr val="3366F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0" i="0" u="none" strike="noStrike" kern="1200" cap="none" spc="0" normalizeH="0" baseline="0" noProof="0">
                  <a:ln>
                    <a:noFill/>
                  </a:ln>
                  <a:solidFill>
                    <a:srgbClr val="FFFFFF"/>
                  </a:solidFill>
                  <a:effectLst/>
                  <a:uLnTx/>
                  <a:uFillTx/>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27" name="Line 26">
                <a:extLst>
                  <a:ext uri="{FF2B5EF4-FFF2-40B4-BE49-F238E27FC236}">
                    <a16:creationId xmlns:a16="http://schemas.microsoft.com/office/drawing/2014/main" id="{D5AE4587-A9C5-4CC3-9D5B-7B07B46EB5A9}"/>
                  </a:ext>
                </a:extLst>
              </p:cNvPr>
              <p:cNvSpPr>
                <a:spLocks noChangeShapeType="1"/>
              </p:cNvSpPr>
              <p:nvPr/>
            </p:nvSpPr>
            <p:spPr bwMode="auto">
              <a:xfrm>
                <a:off x="4088" y="1639"/>
                <a:ext cx="402" cy="1418"/>
              </a:xfrm>
              <a:prstGeom prst="line">
                <a:avLst/>
              </a:prstGeom>
              <a:noFill/>
              <a:ln w="38100">
                <a:solidFill>
                  <a:srgbClr val="99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0" i="0" u="none" strike="noStrike" kern="1200" cap="none" spc="0" normalizeH="0" baseline="0" noProof="0">
                  <a:ln>
                    <a:noFill/>
                  </a:ln>
                  <a:solidFill>
                    <a:srgbClr val="FFFFFF"/>
                  </a:solidFill>
                  <a:effectLst/>
                  <a:uLnTx/>
                  <a:uFillTx/>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28" name="Rectangle 27">
                <a:extLst>
                  <a:ext uri="{FF2B5EF4-FFF2-40B4-BE49-F238E27FC236}">
                    <a16:creationId xmlns:a16="http://schemas.microsoft.com/office/drawing/2014/main" id="{767E49E3-7B3C-467E-ACCF-2D0D14A7E0BC}"/>
                  </a:ext>
                </a:extLst>
              </p:cNvPr>
              <p:cNvSpPr>
                <a:spLocks noChangeArrowheads="1"/>
              </p:cNvSpPr>
              <p:nvPr/>
            </p:nvSpPr>
            <p:spPr bwMode="auto">
              <a:xfrm rot="-2316207">
                <a:off x="4645" y="1500"/>
                <a:ext cx="47" cy="1553"/>
              </a:xfrm>
              <a:prstGeom prst="rect">
                <a:avLst/>
              </a:prstGeom>
              <a:solidFill>
                <a:srgbClr val="0000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0" i="0" u="none" strike="noStrike" kern="1200" cap="none" spc="0" normalizeH="0" baseline="0" noProof="0">
                  <a:ln>
                    <a:noFill/>
                  </a:ln>
                  <a:solidFill>
                    <a:srgbClr val="FFFFFF"/>
                  </a:solidFill>
                  <a:effectLst/>
                  <a:uLnTx/>
                  <a:uFillTx/>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29" name="Oval 28">
                <a:extLst>
                  <a:ext uri="{FF2B5EF4-FFF2-40B4-BE49-F238E27FC236}">
                    <a16:creationId xmlns:a16="http://schemas.microsoft.com/office/drawing/2014/main" id="{4C83BC5E-0710-441A-BE7B-860CDBC312F6}"/>
                  </a:ext>
                </a:extLst>
              </p:cNvPr>
              <p:cNvSpPr>
                <a:spLocks noChangeArrowheads="1"/>
              </p:cNvSpPr>
              <p:nvPr/>
            </p:nvSpPr>
            <p:spPr bwMode="auto">
              <a:xfrm rot="-2316207">
                <a:off x="4640" y="2252"/>
                <a:ext cx="70" cy="70"/>
              </a:xfrm>
              <a:prstGeom prst="ellipse">
                <a:avLst/>
              </a:prstGeom>
              <a:solidFill>
                <a:srgbClr val="FF6600"/>
              </a:solidFill>
              <a:ln>
                <a:noFill/>
              </a:ln>
              <a:effectLst/>
              <a:extLst>
                <a:ext uri="{91240B29-F687-4F45-9708-019B960494DF}">
                  <a14:hiddenLine xmlns:a14="http://schemas.microsoft.com/office/drawing/2010/main" w="9525">
                    <a:solidFill>
                      <a:srgbClr val="3366F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0" i="0" u="none" strike="noStrike" kern="1200" cap="none" spc="0" normalizeH="0" baseline="0" noProof="0">
                  <a:ln>
                    <a:noFill/>
                  </a:ln>
                  <a:solidFill>
                    <a:srgbClr val="FFFFFF"/>
                  </a:solidFill>
                  <a:effectLst/>
                  <a:uLnTx/>
                  <a:uFillTx/>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30" name="Line 29">
                <a:extLst>
                  <a:ext uri="{FF2B5EF4-FFF2-40B4-BE49-F238E27FC236}">
                    <a16:creationId xmlns:a16="http://schemas.microsoft.com/office/drawing/2014/main" id="{573BE2E4-0BDF-4624-A814-2DF61467591A}"/>
                  </a:ext>
                </a:extLst>
              </p:cNvPr>
              <p:cNvSpPr>
                <a:spLocks noChangeShapeType="1"/>
              </p:cNvSpPr>
              <p:nvPr/>
            </p:nvSpPr>
            <p:spPr bwMode="auto">
              <a:xfrm flipV="1">
                <a:off x="5242" y="3241"/>
                <a:ext cx="0" cy="159"/>
              </a:xfrm>
              <a:prstGeom prst="line">
                <a:avLst/>
              </a:prstGeom>
              <a:noFill/>
              <a:ln w="15875">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0" i="0" u="none" strike="noStrike" kern="1200" cap="none" spc="0" normalizeH="0" baseline="0" noProof="0">
                  <a:ln>
                    <a:noFill/>
                  </a:ln>
                  <a:solidFill>
                    <a:srgbClr val="FFFFFF"/>
                  </a:solidFill>
                  <a:effectLst/>
                  <a:uLnTx/>
                  <a:uFillTx/>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31" name="Line 30">
                <a:extLst>
                  <a:ext uri="{FF2B5EF4-FFF2-40B4-BE49-F238E27FC236}">
                    <a16:creationId xmlns:a16="http://schemas.microsoft.com/office/drawing/2014/main" id="{C15C3914-5F11-4069-B579-3B73CA639743}"/>
                  </a:ext>
                </a:extLst>
              </p:cNvPr>
              <p:cNvSpPr>
                <a:spLocks noChangeShapeType="1"/>
              </p:cNvSpPr>
              <p:nvPr/>
            </p:nvSpPr>
            <p:spPr bwMode="auto">
              <a:xfrm>
                <a:off x="5133" y="2892"/>
                <a:ext cx="240" cy="0"/>
              </a:xfrm>
              <a:prstGeom prst="line">
                <a:avLst/>
              </a:prstGeom>
              <a:noFill/>
              <a:ln w="15875">
                <a:solidFill>
                  <a:schemeClr val="tx1"/>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0" i="0" u="none" strike="noStrike" kern="1200" cap="none" spc="0" normalizeH="0" baseline="0" noProof="0">
                  <a:ln>
                    <a:noFill/>
                  </a:ln>
                  <a:solidFill>
                    <a:srgbClr val="FFFFFF"/>
                  </a:solidFill>
                  <a:effectLst/>
                  <a:uLnTx/>
                  <a:uFillTx/>
                  <a:latin typeface="Times New Roman" panose="02020603050405020304" pitchFamily="18" charset="0"/>
                  <a:ea typeface="华文楷体" panose="02010600040101010101" pitchFamily="2" charset="-122"/>
                  <a:cs typeface="Times New Roman" panose="02020603050405020304" pitchFamily="18" charset="0"/>
                </a:endParaRPr>
              </a:p>
            </p:txBody>
          </p:sp>
        </p:grpSp>
        <p:sp>
          <p:nvSpPr>
            <p:cNvPr id="56" name="文本框 55">
              <a:extLst>
                <a:ext uri="{FF2B5EF4-FFF2-40B4-BE49-F238E27FC236}">
                  <a16:creationId xmlns:a16="http://schemas.microsoft.com/office/drawing/2014/main" id="{F79A3B79-D53C-4BD1-9D11-654E9D7ACB28}"/>
                </a:ext>
              </a:extLst>
            </p:cNvPr>
            <p:cNvSpPr txBox="1"/>
            <p:nvPr/>
          </p:nvSpPr>
          <p:spPr>
            <a:xfrm>
              <a:off x="4431943" y="5180647"/>
              <a:ext cx="486030" cy="523220"/>
            </a:xfrm>
            <a:prstGeom prst="rect">
              <a:avLst/>
            </a:prstGeom>
            <a:noFill/>
          </p:spPr>
          <p:txBody>
            <a:bodyPr wrap="none" rtlCol="0">
              <a:spAutoFit/>
            </a:bodyPr>
            <a:lstStyle/>
            <a:p>
              <a:r>
                <a:rPr lang="en-US" altLang="zh-CN" sz="2800" b="1" i="1" dirty="0">
                  <a:solidFill>
                    <a:srgbClr val="9900CC"/>
                  </a:solidFill>
                  <a:latin typeface="Times New Roman" panose="02020603050405020304" pitchFamily="18" charset="0"/>
                  <a:cs typeface="Times New Roman" panose="02020603050405020304" pitchFamily="18" charset="0"/>
                </a:rPr>
                <a:t>h′</a:t>
              </a:r>
              <a:endParaRPr lang="zh-CN" altLang="en-US" sz="2800" b="1" dirty="0">
                <a:solidFill>
                  <a:srgbClr val="9900CC"/>
                </a:solidFill>
                <a:latin typeface="Times New Roman" panose="02020603050405020304" pitchFamily="18" charset="0"/>
                <a:cs typeface="Times New Roman" panose="02020603050405020304" pitchFamily="18" charset="0"/>
              </a:endParaRPr>
            </a:p>
          </p:txBody>
        </p:sp>
        <p:sp>
          <p:nvSpPr>
            <p:cNvPr id="57" name="文本框 56">
              <a:extLst>
                <a:ext uri="{FF2B5EF4-FFF2-40B4-BE49-F238E27FC236}">
                  <a16:creationId xmlns:a16="http://schemas.microsoft.com/office/drawing/2014/main" id="{09F4FADB-934C-4D1F-B1CB-7C5C1EA18408}"/>
                </a:ext>
              </a:extLst>
            </p:cNvPr>
            <p:cNvSpPr txBox="1"/>
            <p:nvPr/>
          </p:nvSpPr>
          <p:spPr>
            <a:xfrm>
              <a:off x="7136951" y="5092336"/>
              <a:ext cx="385042" cy="523220"/>
            </a:xfrm>
            <a:prstGeom prst="rect">
              <a:avLst/>
            </a:prstGeom>
            <a:noFill/>
          </p:spPr>
          <p:txBody>
            <a:bodyPr wrap="none" rtlCol="0">
              <a:spAutoFit/>
            </a:bodyPr>
            <a:lstStyle/>
            <a:p>
              <a:r>
                <a:rPr lang="en-US" altLang="zh-CN" sz="2800" b="1" i="1" dirty="0">
                  <a:solidFill>
                    <a:srgbClr val="0000FF"/>
                  </a:solidFill>
                  <a:latin typeface="Times New Roman" panose="02020603050405020304" pitchFamily="18" charset="0"/>
                  <a:cs typeface="Times New Roman" panose="02020603050405020304" pitchFamily="18" charset="0"/>
                </a:rPr>
                <a:t>h</a:t>
              </a:r>
              <a:endParaRPr lang="zh-CN" altLang="en-US" sz="2800" b="1" dirty="0">
                <a:solidFill>
                  <a:srgbClr val="0000FF"/>
                </a:solidFill>
                <a:latin typeface="Times New Roman" panose="02020603050405020304" pitchFamily="18" charset="0"/>
                <a:cs typeface="Times New Roman" panose="02020603050405020304" pitchFamily="18" charset="0"/>
              </a:endParaRPr>
            </a:p>
          </p:txBody>
        </p:sp>
        <p:sp>
          <p:nvSpPr>
            <p:cNvPr id="58" name="文本框 57">
              <a:extLst>
                <a:ext uri="{FF2B5EF4-FFF2-40B4-BE49-F238E27FC236}">
                  <a16:creationId xmlns:a16="http://schemas.microsoft.com/office/drawing/2014/main" id="{B26AF65D-8330-46EA-9322-5400A80D40A3}"/>
                </a:ext>
              </a:extLst>
            </p:cNvPr>
            <p:cNvSpPr txBox="1"/>
            <p:nvPr/>
          </p:nvSpPr>
          <p:spPr>
            <a:xfrm>
              <a:off x="6372627" y="3539294"/>
              <a:ext cx="423514" cy="523220"/>
            </a:xfrm>
            <a:prstGeom prst="rect">
              <a:avLst/>
            </a:prstGeom>
            <a:noFill/>
          </p:spPr>
          <p:txBody>
            <a:bodyPr wrap="none" rtlCol="0">
              <a:spAutoFit/>
            </a:bodyPr>
            <a:lstStyle/>
            <a:p>
              <a:r>
                <a:rPr lang="en-US" altLang="zh-CN" sz="2800" b="1" i="1" dirty="0">
                  <a:solidFill>
                    <a:srgbClr val="0000FF"/>
                  </a:solidFill>
                  <a:latin typeface="Times New Roman" panose="02020603050405020304" pitchFamily="18" charset="0"/>
                  <a:cs typeface="Times New Roman" panose="02020603050405020304" pitchFamily="18" charset="0"/>
                </a:rPr>
                <a:t>C</a:t>
              </a:r>
              <a:endParaRPr lang="zh-CN" altLang="en-US" sz="2800" b="1" dirty="0">
                <a:solidFill>
                  <a:srgbClr val="0000FF"/>
                </a:solidFill>
                <a:latin typeface="Times New Roman" panose="02020603050405020304" pitchFamily="18" charset="0"/>
                <a:cs typeface="Times New Roman" panose="02020603050405020304" pitchFamily="18" charset="0"/>
              </a:endParaRPr>
            </a:p>
          </p:txBody>
        </p:sp>
        <p:sp>
          <p:nvSpPr>
            <p:cNvPr id="59" name="文本框 58">
              <a:extLst>
                <a:ext uri="{FF2B5EF4-FFF2-40B4-BE49-F238E27FC236}">
                  <a16:creationId xmlns:a16="http://schemas.microsoft.com/office/drawing/2014/main" id="{ECC9FD7A-9D0B-499D-B4E7-EA071E7CC23A}"/>
                </a:ext>
              </a:extLst>
            </p:cNvPr>
            <p:cNvSpPr txBox="1"/>
            <p:nvPr/>
          </p:nvSpPr>
          <p:spPr>
            <a:xfrm>
              <a:off x="6925834" y="3874900"/>
              <a:ext cx="545342" cy="523220"/>
            </a:xfrm>
            <a:prstGeom prst="rect">
              <a:avLst/>
            </a:prstGeom>
            <a:noFill/>
          </p:spPr>
          <p:txBody>
            <a:bodyPr wrap="none" rtlCol="0">
              <a:spAutoFit/>
            </a:bodyPr>
            <a:lstStyle/>
            <a:p>
              <a:r>
                <a:rPr lang="en-US" altLang="zh-CN" sz="2800" b="1" i="1" dirty="0" err="1">
                  <a:solidFill>
                    <a:srgbClr val="0000FF"/>
                  </a:solidFill>
                  <a:latin typeface="Times New Roman" panose="02020603050405020304" pitchFamily="18" charset="0"/>
                  <a:cs typeface="Times New Roman" panose="02020603050405020304" pitchFamily="18" charset="0"/>
                </a:rPr>
                <a:t>h</a:t>
              </a:r>
              <a:r>
                <a:rPr lang="en-US" altLang="zh-CN" sz="2800" b="1" i="1" baseline="-25000" dirty="0" err="1">
                  <a:solidFill>
                    <a:srgbClr val="0000FF"/>
                  </a:solidFill>
                  <a:latin typeface="Times New Roman" panose="02020603050405020304" pitchFamily="18" charset="0"/>
                  <a:cs typeface="Times New Roman" panose="02020603050405020304" pitchFamily="18" charset="0"/>
                </a:rPr>
                <a:t>C</a:t>
              </a:r>
              <a:endParaRPr lang="zh-CN" altLang="en-US" sz="2800" b="1" dirty="0">
                <a:solidFill>
                  <a:srgbClr val="0000FF"/>
                </a:solidFill>
                <a:latin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2112112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60"/>
                                        </p:tgtEl>
                                        <p:attrNameLst>
                                          <p:attrName>style.visibility</p:attrName>
                                        </p:attrNameLst>
                                      </p:cBhvr>
                                      <p:to>
                                        <p:strVal val="visible"/>
                                      </p:to>
                                    </p:set>
                                    <p:animEffect transition="in" filter="wipe(up)">
                                      <p:cBhvr>
                                        <p:cTn id="17" dur="500"/>
                                        <p:tgtEl>
                                          <p:spTgt spid="6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61"/>
                                        </p:tgtEl>
                                        <p:attrNameLst>
                                          <p:attrName>style.visibility</p:attrName>
                                        </p:attrNameLst>
                                      </p:cBhvr>
                                      <p:to>
                                        <p:strVal val="visible"/>
                                      </p:to>
                                    </p:set>
                                    <p:animEffect transition="in" filter="wipe(up)">
                                      <p:cBhvr>
                                        <p:cTn id="22"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10743674-E6F1-4AF3-A470-3EF2D070C84B}"/>
              </a:ext>
            </a:extLst>
          </p:cNvPr>
          <p:cNvSpPr>
            <a:spLocks noGrp="1"/>
          </p:cNvSpPr>
          <p:nvPr>
            <p:ph type="dt" sz="half" idx="10"/>
          </p:nvPr>
        </p:nvSpPr>
        <p:spPr/>
        <p:txBody>
          <a:bodyPr/>
          <a:lstStyle/>
          <a:p>
            <a:fld id="{39EEDB76-888B-4A9D-8ECF-12D427DD77E9}" type="datetime1">
              <a:rPr lang="zh-CN" altLang="en-US" smtClean="0"/>
              <a:t>2020/4/1</a:t>
            </a:fld>
            <a:endParaRPr lang="zh-CN" altLang="en-US"/>
          </a:p>
        </p:txBody>
      </p:sp>
      <p:sp>
        <p:nvSpPr>
          <p:cNvPr id="3" name="灯片编号占位符 2">
            <a:extLst>
              <a:ext uri="{FF2B5EF4-FFF2-40B4-BE49-F238E27FC236}">
                <a16:creationId xmlns:a16="http://schemas.microsoft.com/office/drawing/2014/main" id="{CAB5C8A3-CB55-4AE4-B285-BE9013B8EE8E}"/>
              </a:ext>
            </a:extLst>
          </p:cNvPr>
          <p:cNvSpPr>
            <a:spLocks noGrp="1"/>
          </p:cNvSpPr>
          <p:nvPr>
            <p:ph type="sldNum" sz="quarter" idx="12"/>
          </p:nvPr>
        </p:nvSpPr>
        <p:spPr/>
        <p:txBody>
          <a:bodyPr/>
          <a:lstStyle/>
          <a:p>
            <a:fld id="{0E81DA72-FED3-491C-8B54-9DCADA948234}" type="slidenum">
              <a:rPr lang="zh-CN" altLang="en-US" smtClean="0"/>
              <a:t>16</a:t>
            </a:fld>
            <a:endParaRPr lang="zh-CN" altLang="en-US"/>
          </a:p>
        </p:txBody>
      </p:sp>
      <p:sp>
        <p:nvSpPr>
          <p:cNvPr id="4" name="Text Box 3">
            <a:extLst>
              <a:ext uri="{FF2B5EF4-FFF2-40B4-BE49-F238E27FC236}">
                <a16:creationId xmlns:a16="http://schemas.microsoft.com/office/drawing/2014/main" id="{551B5A44-8C84-4700-8D04-82219782DBE4}"/>
              </a:ext>
            </a:extLst>
          </p:cNvPr>
          <p:cNvSpPr txBox="1">
            <a:spLocks noChangeArrowheads="1"/>
          </p:cNvSpPr>
          <p:nvPr/>
        </p:nvSpPr>
        <p:spPr bwMode="auto">
          <a:xfrm>
            <a:off x="293455" y="386745"/>
            <a:ext cx="802577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zh-CN" altLang="en-US" sz="2800" b="1" i="0" u="none" strike="noStrike" kern="1200" cap="none" spc="0" normalizeH="0" baseline="0" noProof="0" dirty="0">
                <a:ln>
                  <a:noFill/>
                </a:ln>
                <a:solidFill>
                  <a:srgbClr val="0000FF"/>
                </a:solidFill>
                <a:effectLst/>
                <a:uLnTx/>
                <a:uFillTx/>
                <a:latin typeface="Times New Roman" panose="02020603050405020304" pitchFamily="18" charset="0"/>
                <a:ea typeface="华文楷体" panose="02010600040101010101" pitchFamily="2" charset="-122"/>
                <a:cs typeface="Times New Roman" panose="02020603050405020304" pitchFamily="18" charset="0"/>
              </a:rPr>
              <a:t>解：将题目分解为碰撞前</a:t>
            </a:r>
            <a:r>
              <a:rPr kumimoji="1" lang="zh-CN" altLang="en-US"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、碰撞、碰撞后三个部分</a:t>
            </a:r>
            <a:endParaRPr kumimoji="1" lang="zh-CN" altLang="en-US" sz="2800" b="1" i="0" u="none" strike="noStrike" kern="1200" cap="none" spc="0" normalizeH="0" baseline="0" noProof="0" dirty="0">
              <a:ln>
                <a:noFill/>
              </a:ln>
              <a:solidFill>
                <a:srgbClr val="0000FF"/>
              </a:solidFill>
              <a:effectLst/>
              <a:uLnTx/>
              <a:uFillTx/>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5" name="Text Box 32">
            <a:extLst>
              <a:ext uri="{FF2B5EF4-FFF2-40B4-BE49-F238E27FC236}">
                <a16:creationId xmlns:a16="http://schemas.microsoft.com/office/drawing/2014/main" id="{4F1BD897-9DD6-4C7D-8DE0-91BF6B66BBDC}"/>
              </a:ext>
            </a:extLst>
          </p:cNvPr>
          <p:cNvSpPr txBox="1">
            <a:spLocks noChangeArrowheads="1"/>
          </p:cNvSpPr>
          <p:nvPr/>
        </p:nvSpPr>
        <p:spPr bwMode="auto">
          <a:xfrm>
            <a:off x="293455" y="2802968"/>
            <a:ext cx="85344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spcAft>
                <a:spcPct val="0"/>
              </a:spcAft>
              <a:buClrTx/>
              <a:buSzTx/>
              <a:buFontTx/>
              <a:buNone/>
              <a:tabLst/>
              <a:defRPr/>
            </a:pPr>
            <a:r>
              <a:rPr kumimoji="1" lang="zh-CN" altLang="en-US"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碰撞过程</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a:t>
            </a:r>
            <a:r>
              <a:rPr kumimoji="1" lang="zh-CN" altLang="en-US" sz="2800" b="1" i="0" u="none" strike="noStrike" kern="1200" cap="none" spc="0" normalizeH="0" baseline="0" noProof="0" dirty="0">
                <a:ln>
                  <a:noFill/>
                </a:ln>
                <a:effectLst/>
                <a:uLnTx/>
                <a:uFillTx/>
                <a:latin typeface="Times New Roman" panose="02020603050405020304" pitchFamily="18" charset="0"/>
                <a:ea typeface="华文楷体" panose="02010600040101010101" pitchFamily="2" charset="-122"/>
                <a:cs typeface="Times New Roman" panose="02020603050405020304" pitchFamily="18" charset="0"/>
              </a:rPr>
              <a:t>摆锤与杆</a:t>
            </a:r>
            <a:r>
              <a:rPr kumimoji="1" lang="zh-CN" altLang="en-US" sz="2800" b="1" i="0" u="none" strike="noStrike" kern="1200" cap="none" spc="0" normalizeH="0" baseline="0" noProof="1">
                <a:ln>
                  <a:noFill/>
                </a:ln>
                <a:effectLst/>
                <a:uLnTx/>
                <a:uFillTx/>
                <a:latin typeface="Times New Roman" panose="02020603050405020304" pitchFamily="18" charset="0"/>
                <a:ea typeface="华文楷体" panose="02010600040101010101" pitchFamily="2" charset="-122"/>
                <a:cs typeface="Times New Roman" panose="02020603050405020304" pitchFamily="18" charset="0"/>
              </a:rPr>
              <a:t>碰撞</a:t>
            </a:r>
            <a:r>
              <a:rPr kumimoji="1" lang="zh-CN" altLang="en-US" sz="2800" b="1" i="0" u="none" strike="noStrike" kern="1200" cap="none" spc="0" normalizeH="0" baseline="0" noProof="0" dirty="0">
                <a:ln>
                  <a:noFill/>
                </a:ln>
                <a:effectLst/>
                <a:uLnTx/>
                <a:uFillTx/>
                <a:latin typeface="Times New Roman" panose="02020603050405020304" pitchFamily="18" charset="0"/>
                <a:ea typeface="华文楷体" panose="02010600040101010101" pitchFamily="2" charset="-122"/>
                <a:cs typeface="Times New Roman" panose="02020603050405020304" pitchFamily="18" charset="0"/>
              </a:rPr>
              <a:t>时间极短，仍处竖直位置，重力和轴上力对</a:t>
            </a:r>
            <a:r>
              <a:rPr kumimoji="1" lang="en-US" altLang="zh-CN" sz="2800" b="1" i="1" u="none" strike="noStrike" kern="1200" cap="none" spc="0" normalizeH="0" baseline="0" noProof="0" dirty="0">
                <a:ln>
                  <a:noFill/>
                </a:ln>
                <a:effectLst/>
                <a:uLnTx/>
                <a:uFillTx/>
                <a:latin typeface="Times New Roman" panose="02020603050405020304" pitchFamily="18" charset="0"/>
                <a:ea typeface="华文楷体" panose="02010600040101010101" pitchFamily="2" charset="-122"/>
                <a:cs typeface="Times New Roman" panose="02020603050405020304" pitchFamily="18" charset="0"/>
              </a:rPr>
              <a:t>O </a:t>
            </a:r>
            <a:r>
              <a:rPr kumimoji="1" lang="zh-CN" altLang="en-US" sz="2800" b="1" i="0" u="none" strike="noStrike" kern="1200" cap="none" spc="0" normalizeH="0" baseline="0" noProof="0" dirty="0">
                <a:ln>
                  <a:noFill/>
                </a:ln>
                <a:effectLst/>
                <a:uLnTx/>
                <a:uFillTx/>
                <a:latin typeface="Times New Roman" panose="02020603050405020304" pitchFamily="18" charset="0"/>
                <a:ea typeface="华文楷体" panose="02010600040101010101" pitchFamily="2" charset="-122"/>
                <a:cs typeface="Times New Roman" panose="02020603050405020304" pitchFamily="18" charset="0"/>
              </a:rPr>
              <a:t>的力矩为零，系统角动量守恒</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a:t>
            </a:r>
            <a:r>
              <a:rPr kumimoji="1" lang="zh-CN" altLang="en-US" sz="2800" b="1" i="0" u="none" strike="noStrike" kern="1200" cap="none" spc="0" normalizeH="0" baseline="0" noProof="0" dirty="0">
                <a:ln>
                  <a:noFill/>
                </a:ln>
                <a:effectLst/>
                <a:uLnTx/>
                <a:uFillTx/>
                <a:latin typeface="Times New Roman" panose="02020603050405020304" pitchFamily="18" charset="0"/>
                <a:ea typeface="华文楷体" panose="02010600040101010101" pitchFamily="2" charset="-122"/>
                <a:cs typeface="Times New Roman" panose="02020603050405020304" pitchFamily="18" charset="0"/>
              </a:rPr>
              <a:t>动量不守恒）。</a:t>
            </a:r>
          </a:p>
        </p:txBody>
      </p:sp>
      <p:graphicFrame>
        <p:nvGraphicFramePr>
          <p:cNvPr id="6" name="Object 50">
            <a:extLst>
              <a:ext uri="{FF2B5EF4-FFF2-40B4-BE49-F238E27FC236}">
                <a16:creationId xmlns:a16="http://schemas.microsoft.com/office/drawing/2014/main" id="{FC732A5D-AE17-4DBE-8487-2BCA7BA2FEA9}"/>
              </a:ext>
            </a:extLst>
          </p:cNvPr>
          <p:cNvGraphicFramePr>
            <a:graphicFrameLocks noChangeAspect="1"/>
          </p:cNvGraphicFramePr>
          <p:nvPr>
            <p:extLst>
              <p:ext uri="{D42A27DB-BD31-4B8C-83A1-F6EECF244321}">
                <p14:modId xmlns:p14="http://schemas.microsoft.com/office/powerpoint/2010/main" val="3542060439"/>
              </p:ext>
            </p:extLst>
          </p:nvPr>
        </p:nvGraphicFramePr>
        <p:xfrm>
          <a:off x="1602937" y="1705663"/>
          <a:ext cx="2283314" cy="873526"/>
        </p:xfrm>
        <a:graphic>
          <a:graphicData uri="http://schemas.openxmlformats.org/presentationml/2006/ole">
            <mc:AlternateContent xmlns:mc="http://schemas.openxmlformats.org/markup-compatibility/2006">
              <mc:Choice xmlns:v="urn:schemas-microsoft-com:vml" Requires="v">
                <p:oleObj spid="_x0000_s13462" name="Equation" r:id="rId3" imgW="1028520" imgH="393480" progId="Equation.DSMT4">
                  <p:embed/>
                </p:oleObj>
              </mc:Choice>
              <mc:Fallback>
                <p:oleObj name="Equation" r:id="rId3" imgW="1028520" imgH="393480" progId="Equation.DSMT4">
                  <p:embed/>
                  <p:pic>
                    <p:nvPicPr>
                      <p:cNvPr id="214066" name="Object 50"/>
                      <p:cNvPicPr>
                        <a:picLocks noChangeAspect="1" noChangeArrowheads="1"/>
                      </p:cNvPicPr>
                      <p:nvPr/>
                    </p:nvPicPr>
                    <p:blipFill>
                      <a:blip r:embed="rId4"/>
                      <a:srcRect/>
                      <a:stretch>
                        <a:fillRect/>
                      </a:stretch>
                    </p:blipFill>
                    <p:spPr bwMode="auto">
                      <a:xfrm>
                        <a:off x="1602937" y="1705663"/>
                        <a:ext cx="2283314" cy="873526"/>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 name="Object 51">
            <a:extLst>
              <a:ext uri="{FF2B5EF4-FFF2-40B4-BE49-F238E27FC236}">
                <a16:creationId xmlns:a16="http://schemas.microsoft.com/office/drawing/2014/main" id="{3F5DD5BF-ED7A-45A4-B375-0B6F275E413E}"/>
              </a:ext>
            </a:extLst>
          </p:cNvPr>
          <p:cNvGraphicFramePr>
            <a:graphicFrameLocks noChangeAspect="1"/>
          </p:cNvGraphicFramePr>
          <p:nvPr>
            <p:extLst>
              <p:ext uri="{D42A27DB-BD31-4B8C-83A1-F6EECF244321}">
                <p14:modId xmlns:p14="http://schemas.microsoft.com/office/powerpoint/2010/main" val="120039835"/>
              </p:ext>
            </p:extLst>
          </p:nvPr>
        </p:nvGraphicFramePr>
        <p:xfrm>
          <a:off x="4455353" y="1851861"/>
          <a:ext cx="1916482" cy="591408"/>
        </p:xfrm>
        <a:graphic>
          <a:graphicData uri="http://schemas.openxmlformats.org/presentationml/2006/ole">
            <mc:AlternateContent xmlns:mc="http://schemas.openxmlformats.org/markup-compatibility/2006">
              <mc:Choice xmlns:v="urn:schemas-microsoft-com:vml" Requires="v">
                <p:oleObj spid="_x0000_s13463" name="Equation" r:id="rId5" imgW="863280" imgH="266400" progId="Equation.DSMT4">
                  <p:embed/>
                </p:oleObj>
              </mc:Choice>
              <mc:Fallback>
                <p:oleObj name="Equation" r:id="rId5" imgW="863280" imgH="266400" progId="Equation.DSMT4">
                  <p:embed/>
                  <p:pic>
                    <p:nvPicPr>
                      <p:cNvPr id="214067" name="Object 51"/>
                      <p:cNvPicPr>
                        <a:picLocks noChangeAspect="1" noChangeArrowheads="1"/>
                      </p:cNvPicPr>
                      <p:nvPr/>
                    </p:nvPicPr>
                    <p:blipFill>
                      <a:blip r:embed="rId6"/>
                      <a:srcRect/>
                      <a:stretch>
                        <a:fillRect/>
                      </a:stretch>
                    </p:blipFill>
                    <p:spPr bwMode="auto">
                      <a:xfrm>
                        <a:off x="4455353" y="1851861"/>
                        <a:ext cx="1916482" cy="591408"/>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 name="Text Box 6">
            <a:extLst>
              <a:ext uri="{FF2B5EF4-FFF2-40B4-BE49-F238E27FC236}">
                <a16:creationId xmlns:a16="http://schemas.microsoft.com/office/drawing/2014/main" id="{A8E902AC-C31C-4692-814E-492FC03D7A72}"/>
              </a:ext>
            </a:extLst>
          </p:cNvPr>
          <p:cNvSpPr txBox="1">
            <a:spLocks noChangeArrowheads="1"/>
          </p:cNvSpPr>
          <p:nvPr/>
        </p:nvSpPr>
        <p:spPr bwMode="auto">
          <a:xfrm>
            <a:off x="293455" y="4187963"/>
            <a:ext cx="6816290" cy="523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zh-CN" altLang="en-US" sz="2800" b="1" i="0" u="none" strike="noStrike" kern="1200" cap="none" spc="0" normalizeH="0" baseline="0" noProof="0" dirty="0">
                <a:ln>
                  <a:noFill/>
                </a:ln>
                <a:effectLst/>
                <a:uLnTx/>
                <a:uFillTx/>
                <a:latin typeface="Times New Roman" panose="02020603050405020304" pitchFamily="18" charset="0"/>
                <a:ea typeface="华文楷体" panose="02010600040101010101" pitchFamily="2" charset="-122"/>
                <a:cs typeface="Times New Roman" panose="02020603050405020304" pitchFamily="18" charset="0"/>
              </a:rPr>
              <a:t>设碰后</a:t>
            </a:r>
            <a:r>
              <a:rPr kumimoji="1" lang="zh-CN" altLang="en-US" sz="2800" b="1" i="0" u="none" strike="noStrike" kern="1200" cap="none" spc="0" normalizeH="0" baseline="0" noProof="1">
                <a:ln>
                  <a:noFill/>
                </a:ln>
                <a:effectLst/>
                <a:uLnTx/>
                <a:uFillTx/>
                <a:latin typeface="Times New Roman" panose="02020603050405020304" pitchFamily="18" charset="0"/>
                <a:ea typeface="华文楷体" panose="02010600040101010101" pitchFamily="2" charset="-122"/>
                <a:cs typeface="Times New Roman" panose="02020603050405020304" pitchFamily="18" charset="0"/>
              </a:rPr>
              <a:t>直杆的角速度为</a:t>
            </a:r>
            <a:r>
              <a:rPr kumimoji="1" lang="zh-CN" altLang="en-US" sz="2800" b="1" i="1" u="none" strike="noStrike" kern="1200" cap="none" spc="0" normalizeH="0" baseline="0" noProof="0" dirty="0">
                <a:ln>
                  <a:noFill/>
                </a:ln>
                <a:effectLst/>
                <a:uLnTx/>
                <a:uFillTx/>
                <a:latin typeface="Times New Roman" panose="02020603050405020304" pitchFamily="18" charset="0"/>
                <a:ea typeface="华文楷体" panose="02010600040101010101" pitchFamily="2" charset="-122"/>
                <a:cs typeface="Times New Roman" panose="02020603050405020304" pitchFamily="18" charset="0"/>
                <a:sym typeface="Symbol" pitchFamily="18" charset="2"/>
              </a:rPr>
              <a:t></a:t>
            </a:r>
            <a:r>
              <a:rPr kumimoji="1" lang="zh-CN" altLang="en-US" sz="2800" b="1" i="0" u="none" strike="noStrike" kern="1200" cap="none" spc="0" normalizeH="0" baseline="0" noProof="0" dirty="0">
                <a:ln>
                  <a:noFill/>
                </a:ln>
                <a:effectLst/>
                <a:uLnTx/>
                <a:uFillTx/>
                <a:latin typeface="Times New Roman" panose="02020603050405020304" pitchFamily="18" charset="0"/>
                <a:ea typeface="华文楷体" panose="02010600040101010101" pitchFamily="2" charset="-122"/>
                <a:cs typeface="Times New Roman" panose="02020603050405020304" pitchFamily="18" charset="0"/>
              </a:rPr>
              <a:t>，摆锤的速度为</a:t>
            </a:r>
            <a:r>
              <a:rPr kumimoji="1" lang="en-US" altLang="zh-CN" sz="2800" b="1" i="1" u="none" strike="noStrike" kern="1200" cap="none" spc="0" normalizeH="0" baseline="0" noProof="0" dirty="0">
                <a:ln>
                  <a:noFill/>
                </a:ln>
                <a:effectLst/>
                <a:uLnTx/>
                <a:uFillTx/>
                <a:latin typeface="Times New Roman" panose="02020603050405020304" pitchFamily="18" charset="0"/>
                <a:ea typeface="华文楷体" panose="02010600040101010101" pitchFamily="2" charset="-122"/>
                <a:cs typeface="Times New Roman" panose="02020603050405020304" pitchFamily="18" charset="0"/>
              </a:rPr>
              <a:t>v</a:t>
            </a:r>
            <a:r>
              <a:rPr kumimoji="1" lang="en-US" altLang="zh-CN" sz="2800" b="1" i="0" u="none" strike="noStrike" kern="1200" cap="none" spc="0" normalizeH="0" baseline="0" noProof="0" dirty="0">
                <a:ln>
                  <a:noFill/>
                </a:ln>
                <a:effectLst/>
                <a:uLnTx/>
                <a:uFillTx/>
                <a:latin typeface="Times New Roman" panose="02020603050405020304" pitchFamily="18" charset="0"/>
                <a:ea typeface="华文楷体" panose="02010600040101010101" pitchFamily="2" charset="-122"/>
                <a:cs typeface="Times New Roman" panose="02020603050405020304" pitchFamily="18" charset="0"/>
              </a:rPr>
              <a:t>′</a:t>
            </a:r>
            <a:endParaRPr kumimoji="1" lang="zh-CN" altLang="en-US" sz="2800" b="1" i="0" u="none" strike="noStrike" kern="1200" cap="none" spc="0" normalizeH="0" baseline="0" noProof="0" dirty="0">
              <a:ln>
                <a:noFill/>
              </a:ln>
              <a:effectLst/>
              <a:uLnTx/>
              <a:uFillTx/>
              <a:latin typeface="Times New Roman" panose="02020603050405020304" pitchFamily="18" charset="0"/>
              <a:ea typeface="华文楷体" panose="02010600040101010101" pitchFamily="2" charset="-122"/>
              <a:cs typeface="Times New Roman" panose="02020603050405020304" pitchFamily="18" charset="0"/>
            </a:endParaRPr>
          </a:p>
        </p:txBody>
      </p:sp>
      <p:graphicFrame>
        <p:nvGraphicFramePr>
          <p:cNvPr id="9" name="Object 7">
            <a:extLst>
              <a:ext uri="{FF2B5EF4-FFF2-40B4-BE49-F238E27FC236}">
                <a16:creationId xmlns:a16="http://schemas.microsoft.com/office/drawing/2014/main" id="{8540156B-4145-4F75-B20B-C30208078A9B}"/>
              </a:ext>
            </a:extLst>
          </p:cNvPr>
          <p:cNvGraphicFramePr>
            <a:graphicFrameLocks noChangeAspect="1"/>
          </p:cNvGraphicFramePr>
          <p:nvPr>
            <p:extLst>
              <p:ext uri="{D42A27DB-BD31-4B8C-83A1-F6EECF244321}">
                <p14:modId xmlns:p14="http://schemas.microsoft.com/office/powerpoint/2010/main" val="3429666153"/>
              </p:ext>
            </p:extLst>
          </p:nvPr>
        </p:nvGraphicFramePr>
        <p:xfrm>
          <a:off x="1960907" y="4711183"/>
          <a:ext cx="4005262" cy="873125"/>
        </p:xfrm>
        <a:graphic>
          <a:graphicData uri="http://schemas.openxmlformats.org/presentationml/2006/ole">
            <mc:AlternateContent xmlns:mc="http://schemas.openxmlformats.org/markup-compatibility/2006">
              <mc:Choice xmlns:v="urn:schemas-microsoft-com:vml" Requires="v">
                <p:oleObj spid="_x0000_s13464" name="Equation" r:id="rId7" imgW="1803240" imgH="393480" progId="Equation.DSMT4">
                  <p:embed/>
                </p:oleObj>
              </mc:Choice>
              <mc:Fallback>
                <p:oleObj name="Equation" r:id="rId7" imgW="1803240" imgH="393480" progId="Equation.DSMT4">
                  <p:embed/>
                  <p:pic>
                    <p:nvPicPr>
                      <p:cNvPr id="9" name="Object 7"/>
                      <p:cNvPicPr>
                        <a:picLocks noChangeAspect="1" noChangeArrowheads="1"/>
                      </p:cNvPicPr>
                      <p:nvPr/>
                    </p:nvPicPr>
                    <p:blipFill>
                      <a:blip r:embed="rId8"/>
                      <a:srcRect/>
                      <a:stretch>
                        <a:fillRect/>
                      </a:stretch>
                    </p:blipFill>
                    <p:spPr bwMode="auto">
                      <a:xfrm>
                        <a:off x="1960907" y="4711183"/>
                        <a:ext cx="4005262" cy="873125"/>
                      </a:xfrm>
                      <a:prstGeom prst="rect">
                        <a:avLst/>
                      </a:prstGeom>
                      <a:noFill/>
                      <a:ln>
                        <a:noFill/>
                      </a:ln>
                      <a:effectLst/>
                    </p:spPr>
                  </p:pic>
                </p:oleObj>
              </mc:Fallback>
            </mc:AlternateContent>
          </a:graphicData>
        </a:graphic>
      </p:graphicFrame>
      <p:graphicFrame>
        <p:nvGraphicFramePr>
          <p:cNvPr id="10" name="Object 8">
            <a:extLst>
              <a:ext uri="{FF2B5EF4-FFF2-40B4-BE49-F238E27FC236}">
                <a16:creationId xmlns:a16="http://schemas.microsoft.com/office/drawing/2014/main" id="{9BD81D31-8985-483C-B469-C2AA24ACB48E}"/>
              </a:ext>
            </a:extLst>
          </p:cNvPr>
          <p:cNvGraphicFramePr>
            <a:graphicFrameLocks noChangeAspect="1"/>
          </p:cNvGraphicFramePr>
          <p:nvPr>
            <p:extLst>
              <p:ext uri="{D42A27DB-BD31-4B8C-83A1-F6EECF244321}">
                <p14:modId xmlns:p14="http://schemas.microsoft.com/office/powerpoint/2010/main" val="3550523294"/>
              </p:ext>
            </p:extLst>
          </p:nvPr>
        </p:nvGraphicFramePr>
        <p:xfrm>
          <a:off x="2641617" y="5454900"/>
          <a:ext cx="2142655" cy="873526"/>
        </p:xfrm>
        <a:graphic>
          <a:graphicData uri="http://schemas.openxmlformats.org/presentationml/2006/ole">
            <mc:AlternateContent xmlns:mc="http://schemas.openxmlformats.org/markup-compatibility/2006">
              <mc:Choice xmlns:v="urn:schemas-microsoft-com:vml" Requires="v">
                <p:oleObj spid="_x0000_s13465" name="Equation" r:id="rId9" imgW="965160" imgH="393480" progId="Equation.DSMT4">
                  <p:embed/>
                </p:oleObj>
              </mc:Choice>
              <mc:Fallback>
                <p:oleObj name="Equation" r:id="rId9" imgW="965160" imgH="393480" progId="Equation.DSMT4">
                  <p:embed/>
                  <p:pic>
                    <p:nvPicPr>
                      <p:cNvPr id="10" name="Object 8"/>
                      <p:cNvPicPr>
                        <a:picLocks noChangeAspect="1" noChangeArrowheads="1"/>
                      </p:cNvPicPr>
                      <p:nvPr/>
                    </p:nvPicPr>
                    <p:blipFill>
                      <a:blip r:embed="rId10"/>
                      <a:srcRect/>
                      <a:stretch>
                        <a:fillRect/>
                      </a:stretch>
                    </p:blipFill>
                    <p:spPr bwMode="auto">
                      <a:xfrm>
                        <a:off x="2641617" y="5454900"/>
                        <a:ext cx="2142655" cy="873526"/>
                      </a:xfrm>
                      <a:prstGeom prst="rect">
                        <a:avLst/>
                      </a:prstGeom>
                      <a:noFill/>
                      <a:ln>
                        <a:noFill/>
                      </a:ln>
                      <a:effectLst/>
                    </p:spPr>
                  </p:pic>
                </p:oleObj>
              </mc:Fallback>
            </mc:AlternateContent>
          </a:graphicData>
        </a:graphic>
      </p:graphicFrame>
      <p:sp>
        <p:nvSpPr>
          <p:cNvPr id="11" name="矩形 10">
            <a:extLst>
              <a:ext uri="{FF2B5EF4-FFF2-40B4-BE49-F238E27FC236}">
                <a16:creationId xmlns:a16="http://schemas.microsoft.com/office/drawing/2014/main" id="{6C950CDF-E96E-464A-AE1A-7ED401B783F8}"/>
              </a:ext>
            </a:extLst>
          </p:cNvPr>
          <p:cNvSpPr/>
          <p:nvPr/>
        </p:nvSpPr>
        <p:spPr>
          <a:xfrm>
            <a:off x="304800" y="1111839"/>
            <a:ext cx="8153867" cy="523220"/>
          </a:xfrm>
          <a:prstGeom prst="rect">
            <a:avLst/>
          </a:prstGeom>
        </p:spPr>
        <p:txBody>
          <a:bodyPr wrap="square">
            <a:spAutoFit/>
          </a:bodyPr>
          <a:lstStyle/>
          <a:p>
            <a:pPr lvl="0" defTabSz="914400" fontAlgn="base">
              <a:spcBef>
                <a:spcPct val="20000"/>
              </a:spcBef>
              <a:spcAft>
                <a:spcPct val="0"/>
              </a:spcAft>
              <a:defRPr/>
            </a:pPr>
            <a:r>
              <a:rPr kumimoji="1" lang="zh-CN" altLang="en-US"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碰撞前</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单摆机械能守恒。与杆碰前摆锤的速度为</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v</a:t>
            </a:r>
            <a:r>
              <a:rPr kumimoji="1" lang="en-US" altLang="zh-CN" sz="2800" b="1" baseline="-25000" dirty="0">
                <a:latin typeface="Times New Roman" panose="02020603050405020304" pitchFamily="18" charset="0"/>
                <a:ea typeface="华文楷体" panose="02010600040101010101" pitchFamily="2" charset="-122"/>
                <a:cs typeface="Times New Roman" panose="02020603050405020304" pitchFamily="18" charset="0"/>
              </a:rPr>
              <a:t>0</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a:t>
            </a:r>
          </a:p>
        </p:txBody>
      </p:sp>
    </p:spTree>
    <p:extLst>
      <p:ext uri="{BB962C8B-B14F-4D97-AF65-F5344CB8AC3E}">
        <p14:creationId xmlns:p14="http://schemas.microsoft.com/office/powerpoint/2010/main" val="128198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left)">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animEffect transition="in" filter="wipe(left)">
                                      <p:cBhvr>
                                        <p:cTn id="27" dur="500"/>
                                        <p:tgtEl>
                                          <p:spTgt spid="5">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wipe(left)">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wipe(left)">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wipe(left)">
                                      <p:cBhvr>
                                        <p:cTn id="4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utoUpdateAnimBg="0"/>
      <p:bldP spid="5" grpId="0" build="p" autoUpdateAnimBg="0"/>
      <p:bldP spid="8" grpId="0"/>
      <p:bldP spid="1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F090DED0-ED81-414B-BAB5-F930349361E3}"/>
              </a:ext>
            </a:extLst>
          </p:cNvPr>
          <p:cNvSpPr>
            <a:spLocks noGrp="1"/>
          </p:cNvSpPr>
          <p:nvPr>
            <p:ph type="dt" sz="half" idx="10"/>
          </p:nvPr>
        </p:nvSpPr>
        <p:spPr/>
        <p:txBody>
          <a:bodyPr/>
          <a:lstStyle/>
          <a:p>
            <a:fld id="{39EEDB76-888B-4A9D-8ECF-12D427DD77E9}" type="datetime1">
              <a:rPr lang="zh-CN" altLang="en-US" smtClean="0"/>
              <a:t>2020/4/1</a:t>
            </a:fld>
            <a:endParaRPr lang="zh-CN" altLang="en-US"/>
          </a:p>
        </p:txBody>
      </p:sp>
      <p:sp>
        <p:nvSpPr>
          <p:cNvPr id="3" name="灯片编号占位符 2">
            <a:extLst>
              <a:ext uri="{FF2B5EF4-FFF2-40B4-BE49-F238E27FC236}">
                <a16:creationId xmlns:a16="http://schemas.microsoft.com/office/drawing/2014/main" id="{D62C0249-9B50-4181-A760-F0F4D1102F45}"/>
              </a:ext>
            </a:extLst>
          </p:cNvPr>
          <p:cNvSpPr>
            <a:spLocks noGrp="1"/>
          </p:cNvSpPr>
          <p:nvPr>
            <p:ph type="sldNum" sz="quarter" idx="12"/>
          </p:nvPr>
        </p:nvSpPr>
        <p:spPr/>
        <p:txBody>
          <a:bodyPr/>
          <a:lstStyle/>
          <a:p>
            <a:fld id="{0E81DA72-FED3-491C-8B54-9DCADA948234}" type="slidenum">
              <a:rPr lang="zh-CN" altLang="en-US" smtClean="0"/>
              <a:t>17</a:t>
            </a:fld>
            <a:endParaRPr lang="zh-CN" altLang="en-US"/>
          </a:p>
        </p:txBody>
      </p:sp>
      <p:sp>
        <p:nvSpPr>
          <p:cNvPr id="4" name="Text Box 10">
            <a:extLst>
              <a:ext uri="{FF2B5EF4-FFF2-40B4-BE49-F238E27FC236}">
                <a16:creationId xmlns:a16="http://schemas.microsoft.com/office/drawing/2014/main" id="{654269C2-B1E8-4279-82EA-95F325EAA3C9}"/>
              </a:ext>
            </a:extLst>
          </p:cNvPr>
          <p:cNvSpPr txBox="1">
            <a:spLocks noChangeArrowheads="1"/>
          </p:cNvSpPr>
          <p:nvPr/>
        </p:nvSpPr>
        <p:spPr bwMode="auto">
          <a:xfrm>
            <a:off x="376237" y="332262"/>
            <a:ext cx="461962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zh-CN" altLang="en-US" sz="2800" b="1" i="0" u="none" strike="noStrike" kern="1200" cap="none" spc="0" normalizeH="0" baseline="0" noProof="1">
                <a:ln>
                  <a:noFill/>
                </a:ln>
                <a:effectLst/>
                <a:uLnTx/>
                <a:uFillTx/>
                <a:latin typeface="华文楷体" panose="02010600040101010101" pitchFamily="2" charset="-122"/>
                <a:ea typeface="华文楷体" panose="02010600040101010101" pitchFamily="2" charset="-122"/>
              </a:rPr>
              <a:t>完全弹性碰撞</a:t>
            </a:r>
            <a:r>
              <a:rPr kumimoji="1" lang="zh-CN" altLang="en-US" sz="2800" b="1" noProof="1">
                <a:latin typeface="华文楷体" panose="02010600040101010101" pitchFamily="2" charset="-122"/>
                <a:ea typeface="华文楷体" panose="02010600040101010101" pitchFamily="2" charset="-122"/>
              </a:rPr>
              <a:t>动能</a:t>
            </a:r>
            <a:r>
              <a:rPr kumimoji="1" lang="en-US" sz="2800" b="1" i="0" u="none" strike="noStrike" kern="1200" cap="none" spc="0" normalizeH="0" baseline="0" noProof="0" dirty="0" err="1">
                <a:ln>
                  <a:noFill/>
                </a:ln>
                <a:effectLst/>
                <a:uLnTx/>
                <a:uFillTx/>
                <a:latin typeface="华文楷体" panose="02010600040101010101" pitchFamily="2" charset="-122"/>
                <a:ea typeface="华文楷体" panose="02010600040101010101" pitchFamily="2" charset="-122"/>
              </a:rPr>
              <a:t>守恒</a:t>
            </a:r>
            <a:endParaRPr kumimoji="1" lang="zh-CN" altLang="en-US" sz="2800" b="1" i="0" u="none" strike="noStrike" kern="1200" cap="none" spc="0" normalizeH="0" baseline="0" noProof="0" dirty="0">
              <a:ln>
                <a:noFill/>
              </a:ln>
              <a:effectLst/>
              <a:uLnTx/>
              <a:uFillTx/>
              <a:latin typeface="华文楷体" panose="02010600040101010101" pitchFamily="2" charset="-122"/>
              <a:ea typeface="华文楷体" panose="02010600040101010101" pitchFamily="2" charset="-122"/>
            </a:endParaRPr>
          </a:p>
        </p:txBody>
      </p:sp>
      <p:graphicFrame>
        <p:nvGraphicFramePr>
          <p:cNvPr id="5" name="Object 11">
            <a:extLst>
              <a:ext uri="{FF2B5EF4-FFF2-40B4-BE49-F238E27FC236}">
                <a16:creationId xmlns:a16="http://schemas.microsoft.com/office/drawing/2014/main" id="{2B614F96-E915-4FD9-A1E9-773B2D71266C}"/>
              </a:ext>
            </a:extLst>
          </p:cNvPr>
          <p:cNvGraphicFramePr>
            <a:graphicFrameLocks noChangeAspect="1"/>
          </p:cNvGraphicFramePr>
          <p:nvPr>
            <p:extLst>
              <p:ext uri="{D42A27DB-BD31-4B8C-83A1-F6EECF244321}">
                <p14:modId xmlns:p14="http://schemas.microsoft.com/office/powerpoint/2010/main" val="4264958"/>
              </p:ext>
            </p:extLst>
          </p:nvPr>
        </p:nvGraphicFramePr>
        <p:xfrm>
          <a:off x="2390299" y="850052"/>
          <a:ext cx="3326270" cy="873526"/>
        </p:xfrm>
        <a:graphic>
          <a:graphicData uri="http://schemas.openxmlformats.org/presentationml/2006/ole">
            <mc:AlternateContent xmlns:mc="http://schemas.openxmlformats.org/markup-compatibility/2006">
              <mc:Choice xmlns:v="urn:schemas-microsoft-com:vml" Requires="v">
                <p:oleObj spid="_x0000_s14605" name="Equation" r:id="rId3" imgW="1498320" imgH="393480" progId="Equation.DSMT4">
                  <p:embed/>
                </p:oleObj>
              </mc:Choice>
              <mc:Fallback>
                <p:oleObj name="Equation" r:id="rId3" imgW="1498320" imgH="393480" progId="Equation.DSMT4">
                  <p:embed/>
                  <p:pic>
                    <p:nvPicPr>
                      <p:cNvPr id="229387" name="Object 11"/>
                      <p:cNvPicPr>
                        <a:picLocks noChangeAspect="1" noChangeArrowheads="1"/>
                      </p:cNvPicPr>
                      <p:nvPr/>
                    </p:nvPicPr>
                    <p:blipFill>
                      <a:blip r:embed="rId4"/>
                      <a:srcRect/>
                      <a:stretch>
                        <a:fillRect/>
                      </a:stretch>
                    </p:blipFill>
                    <p:spPr bwMode="auto">
                      <a:xfrm>
                        <a:off x="2390299" y="850052"/>
                        <a:ext cx="3326270" cy="873526"/>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Text Box 5">
            <a:extLst>
              <a:ext uri="{FF2B5EF4-FFF2-40B4-BE49-F238E27FC236}">
                <a16:creationId xmlns:a16="http://schemas.microsoft.com/office/drawing/2014/main" id="{C4C0D6F3-4796-4E43-9DA8-7F23202C8AF6}"/>
              </a:ext>
            </a:extLst>
          </p:cNvPr>
          <p:cNvSpPr txBox="1">
            <a:spLocks noChangeArrowheads="1"/>
          </p:cNvSpPr>
          <p:nvPr/>
        </p:nvSpPr>
        <p:spPr bwMode="auto">
          <a:xfrm>
            <a:off x="376237" y="1893878"/>
            <a:ext cx="3175000"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zh-CN" altLang="en-US" sz="2800" b="1" i="0" u="none" strike="noStrike" kern="1200" cap="none" spc="0" normalizeH="0" baseline="0" noProof="0" dirty="0">
                <a:ln>
                  <a:noFill/>
                </a:ln>
                <a:effectLst/>
                <a:uLnTx/>
                <a:uFillTx/>
                <a:latin typeface="华文楷体" panose="02010600040101010101" pitchFamily="2" charset="-122"/>
                <a:ea typeface="华文楷体" panose="02010600040101010101" pitchFamily="2" charset="-122"/>
              </a:rPr>
              <a:t>与角动量守恒式：</a:t>
            </a:r>
          </a:p>
        </p:txBody>
      </p:sp>
      <p:graphicFrame>
        <p:nvGraphicFramePr>
          <p:cNvPr id="8" name="Object 16">
            <a:extLst>
              <a:ext uri="{FF2B5EF4-FFF2-40B4-BE49-F238E27FC236}">
                <a16:creationId xmlns:a16="http://schemas.microsoft.com/office/drawing/2014/main" id="{4821C232-DE25-46FA-AF7D-C78F4E517FB1}"/>
              </a:ext>
            </a:extLst>
          </p:cNvPr>
          <p:cNvGraphicFramePr>
            <a:graphicFrameLocks noChangeAspect="1"/>
          </p:cNvGraphicFramePr>
          <p:nvPr>
            <p:extLst>
              <p:ext uri="{D42A27DB-BD31-4B8C-83A1-F6EECF244321}">
                <p14:modId xmlns:p14="http://schemas.microsoft.com/office/powerpoint/2010/main" val="1543685158"/>
              </p:ext>
            </p:extLst>
          </p:nvPr>
        </p:nvGraphicFramePr>
        <p:xfrm>
          <a:off x="2827062" y="2596792"/>
          <a:ext cx="3749047" cy="873526"/>
        </p:xfrm>
        <a:graphic>
          <a:graphicData uri="http://schemas.openxmlformats.org/presentationml/2006/ole">
            <mc:AlternateContent xmlns:mc="http://schemas.openxmlformats.org/markup-compatibility/2006">
              <mc:Choice xmlns:v="urn:schemas-microsoft-com:vml" Requires="v">
                <p:oleObj spid="_x0000_s14606" name="Equation" r:id="rId5" imgW="1688760" imgH="393480" progId="Equation.DSMT4">
                  <p:embed/>
                </p:oleObj>
              </mc:Choice>
              <mc:Fallback>
                <p:oleObj name="Equation" r:id="rId5" imgW="1688760" imgH="393480" progId="Equation.DSMT4">
                  <p:embed/>
                  <p:pic>
                    <p:nvPicPr>
                      <p:cNvPr id="11" name="Object 16"/>
                      <p:cNvPicPr>
                        <a:picLocks noChangeAspect="1" noChangeArrowheads="1"/>
                      </p:cNvPicPr>
                      <p:nvPr/>
                    </p:nvPicPr>
                    <p:blipFill>
                      <a:blip r:embed="rId6"/>
                      <a:srcRect/>
                      <a:stretch>
                        <a:fillRect/>
                      </a:stretch>
                    </p:blipFill>
                    <p:spPr bwMode="auto">
                      <a:xfrm>
                        <a:off x="2827062" y="2596792"/>
                        <a:ext cx="3749047" cy="873526"/>
                      </a:xfrm>
                      <a:prstGeom prst="rect">
                        <a:avLst/>
                      </a:prstGeom>
                      <a:noFill/>
                      <a:ln>
                        <a:noFill/>
                      </a:ln>
                      <a:effectLst/>
                    </p:spPr>
                  </p:pic>
                </p:oleObj>
              </mc:Fallback>
            </mc:AlternateContent>
          </a:graphicData>
        </a:graphic>
      </p:graphicFrame>
      <p:sp>
        <p:nvSpPr>
          <p:cNvPr id="9" name="Text Box 22">
            <a:extLst>
              <a:ext uri="{FF2B5EF4-FFF2-40B4-BE49-F238E27FC236}">
                <a16:creationId xmlns:a16="http://schemas.microsoft.com/office/drawing/2014/main" id="{C834CC62-7495-40D0-99DB-F2B5530E4945}"/>
              </a:ext>
            </a:extLst>
          </p:cNvPr>
          <p:cNvSpPr txBox="1">
            <a:spLocks noChangeArrowheads="1"/>
          </p:cNvSpPr>
          <p:nvPr/>
        </p:nvSpPr>
        <p:spPr bwMode="auto">
          <a:xfrm>
            <a:off x="376237" y="3695258"/>
            <a:ext cx="2198669"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zh-CN" altLang="en-US" sz="2800" b="1" i="0" u="none" strike="noStrike" kern="1200" cap="none" spc="0" normalizeH="0" baseline="0" noProof="0" dirty="0">
                <a:ln>
                  <a:noFill/>
                </a:ln>
                <a:effectLst/>
                <a:uLnTx/>
                <a:uFillTx/>
                <a:latin typeface="华文楷体" panose="02010600040101010101" pitchFamily="2" charset="-122"/>
                <a:ea typeface="华文楷体" panose="02010600040101010101" pitchFamily="2" charset="-122"/>
              </a:rPr>
              <a:t>联立解得：</a:t>
            </a:r>
          </a:p>
        </p:txBody>
      </p:sp>
      <p:graphicFrame>
        <p:nvGraphicFramePr>
          <p:cNvPr id="10" name="Object 17">
            <a:extLst>
              <a:ext uri="{FF2B5EF4-FFF2-40B4-BE49-F238E27FC236}">
                <a16:creationId xmlns:a16="http://schemas.microsoft.com/office/drawing/2014/main" id="{C520532D-D0E3-42C1-9739-F98DB5751D2A}"/>
              </a:ext>
            </a:extLst>
          </p:cNvPr>
          <p:cNvGraphicFramePr>
            <a:graphicFrameLocks noChangeAspect="1"/>
          </p:cNvGraphicFramePr>
          <p:nvPr>
            <p:extLst>
              <p:ext uri="{D42A27DB-BD31-4B8C-83A1-F6EECF244321}">
                <p14:modId xmlns:p14="http://schemas.microsoft.com/office/powerpoint/2010/main" val="3611673002"/>
              </p:ext>
            </p:extLst>
          </p:nvPr>
        </p:nvGraphicFramePr>
        <p:xfrm>
          <a:off x="2686049" y="3529113"/>
          <a:ext cx="2452745" cy="873526"/>
        </p:xfrm>
        <a:graphic>
          <a:graphicData uri="http://schemas.openxmlformats.org/presentationml/2006/ole">
            <mc:AlternateContent xmlns:mc="http://schemas.openxmlformats.org/markup-compatibility/2006">
              <mc:Choice xmlns:v="urn:schemas-microsoft-com:vml" Requires="v">
                <p:oleObj spid="_x0000_s14607" name="Equation" r:id="rId7" imgW="1104840" imgH="393480" progId="Equation.DSMT4">
                  <p:embed/>
                </p:oleObj>
              </mc:Choice>
              <mc:Fallback>
                <p:oleObj name="Equation" r:id="rId7" imgW="1104840" imgH="393480" progId="Equation.DSMT4">
                  <p:embed/>
                  <p:pic>
                    <p:nvPicPr>
                      <p:cNvPr id="13" name="Object 17"/>
                      <p:cNvPicPr>
                        <a:picLocks noChangeAspect="1" noChangeArrowheads="1"/>
                      </p:cNvPicPr>
                      <p:nvPr/>
                    </p:nvPicPr>
                    <p:blipFill>
                      <a:blip r:embed="rId8"/>
                      <a:srcRect/>
                      <a:stretch>
                        <a:fillRect/>
                      </a:stretch>
                    </p:blipFill>
                    <p:spPr bwMode="auto">
                      <a:xfrm>
                        <a:off x="2686049" y="3529113"/>
                        <a:ext cx="2452745" cy="873526"/>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 name="Object 8">
            <a:extLst>
              <a:ext uri="{FF2B5EF4-FFF2-40B4-BE49-F238E27FC236}">
                <a16:creationId xmlns:a16="http://schemas.microsoft.com/office/drawing/2014/main" id="{01467CEB-9488-47D5-87F4-F1FC1B174CB6}"/>
              </a:ext>
            </a:extLst>
          </p:cNvPr>
          <p:cNvGraphicFramePr>
            <a:graphicFrameLocks noChangeAspect="1"/>
          </p:cNvGraphicFramePr>
          <p:nvPr>
            <p:extLst>
              <p:ext uri="{D42A27DB-BD31-4B8C-83A1-F6EECF244321}">
                <p14:modId xmlns:p14="http://schemas.microsoft.com/office/powerpoint/2010/main" val="3110020479"/>
              </p:ext>
            </p:extLst>
          </p:nvPr>
        </p:nvGraphicFramePr>
        <p:xfrm>
          <a:off x="3551237" y="1723422"/>
          <a:ext cx="2142655" cy="873526"/>
        </p:xfrm>
        <a:graphic>
          <a:graphicData uri="http://schemas.openxmlformats.org/presentationml/2006/ole">
            <mc:AlternateContent xmlns:mc="http://schemas.openxmlformats.org/markup-compatibility/2006">
              <mc:Choice xmlns:v="urn:schemas-microsoft-com:vml" Requires="v">
                <p:oleObj spid="_x0000_s14608" name="Equation" r:id="rId9" imgW="965160" imgH="393480" progId="Equation.DSMT4">
                  <p:embed/>
                </p:oleObj>
              </mc:Choice>
              <mc:Fallback>
                <p:oleObj name="Equation" r:id="rId9" imgW="965160" imgH="393480" progId="Equation.DSMT4">
                  <p:embed/>
                  <p:pic>
                    <p:nvPicPr>
                      <p:cNvPr id="10" name="Object 8">
                        <a:extLst>
                          <a:ext uri="{FF2B5EF4-FFF2-40B4-BE49-F238E27FC236}">
                            <a16:creationId xmlns:a16="http://schemas.microsoft.com/office/drawing/2014/main" id="{9BD81D31-8985-483C-B469-C2AA24ACB48E}"/>
                          </a:ext>
                        </a:extLst>
                      </p:cNvPr>
                      <p:cNvPicPr>
                        <a:picLocks noChangeAspect="1" noChangeArrowheads="1"/>
                      </p:cNvPicPr>
                      <p:nvPr/>
                    </p:nvPicPr>
                    <p:blipFill>
                      <a:blip r:embed="rId10"/>
                      <a:srcRect/>
                      <a:stretch>
                        <a:fillRect/>
                      </a:stretch>
                    </p:blipFill>
                    <p:spPr bwMode="auto">
                      <a:xfrm>
                        <a:off x="3551237" y="1723422"/>
                        <a:ext cx="2142655" cy="873526"/>
                      </a:xfrm>
                      <a:prstGeom prst="rect">
                        <a:avLst/>
                      </a:prstGeom>
                      <a:noFill/>
                      <a:ln>
                        <a:noFill/>
                      </a:ln>
                      <a:effectLst/>
                    </p:spPr>
                  </p:pic>
                </p:oleObj>
              </mc:Fallback>
            </mc:AlternateContent>
          </a:graphicData>
        </a:graphic>
      </p:graphicFrame>
      <p:graphicFrame>
        <p:nvGraphicFramePr>
          <p:cNvPr id="12" name="Object 3">
            <a:extLst>
              <a:ext uri="{FF2B5EF4-FFF2-40B4-BE49-F238E27FC236}">
                <a16:creationId xmlns:a16="http://schemas.microsoft.com/office/drawing/2014/main" id="{773CAB8F-C8FD-4ED5-8094-D87A7AB496DA}"/>
              </a:ext>
            </a:extLst>
          </p:cNvPr>
          <p:cNvGraphicFramePr>
            <a:graphicFrameLocks noChangeAspect="1"/>
          </p:cNvGraphicFramePr>
          <p:nvPr>
            <p:extLst>
              <p:ext uri="{D42A27DB-BD31-4B8C-83A1-F6EECF244321}">
                <p14:modId xmlns:p14="http://schemas.microsoft.com/office/powerpoint/2010/main" val="3573556669"/>
              </p:ext>
            </p:extLst>
          </p:nvPr>
        </p:nvGraphicFramePr>
        <p:xfrm>
          <a:off x="2051838" y="4463737"/>
          <a:ext cx="1550448" cy="873526"/>
        </p:xfrm>
        <a:graphic>
          <a:graphicData uri="http://schemas.openxmlformats.org/presentationml/2006/ole">
            <mc:AlternateContent xmlns:mc="http://schemas.openxmlformats.org/markup-compatibility/2006">
              <mc:Choice xmlns:v="urn:schemas-microsoft-com:vml" Requires="v">
                <p:oleObj spid="_x0000_s14609" name="Equation" r:id="rId11" imgW="698400" imgH="393480" progId="Equation.DSMT4">
                  <p:embed/>
                </p:oleObj>
              </mc:Choice>
              <mc:Fallback>
                <p:oleObj name="Equation" r:id="rId11" imgW="698400" imgH="393480" progId="Equation.DSMT4">
                  <p:embed/>
                  <p:pic>
                    <p:nvPicPr>
                      <p:cNvPr id="230403" name="Object 3"/>
                      <p:cNvPicPr>
                        <a:picLocks noChangeAspect="1" noChangeArrowheads="1"/>
                      </p:cNvPicPr>
                      <p:nvPr/>
                    </p:nvPicPr>
                    <p:blipFill>
                      <a:blip r:embed="rId12"/>
                      <a:srcRect/>
                      <a:stretch>
                        <a:fillRect/>
                      </a:stretch>
                    </p:blipFill>
                    <p:spPr bwMode="auto">
                      <a:xfrm>
                        <a:off x="2051838" y="4463737"/>
                        <a:ext cx="1550448" cy="873526"/>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 name="Object 6">
            <a:extLst>
              <a:ext uri="{FF2B5EF4-FFF2-40B4-BE49-F238E27FC236}">
                <a16:creationId xmlns:a16="http://schemas.microsoft.com/office/drawing/2014/main" id="{289618E8-E7B9-4AF4-9333-8EDEFAE21EB9}"/>
              </a:ext>
            </a:extLst>
          </p:cNvPr>
          <p:cNvGraphicFramePr>
            <a:graphicFrameLocks noChangeAspect="1"/>
          </p:cNvGraphicFramePr>
          <p:nvPr>
            <p:extLst>
              <p:ext uri="{D42A27DB-BD31-4B8C-83A1-F6EECF244321}">
                <p14:modId xmlns:p14="http://schemas.microsoft.com/office/powerpoint/2010/main" val="3715349559"/>
              </p:ext>
            </p:extLst>
          </p:nvPr>
        </p:nvGraphicFramePr>
        <p:xfrm>
          <a:off x="4053434" y="4646754"/>
          <a:ext cx="1408990" cy="507492"/>
        </p:xfrm>
        <a:graphic>
          <a:graphicData uri="http://schemas.openxmlformats.org/presentationml/2006/ole">
            <mc:AlternateContent xmlns:mc="http://schemas.openxmlformats.org/markup-compatibility/2006">
              <mc:Choice xmlns:v="urn:schemas-microsoft-com:vml" Requires="v">
                <p:oleObj spid="_x0000_s14610" name="Equation" r:id="rId13" imgW="634680" imgH="228600" progId="Equation.DSMT4">
                  <p:embed/>
                </p:oleObj>
              </mc:Choice>
              <mc:Fallback>
                <p:oleObj name="Equation" r:id="rId13" imgW="634680" imgH="228600" progId="Equation.DSMT4">
                  <p:embed/>
                  <p:pic>
                    <p:nvPicPr>
                      <p:cNvPr id="230406" name="Object 6"/>
                      <p:cNvPicPr>
                        <a:picLocks noChangeAspect="1" noChangeArrowheads="1"/>
                      </p:cNvPicPr>
                      <p:nvPr/>
                    </p:nvPicPr>
                    <p:blipFill>
                      <a:blip r:embed="rId14"/>
                      <a:srcRect/>
                      <a:stretch>
                        <a:fillRect/>
                      </a:stretch>
                    </p:blipFill>
                    <p:spPr bwMode="auto">
                      <a:xfrm>
                        <a:off x="4053434" y="4646754"/>
                        <a:ext cx="1408990" cy="507492"/>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 name="Object 7">
            <a:extLst>
              <a:ext uri="{FF2B5EF4-FFF2-40B4-BE49-F238E27FC236}">
                <a16:creationId xmlns:a16="http://schemas.microsoft.com/office/drawing/2014/main" id="{C30DD0D7-9734-475F-9BB9-A70C535F9517}"/>
              </a:ext>
            </a:extLst>
          </p:cNvPr>
          <p:cNvGraphicFramePr>
            <a:graphicFrameLocks noChangeAspect="1"/>
          </p:cNvGraphicFramePr>
          <p:nvPr>
            <p:extLst>
              <p:ext uri="{D42A27DB-BD31-4B8C-83A1-F6EECF244321}">
                <p14:modId xmlns:p14="http://schemas.microsoft.com/office/powerpoint/2010/main" val="3822422730"/>
              </p:ext>
            </p:extLst>
          </p:nvPr>
        </p:nvGraphicFramePr>
        <p:xfrm>
          <a:off x="3050192" y="5396058"/>
          <a:ext cx="1183615" cy="901498"/>
        </p:xfrm>
        <a:graphic>
          <a:graphicData uri="http://schemas.openxmlformats.org/presentationml/2006/ole">
            <mc:AlternateContent xmlns:mc="http://schemas.openxmlformats.org/markup-compatibility/2006">
              <mc:Choice xmlns:v="urn:schemas-microsoft-com:vml" Requires="v">
                <p:oleObj spid="_x0000_s14611" name="Equation" r:id="rId15" imgW="533160" imgH="406080" progId="Equation.DSMT4">
                  <p:embed/>
                </p:oleObj>
              </mc:Choice>
              <mc:Fallback>
                <p:oleObj name="Equation" r:id="rId15" imgW="533160" imgH="406080" progId="Equation.DSMT4">
                  <p:embed/>
                  <p:pic>
                    <p:nvPicPr>
                      <p:cNvPr id="230407" name="Object 7"/>
                      <p:cNvPicPr>
                        <a:picLocks noChangeAspect="1" noChangeArrowheads="1"/>
                      </p:cNvPicPr>
                      <p:nvPr/>
                    </p:nvPicPr>
                    <p:blipFill>
                      <a:blip r:embed="rId16"/>
                      <a:srcRect/>
                      <a:stretch>
                        <a:fillRect/>
                      </a:stretch>
                    </p:blipFill>
                    <p:spPr bwMode="auto">
                      <a:xfrm>
                        <a:off x="3050192" y="5396058"/>
                        <a:ext cx="1183615" cy="901498"/>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2225599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left)">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left)">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left)">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wipe(left)">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wipe(left)">
                                      <p:cBhvr>
                                        <p:cTn id="42" dur="500"/>
                                        <p:tgtEl>
                                          <p:spTgt spid="12"/>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wipe(left)">
                                      <p:cBhvr>
                                        <p:cTn id="47" dur="500"/>
                                        <p:tgtEl>
                                          <p:spTgt spid="13"/>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wipe(left)">
                                      <p:cBhvr>
                                        <p:cTn id="5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P spid="7" grpId="0" autoUpdateAnimBg="0"/>
      <p:bldP spid="9"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25FE5D5A-330B-460A-800C-D26099AD4804}"/>
              </a:ext>
            </a:extLst>
          </p:cNvPr>
          <p:cNvSpPr>
            <a:spLocks noGrp="1"/>
          </p:cNvSpPr>
          <p:nvPr>
            <p:ph type="dt" sz="half" idx="10"/>
          </p:nvPr>
        </p:nvSpPr>
        <p:spPr/>
        <p:txBody>
          <a:bodyPr/>
          <a:lstStyle/>
          <a:p>
            <a:fld id="{39EEDB76-888B-4A9D-8ECF-12D427DD77E9}" type="datetime1">
              <a:rPr lang="zh-CN" altLang="en-US" smtClean="0"/>
              <a:t>2020/4/1</a:t>
            </a:fld>
            <a:endParaRPr lang="zh-CN" altLang="en-US"/>
          </a:p>
        </p:txBody>
      </p:sp>
      <p:sp>
        <p:nvSpPr>
          <p:cNvPr id="3" name="灯片编号占位符 2">
            <a:extLst>
              <a:ext uri="{FF2B5EF4-FFF2-40B4-BE49-F238E27FC236}">
                <a16:creationId xmlns:a16="http://schemas.microsoft.com/office/drawing/2014/main" id="{5649DADA-374F-4E86-B87D-6DDC4B157C37}"/>
              </a:ext>
            </a:extLst>
          </p:cNvPr>
          <p:cNvSpPr>
            <a:spLocks noGrp="1"/>
          </p:cNvSpPr>
          <p:nvPr>
            <p:ph type="sldNum" sz="quarter" idx="12"/>
          </p:nvPr>
        </p:nvSpPr>
        <p:spPr/>
        <p:txBody>
          <a:bodyPr/>
          <a:lstStyle/>
          <a:p>
            <a:fld id="{0E81DA72-FED3-491C-8B54-9DCADA948234}" type="slidenum">
              <a:rPr lang="zh-CN" altLang="en-US" smtClean="0"/>
              <a:t>18</a:t>
            </a:fld>
            <a:endParaRPr lang="zh-CN" altLang="en-US"/>
          </a:p>
        </p:txBody>
      </p:sp>
      <p:sp>
        <p:nvSpPr>
          <p:cNvPr id="4" name="Text Box 11">
            <a:extLst>
              <a:ext uri="{FF2B5EF4-FFF2-40B4-BE49-F238E27FC236}">
                <a16:creationId xmlns:a16="http://schemas.microsoft.com/office/drawing/2014/main" id="{E994F259-9BF8-428A-85C2-24AAE201A49F}"/>
              </a:ext>
            </a:extLst>
          </p:cNvPr>
          <p:cNvSpPr txBox="1">
            <a:spLocks noChangeArrowheads="1"/>
          </p:cNvSpPr>
          <p:nvPr/>
        </p:nvSpPr>
        <p:spPr bwMode="auto">
          <a:xfrm>
            <a:off x="600796" y="464512"/>
            <a:ext cx="7914554" cy="95410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l" defTabSz="914400" rtl="0" eaLnBrk="1" fontAlgn="base" latinLnBrk="0" hangingPunct="1">
              <a:spcAft>
                <a:spcPct val="0"/>
              </a:spcAft>
              <a:buClrTx/>
              <a:buSzTx/>
              <a:buFontTx/>
              <a:buNone/>
              <a:tabLst/>
              <a:defRPr/>
            </a:pPr>
            <a:r>
              <a:rPr kumimoji="1" lang="zh-CN" altLang="en-US" sz="2800" b="1" i="0" u="none" strike="noStrike" kern="1200" cap="none" spc="0" normalizeH="0" baseline="0" noProof="0" dirty="0">
                <a:ln>
                  <a:noFill/>
                </a:ln>
                <a:solidFill>
                  <a:srgbClr val="0000FF"/>
                </a:solidFill>
                <a:effectLst/>
                <a:uLnTx/>
                <a:uFillTx/>
                <a:latin typeface="华文楷体" panose="02010600040101010101" pitchFamily="2" charset="-122"/>
                <a:ea typeface="华文楷体" panose="02010600040101010101" pitchFamily="2" charset="-122"/>
              </a:rPr>
              <a:t>碰撞后</a:t>
            </a:r>
            <a:r>
              <a:rPr kumimoji="1" lang="zh-CN" altLang="en-US" sz="2800" b="1" dirty="0">
                <a:solidFill>
                  <a:srgbClr val="0000FF"/>
                </a:solidFill>
                <a:latin typeface="华文楷体" panose="02010600040101010101" pitchFamily="2" charset="-122"/>
                <a:ea typeface="华文楷体" panose="02010600040101010101" pitchFamily="2" charset="-122"/>
              </a:rPr>
              <a:t>，</a:t>
            </a:r>
            <a:r>
              <a:rPr kumimoji="1" lang="en-US" sz="2800" b="1" i="0" u="none" strike="noStrike" kern="1200" cap="none" spc="0" normalizeH="0" baseline="0" noProof="0" dirty="0" err="1">
                <a:ln>
                  <a:noFill/>
                </a:ln>
                <a:effectLst/>
                <a:uLnTx/>
                <a:uFillTx/>
                <a:latin typeface="华文楷体" panose="02010600040101010101" pitchFamily="2" charset="-122"/>
                <a:ea typeface="华文楷体" panose="02010600040101010101" pitchFamily="2" charset="-122"/>
              </a:rPr>
              <a:t>摆锤</a:t>
            </a:r>
            <a:r>
              <a:rPr kumimoji="1" lang="zh-CN" altLang="en-US" sz="2800" b="1" i="0" u="none" strike="noStrike" kern="1200" cap="none" spc="0" normalizeH="0" baseline="0" noProof="0" dirty="0">
                <a:ln>
                  <a:noFill/>
                </a:ln>
                <a:effectLst/>
                <a:uLnTx/>
                <a:uFillTx/>
                <a:latin typeface="华文楷体" panose="02010600040101010101" pitchFamily="2" charset="-122"/>
                <a:ea typeface="华文楷体" panose="02010600040101010101" pitchFamily="2" charset="-122"/>
              </a:rPr>
              <a:t>、直杆各自独立运动，其过程</a:t>
            </a:r>
            <a:r>
              <a:rPr kumimoji="1" lang="en-US" sz="2800" b="1" i="0" u="none" strike="noStrike" kern="1200" cap="none" spc="0" normalizeH="0" baseline="0" noProof="0" dirty="0" err="1">
                <a:ln>
                  <a:noFill/>
                </a:ln>
                <a:effectLst/>
                <a:uLnTx/>
                <a:uFillTx/>
                <a:latin typeface="华文楷体" panose="02010600040101010101" pitchFamily="2" charset="-122"/>
                <a:ea typeface="华文楷体" panose="02010600040101010101" pitchFamily="2" charset="-122"/>
              </a:rPr>
              <a:t>机械能守恒</a:t>
            </a:r>
            <a:endParaRPr kumimoji="1" lang="zh-CN" altLang="en-US" sz="2800" b="1" i="0" u="none" strike="noStrike" kern="1200" cap="none" spc="0" normalizeH="0" baseline="0" noProof="0" dirty="0">
              <a:ln>
                <a:noFill/>
              </a:ln>
              <a:effectLst/>
              <a:uLnTx/>
              <a:uFillTx/>
              <a:latin typeface="华文楷体" panose="02010600040101010101" pitchFamily="2" charset="-122"/>
              <a:ea typeface="华文楷体" panose="02010600040101010101" pitchFamily="2" charset="-122"/>
            </a:endParaRPr>
          </a:p>
        </p:txBody>
      </p:sp>
      <p:graphicFrame>
        <p:nvGraphicFramePr>
          <p:cNvPr id="5" name="Object 12">
            <a:extLst>
              <a:ext uri="{FF2B5EF4-FFF2-40B4-BE49-F238E27FC236}">
                <a16:creationId xmlns:a16="http://schemas.microsoft.com/office/drawing/2014/main" id="{AD6C38E8-0F64-4536-9031-DA85466EAAA5}"/>
              </a:ext>
            </a:extLst>
          </p:cNvPr>
          <p:cNvGraphicFramePr>
            <a:graphicFrameLocks noChangeAspect="1"/>
          </p:cNvGraphicFramePr>
          <p:nvPr>
            <p:extLst>
              <p:ext uri="{D42A27DB-BD31-4B8C-83A1-F6EECF244321}">
                <p14:modId xmlns:p14="http://schemas.microsoft.com/office/powerpoint/2010/main" val="399023274"/>
              </p:ext>
            </p:extLst>
          </p:nvPr>
        </p:nvGraphicFramePr>
        <p:xfrm>
          <a:off x="2738389" y="1060450"/>
          <a:ext cx="2312988" cy="873125"/>
        </p:xfrm>
        <a:graphic>
          <a:graphicData uri="http://schemas.openxmlformats.org/presentationml/2006/ole">
            <mc:AlternateContent xmlns:mc="http://schemas.openxmlformats.org/markup-compatibility/2006">
              <mc:Choice xmlns:v="urn:schemas-microsoft-com:vml" Requires="v">
                <p:oleObj spid="_x0000_s15720" name="Equation" r:id="rId3" imgW="1041120" imgH="393480" progId="Equation.DSMT4">
                  <p:embed/>
                </p:oleObj>
              </mc:Choice>
              <mc:Fallback>
                <p:oleObj name="Equation" r:id="rId3" imgW="1041120" imgH="393480" progId="Equation.DSMT4">
                  <p:embed/>
                  <p:pic>
                    <p:nvPicPr>
                      <p:cNvPr id="230412" name="Object 12"/>
                      <p:cNvPicPr>
                        <a:picLocks noChangeAspect="1" noChangeArrowheads="1"/>
                      </p:cNvPicPr>
                      <p:nvPr/>
                    </p:nvPicPr>
                    <p:blipFill>
                      <a:blip r:embed="rId4"/>
                      <a:srcRect/>
                      <a:stretch>
                        <a:fillRect/>
                      </a:stretch>
                    </p:blipFill>
                    <p:spPr bwMode="auto">
                      <a:xfrm>
                        <a:off x="2738389" y="1060450"/>
                        <a:ext cx="2312988" cy="873125"/>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 name="Object 13">
            <a:extLst>
              <a:ext uri="{FF2B5EF4-FFF2-40B4-BE49-F238E27FC236}">
                <a16:creationId xmlns:a16="http://schemas.microsoft.com/office/drawing/2014/main" id="{348D6614-8F37-4D62-82C6-B84B35AE4721}"/>
              </a:ext>
            </a:extLst>
          </p:cNvPr>
          <p:cNvGraphicFramePr>
            <a:graphicFrameLocks noChangeAspect="1"/>
          </p:cNvGraphicFramePr>
          <p:nvPr>
            <p:extLst>
              <p:ext uri="{D42A27DB-BD31-4B8C-83A1-F6EECF244321}">
                <p14:modId xmlns:p14="http://schemas.microsoft.com/office/powerpoint/2010/main" val="1578098569"/>
              </p:ext>
            </p:extLst>
          </p:nvPr>
        </p:nvGraphicFramePr>
        <p:xfrm>
          <a:off x="4029028" y="1878578"/>
          <a:ext cx="1916112" cy="592137"/>
        </p:xfrm>
        <a:graphic>
          <a:graphicData uri="http://schemas.openxmlformats.org/presentationml/2006/ole">
            <mc:AlternateContent xmlns:mc="http://schemas.openxmlformats.org/markup-compatibility/2006">
              <mc:Choice xmlns:v="urn:schemas-microsoft-com:vml" Requires="v">
                <p:oleObj spid="_x0000_s15721" name="Equation" r:id="rId5" imgW="863280" imgH="266400" progId="Equation.DSMT4">
                  <p:embed/>
                </p:oleObj>
              </mc:Choice>
              <mc:Fallback>
                <p:oleObj name="Equation" r:id="rId5" imgW="863280" imgH="266400" progId="Equation.DSMT4">
                  <p:embed/>
                  <p:pic>
                    <p:nvPicPr>
                      <p:cNvPr id="230413" name="Object 13"/>
                      <p:cNvPicPr>
                        <a:picLocks noChangeAspect="1" noChangeArrowheads="1"/>
                      </p:cNvPicPr>
                      <p:nvPr/>
                    </p:nvPicPr>
                    <p:blipFill>
                      <a:blip r:embed="rId6"/>
                      <a:srcRect/>
                      <a:stretch>
                        <a:fillRect/>
                      </a:stretch>
                    </p:blipFill>
                    <p:spPr bwMode="auto">
                      <a:xfrm>
                        <a:off x="4029028" y="1878578"/>
                        <a:ext cx="1916112" cy="592137"/>
                      </a:xfrm>
                      <a:prstGeom prst="rect">
                        <a:avLst/>
                      </a:prstGeom>
                      <a:noFill/>
                      <a:ln>
                        <a:noFill/>
                      </a:ln>
                      <a:effectLst/>
                    </p:spPr>
                  </p:pic>
                </p:oleObj>
              </mc:Fallback>
            </mc:AlternateContent>
          </a:graphicData>
        </a:graphic>
      </p:graphicFrame>
      <p:graphicFrame>
        <p:nvGraphicFramePr>
          <p:cNvPr id="7" name="Object 6">
            <a:extLst>
              <a:ext uri="{FF2B5EF4-FFF2-40B4-BE49-F238E27FC236}">
                <a16:creationId xmlns:a16="http://schemas.microsoft.com/office/drawing/2014/main" id="{567E5B27-F4FD-45F1-B26A-219A9F3C4729}"/>
              </a:ext>
            </a:extLst>
          </p:cNvPr>
          <p:cNvGraphicFramePr>
            <a:graphicFrameLocks noChangeAspect="1"/>
          </p:cNvGraphicFramePr>
          <p:nvPr>
            <p:extLst>
              <p:ext uri="{D42A27DB-BD31-4B8C-83A1-F6EECF244321}">
                <p14:modId xmlns:p14="http://schemas.microsoft.com/office/powerpoint/2010/main" val="761614889"/>
              </p:ext>
            </p:extLst>
          </p:nvPr>
        </p:nvGraphicFramePr>
        <p:xfrm>
          <a:off x="2226340" y="1941929"/>
          <a:ext cx="1408990" cy="507492"/>
        </p:xfrm>
        <a:graphic>
          <a:graphicData uri="http://schemas.openxmlformats.org/presentationml/2006/ole">
            <mc:AlternateContent xmlns:mc="http://schemas.openxmlformats.org/markup-compatibility/2006">
              <mc:Choice xmlns:v="urn:schemas-microsoft-com:vml" Requires="v">
                <p:oleObj spid="_x0000_s15722" name="Equation" r:id="rId7" imgW="634680" imgH="228600" progId="Equation.DSMT4">
                  <p:embed/>
                </p:oleObj>
              </mc:Choice>
              <mc:Fallback>
                <p:oleObj name="Equation" r:id="rId7" imgW="634680" imgH="228600" progId="Equation.DSMT4">
                  <p:embed/>
                  <p:pic>
                    <p:nvPicPr>
                      <p:cNvPr id="13" name="Object 6">
                        <a:extLst>
                          <a:ext uri="{FF2B5EF4-FFF2-40B4-BE49-F238E27FC236}">
                            <a16:creationId xmlns:a16="http://schemas.microsoft.com/office/drawing/2014/main" id="{289618E8-E7B9-4AF4-9333-8EDEFAE21EB9}"/>
                          </a:ext>
                        </a:extLst>
                      </p:cNvPr>
                      <p:cNvPicPr>
                        <a:picLocks noChangeAspect="1" noChangeArrowheads="1"/>
                      </p:cNvPicPr>
                      <p:nvPr/>
                    </p:nvPicPr>
                    <p:blipFill>
                      <a:blip r:embed="rId8"/>
                      <a:srcRect/>
                      <a:stretch>
                        <a:fillRect/>
                      </a:stretch>
                    </p:blipFill>
                    <p:spPr bwMode="auto">
                      <a:xfrm>
                        <a:off x="2226340" y="1941929"/>
                        <a:ext cx="1408990" cy="507492"/>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 name="Text Box 4">
            <a:extLst>
              <a:ext uri="{FF2B5EF4-FFF2-40B4-BE49-F238E27FC236}">
                <a16:creationId xmlns:a16="http://schemas.microsoft.com/office/drawing/2014/main" id="{B4E8E885-F5F3-4FEF-8C88-82619FD4801E}"/>
              </a:ext>
            </a:extLst>
          </p:cNvPr>
          <p:cNvSpPr txBox="1">
            <a:spLocks noChangeArrowheads="1"/>
          </p:cNvSpPr>
          <p:nvPr/>
        </p:nvSpPr>
        <p:spPr bwMode="auto">
          <a:xfrm>
            <a:off x="600796" y="2600201"/>
            <a:ext cx="5041900" cy="5337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1" fontAlgn="base" latinLnBrk="0" hangingPunct="1">
              <a:spcAft>
                <a:spcPct val="0"/>
              </a:spcAft>
              <a:buClrTx/>
              <a:buSzTx/>
              <a:buFontTx/>
              <a:buNone/>
              <a:tabLst/>
              <a:defRPr/>
            </a:pPr>
            <a:r>
              <a:rPr kumimoji="1" lang="zh-CN" altLang="en-US" sz="2800" b="1" i="0" u="none" strike="noStrike" kern="1200" cap="none" spc="0" normalizeH="0" baseline="0" noProof="1">
                <a:ln>
                  <a:noFill/>
                </a:ln>
                <a:effectLst/>
                <a:uLnTx/>
                <a:uFillTx/>
                <a:latin typeface="华文楷体" panose="02010600040101010101" pitchFamily="2" charset="-122"/>
                <a:ea typeface="华文楷体" panose="02010600040101010101" pitchFamily="2" charset="-122"/>
              </a:rPr>
              <a:t>碰撞后摆锤达到的高度为</a:t>
            </a:r>
            <a:endParaRPr kumimoji="1" lang="zh-CN" altLang="en-US" sz="2800" b="1" i="0" u="none" strike="noStrike" kern="1200" cap="none" spc="0" normalizeH="0" baseline="0" noProof="0" dirty="0">
              <a:ln>
                <a:noFill/>
              </a:ln>
              <a:effectLst/>
              <a:uLnTx/>
              <a:uFillTx/>
              <a:latin typeface="华文楷体" panose="02010600040101010101" pitchFamily="2" charset="-122"/>
              <a:ea typeface="华文楷体" panose="02010600040101010101" pitchFamily="2" charset="-122"/>
            </a:endParaRPr>
          </a:p>
        </p:txBody>
      </p:sp>
      <p:graphicFrame>
        <p:nvGraphicFramePr>
          <p:cNvPr id="9" name="Object 9">
            <a:extLst>
              <a:ext uri="{FF2B5EF4-FFF2-40B4-BE49-F238E27FC236}">
                <a16:creationId xmlns:a16="http://schemas.microsoft.com/office/drawing/2014/main" id="{DF9E8743-2FC6-4ABA-BBB8-C806DCD16A37}"/>
              </a:ext>
            </a:extLst>
          </p:cNvPr>
          <p:cNvGraphicFramePr>
            <a:graphicFrameLocks noChangeAspect="1"/>
          </p:cNvGraphicFramePr>
          <p:nvPr>
            <p:extLst>
              <p:ext uri="{D42A27DB-BD31-4B8C-83A1-F6EECF244321}">
                <p14:modId xmlns:p14="http://schemas.microsoft.com/office/powerpoint/2010/main" val="3180961394"/>
              </p:ext>
            </p:extLst>
          </p:nvPr>
        </p:nvGraphicFramePr>
        <p:xfrm>
          <a:off x="5001693" y="2394848"/>
          <a:ext cx="1325074" cy="901498"/>
        </p:xfrm>
        <a:graphic>
          <a:graphicData uri="http://schemas.openxmlformats.org/presentationml/2006/ole">
            <mc:AlternateContent xmlns:mc="http://schemas.openxmlformats.org/markup-compatibility/2006">
              <mc:Choice xmlns:v="urn:schemas-microsoft-com:vml" Requires="v">
                <p:oleObj spid="_x0000_s15723" name="Equation" r:id="rId9" imgW="596880" imgH="406080" progId="Equation.DSMT4">
                  <p:embed/>
                </p:oleObj>
              </mc:Choice>
              <mc:Fallback>
                <p:oleObj name="Equation" r:id="rId9" imgW="596880" imgH="406080" progId="Equation.DSMT4">
                  <p:embed/>
                  <p:pic>
                    <p:nvPicPr>
                      <p:cNvPr id="231433" name="Object 9"/>
                      <p:cNvPicPr>
                        <a:picLocks noChangeAspect="1" noChangeArrowheads="1"/>
                      </p:cNvPicPr>
                      <p:nvPr/>
                    </p:nvPicPr>
                    <p:blipFill>
                      <a:blip r:embed="rId10"/>
                      <a:srcRect/>
                      <a:stretch>
                        <a:fillRect/>
                      </a:stretch>
                    </p:blipFill>
                    <p:spPr bwMode="auto">
                      <a:xfrm>
                        <a:off x="5001693" y="2394848"/>
                        <a:ext cx="1325074" cy="9014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 name="Text Box 2">
            <a:extLst>
              <a:ext uri="{FF2B5EF4-FFF2-40B4-BE49-F238E27FC236}">
                <a16:creationId xmlns:a16="http://schemas.microsoft.com/office/drawing/2014/main" id="{558D0227-63AE-40C6-854D-3EC01581F0E6}"/>
              </a:ext>
            </a:extLst>
          </p:cNvPr>
          <p:cNvSpPr txBox="1">
            <a:spLocks noChangeArrowheads="1"/>
          </p:cNvSpPr>
          <p:nvPr/>
        </p:nvSpPr>
        <p:spPr bwMode="auto">
          <a:xfrm>
            <a:off x="560364" y="3218109"/>
            <a:ext cx="5207000" cy="592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1" fontAlgn="base" latinLnBrk="0" hangingPunct="1">
              <a:lnSpc>
                <a:spcPct val="120000"/>
              </a:lnSpc>
              <a:spcBef>
                <a:spcPct val="50000"/>
              </a:spcBef>
              <a:spcAft>
                <a:spcPct val="0"/>
              </a:spcAft>
              <a:buClrTx/>
              <a:buSzTx/>
              <a:buFontTx/>
              <a:buNone/>
              <a:tabLst/>
              <a:defRPr/>
            </a:pPr>
            <a:r>
              <a:rPr kumimoji="1" lang="zh-CN" altLang="en-US" sz="2800" b="1" i="0" u="none" strike="noStrike" kern="1200" cap="none" spc="0" normalizeH="0" baseline="0" noProof="0" dirty="0">
                <a:ln>
                  <a:noFill/>
                </a:ln>
                <a:effectLst/>
                <a:uLnTx/>
                <a:uFillTx/>
                <a:latin typeface="华文楷体" panose="02010600040101010101" pitchFamily="2" charset="-122"/>
                <a:ea typeface="华文楷体" panose="02010600040101010101" pitchFamily="2" charset="-122"/>
              </a:rPr>
              <a:t>直杆</a:t>
            </a:r>
            <a:r>
              <a:rPr kumimoji="1" lang="en-US" sz="2800" b="1" i="0" u="none" strike="noStrike" kern="1200" cap="none" spc="0" normalizeH="0" baseline="0" noProof="0" dirty="0" err="1">
                <a:ln>
                  <a:noFill/>
                </a:ln>
                <a:effectLst/>
                <a:uLnTx/>
                <a:uFillTx/>
                <a:latin typeface="华文楷体" panose="02010600040101010101" pitchFamily="2" charset="-122"/>
                <a:ea typeface="华文楷体" panose="02010600040101010101" pitchFamily="2" charset="-122"/>
              </a:rPr>
              <a:t>的质心达到的高度满足</a:t>
            </a:r>
            <a:r>
              <a:rPr kumimoji="1" lang="zh-CN" altLang="en-US" sz="2800" b="1" i="0" u="none" strike="noStrike" kern="1200" cap="none" spc="0" normalizeH="0" baseline="0" noProof="0" dirty="0">
                <a:ln>
                  <a:noFill/>
                </a:ln>
                <a:effectLst/>
                <a:uLnTx/>
                <a:uFillTx/>
                <a:latin typeface="华文楷体" panose="02010600040101010101" pitchFamily="2" charset="-122"/>
                <a:ea typeface="华文楷体" panose="02010600040101010101" pitchFamily="2" charset="-122"/>
              </a:rPr>
              <a:t>：</a:t>
            </a:r>
          </a:p>
        </p:txBody>
      </p:sp>
      <p:graphicFrame>
        <p:nvGraphicFramePr>
          <p:cNvPr id="11" name="Object 10">
            <a:extLst>
              <a:ext uri="{FF2B5EF4-FFF2-40B4-BE49-F238E27FC236}">
                <a16:creationId xmlns:a16="http://schemas.microsoft.com/office/drawing/2014/main" id="{1F693232-7176-41C4-B3AF-65FDE76B31CB}"/>
              </a:ext>
            </a:extLst>
          </p:cNvPr>
          <p:cNvGraphicFramePr>
            <a:graphicFrameLocks noChangeAspect="1"/>
          </p:cNvGraphicFramePr>
          <p:nvPr>
            <p:extLst>
              <p:ext uri="{D42A27DB-BD31-4B8C-83A1-F6EECF244321}">
                <p14:modId xmlns:p14="http://schemas.microsoft.com/office/powerpoint/2010/main" val="1117549043"/>
              </p:ext>
            </p:extLst>
          </p:nvPr>
        </p:nvGraphicFramePr>
        <p:xfrm>
          <a:off x="2527660" y="3830957"/>
          <a:ext cx="2030413" cy="873125"/>
        </p:xfrm>
        <a:graphic>
          <a:graphicData uri="http://schemas.openxmlformats.org/presentationml/2006/ole">
            <mc:AlternateContent xmlns:mc="http://schemas.openxmlformats.org/markup-compatibility/2006">
              <mc:Choice xmlns:v="urn:schemas-microsoft-com:vml" Requires="v">
                <p:oleObj spid="_x0000_s15724" name="Equation" r:id="rId11" imgW="914400" imgH="393480" progId="Equation.DSMT4">
                  <p:embed/>
                </p:oleObj>
              </mc:Choice>
              <mc:Fallback>
                <p:oleObj name="Equation" r:id="rId11" imgW="914400" imgH="393480" progId="Equation.DSMT4">
                  <p:embed/>
                  <p:pic>
                    <p:nvPicPr>
                      <p:cNvPr id="231434" name="Object 10"/>
                      <p:cNvPicPr>
                        <a:picLocks noChangeAspect="1" noChangeArrowheads="1"/>
                      </p:cNvPicPr>
                      <p:nvPr/>
                    </p:nvPicPr>
                    <p:blipFill>
                      <a:blip r:embed="rId12"/>
                      <a:srcRect/>
                      <a:stretch>
                        <a:fillRect/>
                      </a:stretch>
                    </p:blipFill>
                    <p:spPr bwMode="auto">
                      <a:xfrm>
                        <a:off x="2527660" y="3830957"/>
                        <a:ext cx="2030413" cy="873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 name="Object 11">
            <a:extLst>
              <a:ext uri="{FF2B5EF4-FFF2-40B4-BE49-F238E27FC236}">
                <a16:creationId xmlns:a16="http://schemas.microsoft.com/office/drawing/2014/main" id="{027A0C0F-AE19-43C0-80DC-90E8F914F91C}"/>
              </a:ext>
            </a:extLst>
          </p:cNvPr>
          <p:cNvGraphicFramePr>
            <a:graphicFrameLocks noChangeAspect="1"/>
          </p:cNvGraphicFramePr>
          <p:nvPr>
            <p:extLst>
              <p:ext uri="{D42A27DB-BD31-4B8C-83A1-F6EECF244321}">
                <p14:modId xmlns:p14="http://schemas.microsoft.com/office/powerpoint/2010/main" val="2054507777"/>
              </p:ext>
            </p:extLst>
          </p:nvPr>
        </p:nvGraphicFramePr>
        <p:xfrm>
          <a:off x="4987084" y="3856168"/>
          <a:ext cx="2112963" cy="874713"/>
        </p:xfrm>
        <a:graphic>
          <a:graphicData uri="http://schemas.openxmlformats.org/presentationml/2006/ole">
            <mc:AlternateContent xmlns:mc="http://schemas.openxmlformats.org/markup-compatibility/2006">
              <mc:Choice xmlns:v="urn:schemas-microsoft-com:vml" Requires="v">
                <p:oleObj spid="_x0000_s15725" name="Equation" r:id="rId13" imgW="952200" imgH="393480" progId="Equation.DSMT4">
                  <p:embed/>
                </p:oleObj>
              </mc:Choice>
              <mc:Fallback>
                <p:oleObj name="Equation" r:id="rId13" imgW="952200" imgH="393480" progId="Equation.DSMT4">
                  <p:embed/>
                  <p:pic>
                    <p:nvPicPr>
                      <p:cNvPr id="231435" name="Object 11"/>
                      <p:cNvPicPr>
                        <a:picLocks noChangeAspect="1" noChangeArrowheads="1"/>
                      </p:cNvPicPr>
                      <p:nvPr/>
                    </p:nvPicPr>
                    <p:blipFill>
                      <a:blip r:embed="rId14"/>
                      <a:srcRect/>
                      <a:stretch>
                        <a:fillRect/>
                      </a:stretch>
                    </p:blipFill>
                    <p:spPr bwMode="auto">
                      <a:xfrm>
                        <a:off x="4987084" y="3856168"/>
                        <a:ext cx="2112963" cy="874713"/>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3" name="Text Box 5">
            <a:extLst>
              <a:ext uri="{FF2B5EF4-FFF2-40B4-BE49-F238E27FC236}">
                <a16:creationId xmlns:a16="http://schemas.microsoft.com/office/drawing/2014/main" id="{88486CD0-78F0-4B27-BFB1-5DB67B56652C}"/>
              </a:ext>
            </a:extLst>
          </p:cNvPr>
          <p:cNvSpPr txBox="1">
            <a:spLocks noChangeArrowheads="1"/>
          </p:cNvSpPr>
          <p:nvPr/>
        </p:nvSpPr>
        <p:spPr bwMode="auto">
          <a:xfrm>
            <a:off x="666419" y="5764620"/>
            <a:ext cx="3653139" cy="549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lstStyle/>
          <a:p>
            <a:pPr marL="0" marR="0" lvl="0" indent="0" algn="l" defTabSz="914400" rtl="0" eaLnBrk="1" fontAlgn="base" latinLnBrk="0" hangingPunct="1">
              <a:spcAft>
                <a:spcPct val="0"/>
              </a:spcAft>
              <a:buClrTx/>
              <a:buSzTx/>
              <a:buFontTx/>
              <a:buNone/>
              <a:tabLst/>
              <a:defRPr/>
            </a:pPr>
            <a:r>
              <a:rPr kumimoji="1" lang="zh-CN" altLang="en-US" sz="2800" b="1" i="0" u="none" strike="noStrike" kern="1200" cap="none" spc="0" normalizeH="0" baseline="0" noProof="0" dirty="0">
                <a:ln>
                  <a:noFill/>
                </a:ln>
                <a:effectLst/>
                <a:uLnTx/>
                <a:uFillTx/>
                <a:latin typeface="华文楷体" panose="02010600040101010101" pitchFamily="2" charset="-122"/>
                <a:ea typeface="华文楷体" panose="02010600040101010101" pitchFamily="2" charset="-122"/>
              </a:rPr>
              <a:t>杆下端达到的</a:t>
            </a:r>
            <a:r>
              <a:rPr kumimoji="1" lang="zh-CN" altLang="en-US" sz="2800" b="1" dirty="0">
                <a:latin typeface="华文楷体" panose="02010600040101010101" pitchFamily="2" charset="-122"/>
                <a:ea typeface="华文楷体" panose="02010600040101010101" pitchFamily="2" charset="-122"/>
              </a:rPr>
              <a:t>最大</a:t>
            </a:r>
            <a:r>
              <a:rPr kumimoji="1" lang="zh-CN" altLang="en-US" sz="2800" b="1" i="0" u="none" strike="noStrike" kern="1200" cap="none" spc="0" normalizeH="0" baseline="0" noProof="0" dirty="0">
                <a:ln>
                  <a:noFill/>
                </a:ln>
                <a:effectLst/>
                <a:uLnTx/>
                <a:uFillTx/>
                <a:latin typeface="华文楷体" panose="02010600040101010101" pitchFamily="2" charset="-122"/>
                <a:ea typeface="华文楷体" panose="02010600040101010101" pitchFamily="2" charset="-122"/>
              </a:rPr>
              <a:t>高度：</a:t>
            </a:r>
          </a:p>
        </p:txBody>
      </p:sp>
      <p:graphicFrame>
        <p:nvGraphicFramePr>
          <p:cNvPr id="14" name="Object 17">
            <a:extLst>
              <a:ext uri="{FF2B5EF4-FFF2-40B4-BE49-F238E27FC236}">
                <a16:creationId xmlns:a16="http://schemas.microsoft.com/office/drawing/2014/main" id="{E2A77F42-AC5D-4836-A66E-B4B7FA0F76B1}"/>
              </a:ext>
            </a:extLst>
          </p:cNvPr>
          <p:cNvGraphicFramePr>
            <a:graphicFrameLocks noChangeAspect="1"/>
          </p:cNvGraphicFramePr>
          <p:nvPr>
            <p:extLst>
              <p:ext uri="{D42A27DB-BD31-4B8C-83A1-F6EECF244321}">
                <p14:modId xmlns:p14="http://schemas.microsoft.com/office/powerpoint/2010/main" val="3478450324"/>
              </p:ext>
            </p:extLst>
          </p:nvPr>
        </p:nvGraphicFramePr>
        <p:xfrm>
          <a:off x="4708856" y="5630585"/>
          <a:ext cx="2030412" cy="873125"/>
        </p:xfrm>
        <a:graphic>
          <a:graphicData uri="http://schemas.openxmlformats.org/presentationml/2006/ole">
            <mc:AlternateContent xmlns:mc="http://schemas.openxmlformats.org/markup-compatibility/2006">
              <mc:Choice xmlns:v="urn:schemas-microsoft-com:vml" Requires="v">
                <p:oleObj spid="_x0000_s15726" name="Equation" r:id="rId15" imgW="914400" imgH="393480" progId="Equation.DSMT4">
                  <p:embed/>
                </p:oleObj>
              </mc:Choice>
              <mc:Fallback>
                <p:oleObj name="Equation" r:id="rId15" imgW="914400" imgH="393480" progId="Equation.DSMT4">
                  <p:embed/>
                  <p:pic>
                    <p:nvPicPr>
                      <p:cNvPr id="12" name="Object 17"/>
                      <p:cNvPicPr>
                        <a:picLocks noChangeAspect="1" noChangeArrowheads="1"/>
                      </p:cNvPicPr>
                      <p:nvPr/>
                    </p:nvPicPr>
                    <p:blipFill>
                      <a:blip r:embed="rId16"/>
                      <a:srcRect/>
                      <a:stretch>
                        <a:fillRect/>
                      </a:stretch>
                    </p:blipFill>
                    <p:spPr bwMode="auto">
                      <a:xfrm>
                        <a:off x="4708856" y="5630585"/>
                        <a:ext cx="2030412" cy="873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5" name="Object 16">
            <a:extLst>
              <a:ext uri="{FF2B5EF4-FFF2-40B4-BE49-F238E27FC236}">
                <a16:creationId xmlns:a16="http://schemas.microsoft.com/office/drawing/2014/main" id="{FF88A785-ECF4-46BF-AA3D-2B4240241FE6}"/>
              </a:ext>
            </a:extLst>
          </p:cNvPr>
          <p:cNvGraphicFramePr>
            <a:graphicFrameLocks noChangeAspect="1"/>
          </p:cNvGraphicFramePr>
          <p:nvPr>
            <p:extLst>
              <p:ext uri="{D42A27DB-BD31-4B8C-83A1-F6EECF244321}">
                <p14:modId xmlns:p14="http://schemas.microsoft.com/office/powerpoint/2010/main" val="294283549"/>
              </p:ext>
            </p:extLst>
          </p:nvPr>
        </p:nvGraphicFramePr>
        <p:xfrm>
          <a:off x="5309394" y="4803233"/>
          <a:ext cx="1606392" cy="873526"/>
        </p:xfrm>
        <a:graphic>
          <a:graphicData uri="http://schemas.openxmlformats.org/presentationml/2006/ole">
            <mc:AlternateContent xmlns:mc="http://schemas.openxmlformats.org/markup-compatibility/2006">
              <mc:Choice xmlns:v="urn:schemas-microsoft-com:vml" Requires="v">
                <p:oleObj spid="_x0000_s15727" name="Equation" r:id="rId17" imgW="723600" imgH="393480" progId="Equation.DSMT4">
                  <p:embed/>
                </p:oleObj>
              </mc:Choice>
              <mc:Fallback>
                <p:oleObj name="Equation" r:id="rId17" imgW="723600" imgH="393480" progId="Equation.DSMT4">
                  <p:embed/>
                  <p:pic>
                    <p:nvPicPr>
                      <p:cNvPr id="13" name="Object 16"/>
                      <p:cNvPicPr>
                        <a:picLocks noChangeAspect="1" noChangeArrowheads="1"/>
                      </p:cNvPicPr>
                      <p:nvPr/>
                    </p:nvPicPr>
                    <p:blipFill>
                      <a:blip r:embed="rId18"/>
                      <a:srcRect/>
                      <a:stretch>
                        <a:fillRect/>
                      </a:stretch>
                    </p:blipFill>
                    <p:spPr bwMode="auto">
                      <a:xfrm>
                        <a:off x="5309394" y="4803233"/>
                        <a:ext cx="1606392" cy="873526"/>
                      </a:xfrm>
                      <a:prstGeom prst="rect">
                        <a:avLst/>
                      </a:prstGeom>
                      <a:noFill/>
                      <a:ln>
                        <a:noFill/>
                      </a:ln>
                      <a:effectLst/>
                    </p:spPr>
                  </p:pic>
                </p:oleObj>
              </mc:Fallback>
            </mc:AlternateContent>
          </a:graphicData>
        </a:graphic>
      </p:graphicFrame>
      <p:grpSp>
        <p:nvGrpSpPr>
          <p:cNvPr id="18" name="组合 17">
            <a:extLst>
              <a:ext uri="{FF2B5EF4-FFF2-40B4-BE49-F238E27FC236}">
                <a16:creationId xmlns:a16="http://schemas.microsoft.com/office/drawing/2014/main" id="{CA543056-3210-4444-893E-6B8440447507}"/>
              </a:ext>
            </a:extLst>
          </p:cNvPr>
          <p:cNvGrpSpPr/>
          <p:nvPr/>
        </p:nvGrpSpPr>
        <p:grpSpPr>
          <a:xfrm>
            <a:off x="1356488" y="4747879"/>
            <a:ext cx="3645205" cy="901700"/>
            <a:chOff x="1356488" y="4747879"/>
            <a:chExt cx="3645205" cy="901700"/>
          </a:xfrm>
        </p:grpSpPr>
        <p:graphicFrame>
          <p:nvGraphicFramePr>
            <p:cNvPr id="16" name="Object 7">
              <a:extLst>
                <a:ext uri="{FF2B5EF4-FFF2-40B4-BE49-F238E27FC236}">
                  <a16:creationId xmlns:a16="http://schemas.microsoft.com/office/drawing/2014/main" id="{3A38F9A4-84F1-4EDF-B431-0A68804CC2E9}"/>
                </a:ext>
              </a:extLst>
            </p:cNvPr>
            <p:cNvGraphicFramePr>
              <a:graphicFrameLocks noChangeAspect="1"/>
            </p:cNvGraphicFramePr>
            <p:nvPr>
              <p:extLst>
                <p:ext uri="{D42A27DB-BD31-4B8C-83A1-F6EECF244321}">
                  <p14:modId xmlns:p14="http://schemas.microsoft.com/office/powerpoint/2010/main" val="2821999156"/>
                </p:ext>
              </p:extLst>
            </p:nvPr>
          </p:nvGraphicFramePr>
          <p:xfrm>
            <a:off x="1356488" y="4747879"/>
            <a:ext cx="1438275" cy="901700"/>
          </p:xfrm>
          <a:graphic>
            <a:graphicData uri="http://schemas.openxmlformats.org/presentationml/2006/ole">
              <mc:AlternateContent xmlns:mc="http://schemas.openxmlformats.org/markup-compatibility/2006">
                <mc:Choice xmlns:v="urn:schemas-microsoft-com:vml" Requires="v">
                  <p:oleObj spid="_x0000_s15728" name="Equation" r:id="rId19" imgW="647640" imgH="406080" progId="Equation.DSMT4">
                    <p:embed/>
                  </p:oleObj>
                </mc:Choice>
                <mc:Fallback>
                  <p:oleObj name="Equation" r:id="rId19" imgW="647640" imgH="406080" progId="Equation.DSMT4">
                    <p:embed/>
                    <p:pic>
                      <p:nvPicPr>
                        <p:cNvPr id="14" name="Object 7">
                          <a:extLst>
                            <a:ext uri="{FF2B5EF4-FFF2-40B4-BE49-F238E27FC236}">
                              <a16:creationId xmlns:a16="http://schemas.microsoft.com/office/drawing/2014/main" id="{C30DD0D7-9734-475F-9BB9-A70C535F9517}"/>
                            </a:ext>
                          </a:extLst>
                        </p:cNvPr>
                        <p:cNvPicPr>
                          <a:picLocks noChangeAspect="1" noChangeArrowheads="1"/>
                        </p:cNvPicPr>
                        <p:nvPr/>
                      </p:nvPicPr>
                      <p:blipFill>
                        <a:blip r:embed="rId20"/>
                        <a:srcRect/>
                        <a:stretch>
                          <a:fillRect/>
                        </a:stretch>
                      </p:blipFill>
                      <p:spPr bwMode="auto">
                        <a:xfrm>
                          <a:off x="1356488" y="4747879"/>
                          <a:ext cx="1438275" cy="901700"/>
                        </a:xfrm>
                        <a:prstGeom prst="rect">
                          <a:avLst/>
                        </a:prstGeom>
                        <a:noFill/>
                        <a:ln>
                          <a:noFill/>
                        </a:ln>
                        <a:effectLst/>
                      </p:spPr>
                    </p:pic>
                  </p:oleObj>
                </mc:Fallback>
              </mc:AlternateContent>
            </a:graphicData>
          </a:graphic>
        </p:graphicFrame>
        <p:graphicFrame>
          <p:nvGraphicFramePr>
            <p:cNvPr id="17" name="Object 13">
              <a:extLst>
                <a:ext uri="{FF2B5EF4-FFF2-40B4-BE49-F238E27FC236}">
                  <a16:creationId xmlns:a16="http://schemas.microsoft.com/office/drawing/2014/main" id="{2DCE6CE8-C6A7-4FA9-8B75-C2B19FD59D2B}"/>
                </a:ext>
              </a:extLst>
            </p:cNvPr>
            <p:cNvGraphicFramePr>
              <a:graphicFrameLocks noChangeAspect="1"/>
            </p:cNvGraphicFramePr>
            <p:nvPr>
              <p:extLst>
                <p:ext uri="{D42A27DB-BD31-4B8C-83A1-F6EECF244321}">
                  <p14:modId xmlns:p14="http://schemas.microsoft.com/office/powerpoint/2010/main" val="882357286"/>
                </p:ext>
              </p:extLst>
            </p:nvPr>
          </p:nvGraphicFramePr>
          <p:xfrm>
            <a:off x="3085581" y="4930946"/>
            <a:ext cx="1916112" cy="592137"/>
          </p:xfrm>
          <a:graphic>
            <a:graphicData uri="http://schemas.openxmlformats.org/presentationml/2006/ole">
              <mc:AlternateContent xmlns:mc="http://schemas.openxmlformats.org/markup-compatibility/2006">
                <mc:Choice xmlns:v="urn:schemas-microsoft-com:vml" Requires="v">
                  <p:oleObj spid="_x0000_s15729" name="Equation" r:id="rId21" imgW="863280" imgH="266400" progId="Equation.DSMT4">
                    <p:embed/>
                  </p:oleObj>
                </mc:Choice>
                <mc:Fallback>
                  <p:oleObj name="Equation" r:id="rId21" imgW="863280" imgH="266400" progId="Equation.DSMT4">
                    <p:embed/>
                    <p:pic>
                      <p:nvPicPr>
                        <p:cNvPr id="6" name="Object 13">
                          <a:extLst>
                            <a:ext uri="{FF2B5EF4-FFF2-40B4-BE49-F238E27FC236}">
                              <a16:creationId xmlns:a16="http://schemas.microsoft.com/office/drawing/2014/main" id="{348D6614-8F37-4D62-82C6-B84B35AE4721}"/>
                            </a:ext>
                          </a:extLst>
                        </p:cNvPr>
                        <p:cNvPicPr>
                          <a:picLocks noChangeAspect="1" noChangeArrowheads="1"/>
                        </p:cNvPicPr>
                        <p:nvPr/>
                      </p:nvPicPr>
                      <p:blipFill>
                        <a:blip r:embed="rId6"/>
                        <a:srcRect/>
                        <a:stretch>
                          <a:fillRect/>
                        </a:stretch>
                      </p:blipFill>
                      <p:spPr bwMode="auto">
                        <a:xfrm>
                          <a:off x="3085581" y="4930946"/>
                          <a:ext cx="1916112" cy="592137"/>
                        </a:xfrm>
                        <a:prstGeom prst="rect">
                          <a:avLst/>
                        </a:prstGeom>
                        <a:noFill/>
                        <a:ln>
                          <a:noFill/>
                        </a:ln>
                        <a:effectLst/>
                      </p:spPr>
                    </p:pic>
                  </p:oleObj>
                </mc:Fallback>
              </mc:AlternateContent>
            </a:graphicData>
          </a:graphic>
        </p:graphicFrame>
      </p:grpSp>
    </p:spTree>
    <p:extLst>
      <p:ext uri="{BB962C8B-B14F-4D97-AF65-F5344CB8AC3E}">
        <p14:creationId xmlns:p14="http://schemas.microsoft.com/office/powerpoint/2010/main" val="314676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left)">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left)">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left)">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wipe(left)">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wipe(left)">
                                      <p:cBhvr>
                                        <p:cTn id="42" dur="5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wipe(left)">
                                      <p:cBhvr>
                                        <p:cTn id="47" dur="500"/>
                                        <p:tgtEl>
                                          <p:spTgt spid="12"/>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wipe(left)">
                                      <p:cBhvr>
                                        <p:cTn id="52" dur="500"/>
                                        <p:tgtEl>
                                          <p:spTgt spid="18"/>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wipe(left)">
                                      <p:cBhvr>
                                        <p:cTn id="57" dur="500"/>
                                        <p:tgtEl>
                                          <p:spTgt spid="15"/>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13"/>
                                        </p:tgtEl>
                                        <p:attrNameLst>
                                          <p:attrName>style.visibility</p:attrName>
                                        </p:attrNameLst>
                                      </p:cBhvr>
                                      <p:to>
                                        <p:strVal val="visible"/>
                                      </p:to>
                                    </p:set>
                                    <p:animEffect transition="in" filter="wipe(left)">
                                      <p:cBhvr>
                                        <p:cTn id="62" dur="500"/>
                                        <p:tgtEl>
                                          <p:spTgt spid="13"/>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nodeType="clickEffect">
                                  <p:stCondLst>
                                    <p:cond delay="0"/>
                                  </p:stCondLst>
                                  <p:childTnLst>
                                    <p:set>
                                      <p:cBhvr>
                                        <p:cTn id="66" dur="1" fill="hold">
                                          <p:stCondLst>
                                            <p:cond delay="0"/>
                                          </p:stCondLst>
                                        </p:cTn>
                                        <p:tgtEl>
                                          <p:spTgt spid="14"/>
                                        </p:tgtEl>
                                        <p:attrNameLst>
                                          <p:attrName>style.visibility</p:attrName>
                                        </p:attrNameLst>
                                      </p:cBhvr>
                                      <p:to>
                                        <p:strVal val="visible"/>
                                      </p:to>
                                    </p:set>
                                    <p:animEffect transition="in" filter="wipe(left)">
                                      <p:cBhvr>
                                        <p:cTn id="6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P spid="8" grpId="0" autoUpdateAnimBg="0"/>
      <p:bldP spid="10" grpId="0" autoUpdateAnimBg="0"/>
      <p:bldP spid="13"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B230B949-A824-4A4E-9CFC-8102EE0EF7C9}"/>
              </a:ext>
            </a:extLst>
          </p:cNvPr>
          <p:cNvSpPr>
            <a:spLocks noGrp="1"/>
          </p:cNvSpPr>
          <p:nvPr>
            <p:ph type="dt" sz="half" idx="10"/>
          </p:nvPr>
        </p:nvSpPr>
        <p:spPr/>
        <p:txBody>
          <a:bodyPr/>
          <a:lstStyle/>
          <a:p>
            <a:fld id="{39EEDB76-888B-4A9D-8ECF-12D427DD77E9}" type="datetime1">
              <a:rPr lang="zh-CN" altLang="en-US" smtClean="0"/>
              <a:t>2020/4/1</a:t>
            </a:fld>
            <a:endParaRPr lang="zh-CN" altLang="en-US"/>
          </a:p>
        </p:txBody>
      </p:sp>
      <p:sp>
        <p:nvSpPr>
          <p:cNvPr id="3" name="灯片编号占位符 2">
            <a:extLst>
              <a:ext uri="{FF2B5EF4-FFF2-40B4-BE49-F238E27FC236}">
                <a16:creationId xmlns:a16="http://schemas.microsoft.com/office/drawing/2014/main" id="{AF1A0A7A-1C79-49DD-95DC-49AC6F7BD0E1}"/>
              </a:ext>
            </a:extLst>
          </p:cNvPr>
          <p:cNvSpPr>
            <a:spLocks noGrp="1"/>
          </p:cNvSpPr>
          <p:nvPr>
            <p:ph type="sldNum" sz="quarter" idx="12"/>
          </p:nvPr>
        </p:nvSpPr>
        <p:spPr/>
        <p:txBody>
          <a:bodyPr/>
          <a:lstStyle/>
          <a:p>
            <a:fld id="{0E81DA72-FED3-491C-8B54-9DCADA948234}" type="slidenum">
              <a:rPr lang="zh-CN" altLang="en-US" smtClean="0"/>
              <a:t>19</a:t>
            </a:fld>
            <a:endParaRPr lang="zh-CN" altLang="en-US"/>
          </a:p>
        </p:txBody>
      </p:sp>
      <p:sp>
        <p:nvSpPr>
          <p:cNvPr id="4" name="Text Box 2">
            <a:extLst>
              <a:ext uri="{FF2B5EF4-FFF2-40B4-BE49-F238E27FC236}">
                <a16:creationId xmlns:a16="http://schemas.microsoft.com/office/drawing/2014/main" id="{4E022B5F-EF1D-4AC7-B761-1AFF81F54E35}"/>
              </a:ext>
            </a:extLst>
          </p:cNvPr>
          <p:cNvSpPr txBox="1">
            <a:spLocks noChangeArrowheads="1"/>
          </p:cNvSpPr>
          <p:nvPr/>
        </p:nvSpPr>
        <p:spPr bwMode="auto">
          <a:xfrm>
            <a:off x="285243" y="269037"/>
            <a:ext cx="8573513" cy="2246769"/>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gn="just"/>
            <a:r>
              <a:rPr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例</a:t>
            </a:r>
            <a:r>
              <a:rPr lang="en-US"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4</a:t>
            </a:r>
            <a:r>
              <a:rPr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：习题</a:t>
            </a:r>
            <a:r>
              <a:rPr lang="en-US"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4-12</a:t>
            </a:r>
            <a:r>
              <a:rPr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，质量为</a:t>
            </a:r>
            <a:r>
              <a:rPr lang="en-US" altLang="zh-CN"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m</a:t>
            </a:r>
            <a:r>
              <a:rPr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长为</a:t>
            </a:r>
            <a:r>
              <a:rPr lang="en-US" altLang="zh-CN"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l</a:t>
            </a:r>
            <a:r>
              <a:rPr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的匀质细杆，可绕端点</a:t>
            </a:r>
            <a:r>
              <a:rPr lang="en-US" altLang="zh-CN"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O</a:t>
            </a:r>
            <a:r>
              <a:rPr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的固定水平轴转动，把杆抬平后无初速地释放，当杆摆至竖直位置时刚好和光滑水平桌面上的小球相碰。小球的转动不计，它的质量和杆相同，并且碰撞是完全弹性的，轴上摩擦也忽略不计，求碰后小球的速度</a:t>
            </a:r>
            <a:r>
              <a:rPr lang="en-US" altLang="zh-CN"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v</a:t>
            </a:r>
          </a:p>
        </p:txBody>
      </p:sp>
      <p:grpSp>
        <p:nvGrpSpPr>
          <p:cNvPr id="52" name="组合 51">
            <a:extLst>
              <a:ext uri="{FF2B5EF4-FFF2-40B4-BE49-F238E27FC236}">
                <a16:creationId xmlns:a16="http://schemas.microsoft.com/office/drawing/2014/main" id="{8A3769F6-8D64-4412-BDBA-DFDDE54536F3}"/>
              </a:ext>
            </a:extLst>
          </p:cNvPr>
          <p:cNvGrpSpPr/>
          <p:nvPr/>
        </p:nvGrpSpPr>
        <p:grpSpPr>
          <a:xfrm>
            <a:off x="4483258" y="2453264"/>
            <a:ext cx="3684634" cy="3903086"/>
            <a:chOff x="4483258" y="2453264"/>
            <a:chExt cx="3684634" cy="3903086"/>
          </a:xfrm>
        </p:grpSpPr>
        <p:grpSp>
          <p:nvGrpSpPr>
            <p:cNvPr id="13" name="组合 12">
              <a:extLst>
                <a:ext uri="{FF2B5EF4-FFF2-40B4-BE49-F238E27FC236}">
                  <a16:creationId xmlns:a16="http://schemas.microsoft.com/office/drawing/2014/main" id="{B9A6AC23-FF99-4A29-B605-DC5404FC88EE}"/>
                </a:ext>
              </a:extLst>
            </p:cNvPr>
            <p:cNvGrpSpPr>
              <a:grpSpLocks/>
            </p:cNvGrpSpPr>
            <p:nvPr/>
          </p:nvGrpSpPr>
          <p:grpSpPr>
            <a:xfrm>
              <a:off x="4483258" y="2453264"/>
              <a:ext cx="3684634" cy="3903086"/>
              <a:chOff x="3638948" y="25306"/>
              <a:chExt cx="5641977" cy="5790356"/>
            </a:xfrm>
          </p:grpSpPr>
          <p:grpSp>
            <p:nvGrpSpPr>
              <p:cNvPr id="14" name="组合 13">
                <a:extLst>
                  <a:ext uri="{FF2B5EF4-FFF2-40B4-BE49-F238E27FC236}">
                    <a16:creationId xmlns:a16="http://schemas.microsoft.com/office/drawing/2014/main" id="{436B3A82-43B2-4DCB-B566-74E33F35D2FC}"/>
                  </a:ext>
                </a:extLst>
              </p:cNvPr>
              <p:cNvGrpSpPr/>
              <p:nvPr/>
            </p:nvGrpSpPr>
            <p:grpSpPr>
              <a:xfrm>
                <a:off x="5277016" y="1005978"/>
                <a:ext cx="357187" cy="3870821"/>
                <a:chOff x="5529264" y="3328988"/>
                <a:chExt cx="357187" cy="1811249"/>
              </a:xfrm>
            </p:grpSpPr>
            <p:sp>
              <p:nvSpPr>
                <p:cNvPr id="46" name="Line 47">
                  <a:extLst>
                    <a:ext uri="{FF2B5EF4-FFF2-40B4-BE49-F238E27FC236}">
                      <a16:creationId xmlns:a16="http://schemas.microsoft.com/office/drawing/2014/main" id="{F856ABC4-DE76-44AE-B359-2D3D584F058D}"/>
                    </a:ext>
                  </a:extLst>
                </p:cNvPr>
                <p:cNvSpPr>
                  <a:spLocks noChangeShapeType="1"/>
                </p:cNvSpPr>
                <p:nvPr/>
              </p:nvSpPr>
              <p:spPr bwMode="auto">
                <a:xfrm flipV="1">
                  <a:off x="5529264" y="5140237"/>
                  <a:ext cx="357187" cy="0"/>
                </a:xfrm>
                <a:prstGeom prst="line">
                  <a:avLst/>
                </a:prstGeom>
                <a:noFill/>
                <a:ln w="38100">
                  <a:solidFill>
                    <a:schemeClr val="tx1"/>
                  </a:solidFill>
                  <a:prstDash val="lgDash"/>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800">
                    <a:latin typeface="Times New Roman" panose="02020603050405020304" pitchFamily="18" charset="0"/>
                    <a:cs typeface="Times New Roman" panose="02020603050405020304" pitchFamily="18" charset="0"/>
                  </a:endParaRPr>
                </a:p>
              </p:txBody>
            </p:sp>
            <p:sp>
              <p:nvSpPr>
                <p:cNvPr id="47" name="Line 47">
                  <a:extLst>
                    <a:ext uri="{FF2B5EF4-FFF2-40B4-BE49-F238E27FC236}">
                      <a16:creationId xmlns:a16="http://schemas.microsoft.com/office/drawing/2014/main" id="{AA6703E3-19F6-4DB1-8A28-36E5A29FF58A}"/>
                    </a:ext>
                  </a:extLst>
                </p:cNvPr>
                <p:cNvSpPr>
                  <a:spLocks noChangeShapeType="1"/>
                </p:cNvSpPr>
                <p:nvPr/>
              </p:nvSpPr>
              <p:spPr bwMode="auto">
                <a:xfrm flipH="1" flipV="1">
                  <a:off x="5543552" y="3328988"/>
                  <a:ext cx="0" cy="1797651"/>
                </a:xfrm>
                <a:prstGeom prst="line">
                  <a:avLst/>
                </a:prstGeom>
                <a:noFill/>
                <a:ln w="38100">
                  <a:solidFill>
                    <a:schemeClr val="tx1"/>
                  </a:solidFill>
                  <a:prstDash val="sysDash"/>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800">
                    <a:latin typeface="Times New Roman" panose="02020603050405020304" pitchFamily="18" charset="0"/>
                    <a:cs typeface="Times New Roman" panose="02020603050405020304" pitchFamily="18" charset="0"/>
                  </a:endParaRPr>
                </a:p>
              </p:txBody>
            </p:sp>
            <p:sp>
              <p:nvSpPr>
                <p:cNvPr id="48" name="Line 47">
                  <a:extLst>
                    <a:ext uri="{FF2B5EF4-FFF2-40B4-BE49-F238E27FC236}">
                      <a16:creationId xmlns:a16="http://schemas.microsoft.com/office/drawing/2014/main" id="{52551626-4B54-4F9B-B5EB-29DDA3A14300}"/>
                    </a:ext>
                  </a:extLst>
                </p:cNvPr>
                <p:cNvSpPr>
                  <a:spLocks noChangeShapeType="1"/>
                </p:cNvSpPr>
                <p:nvPr/>
              </p:nvSpPr>
              <p:spPr bwMode="auto">
                <a:xfrm flipH="1" flipV="1">
                  <a:off x="5867408" y="3338508"/>
                  <a:ext cx="0" cy="1797651"/>
                </a:xfrm>
                <a:prstGeom prst="line">
                  <a:avLst/>
                </a:prstGeom>
                <a:noFill/>
                <a:ln w="38100">
                  <a:solidFill>
                    <a:schemeClr val="tx1"/>
                  </a:solidFill>
                  <a:prstDash val="sysDash"/>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800">
                    <a:latin typeface="Times New Roman" panose="02020603050405020304" pitchFamily="18" charset="0"/>
                    <a:cs typeface="Times New Roman" panose="02020603050405020304" pitchFamily="18" charset="0"/>
                  </a:endParaRPr>
                </a:p>
              </p:txBody>
            </p:sp>
            <p:sp>
              <p:nvSpPr>
                <p:cNvPr id="49" name="Line 47">
                  <a:extLst>
                    <a:ext uri="{FF2B5EF4-FFF2-40B4-BE49-F238E27FC236}">
                      <a16:creationId xmlns:a16="http://schemas.microsoft.com/office/drawing/2014/main" id="{209757AF-CE23-4DBC-A28D-2294EBF3D4D3}"/>
                    </a:ext>
                  </a:extLst>
                </p:cNvPr>
                <p:cNvSpPr>
                  <a:spLocks noChangeShapeType="1"/>
                </p:cNvSpPr>
                <p:nvPr/>
              </p:nvSpPr>
              <p:spPr bwMode="auto">
                <a:xfrm flipV="1">
                  <a:off x="5529264" y="3346002"/>
                  <a:ext cx="357187" cy="0"/>
                </a:xfrm>
                <a:prstGeom prst="line">
                  <a:avLst/>
                </a:prstGeom>
                <a:noFill/>
                <a:ln w="38100">
                  <a:solidFill>
                    <a:schemeClr val="tx1"/>
                  </a:solidFill>
                  <a:prstDash val="lgDash"/>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800">
                    <a:latin typeface="Times New Roman" panose="02020603050405020304" pitchFamily="18" charset="0"/>
                    <a:cs typeface="Times New Roman" panose="02020603050405020304" pitchFamily="18" charset="0"/>
                  </a:endParaRPr>
                </a:p>
              </p:txBody>
            </p:sp>
          </p:grpSp>
          <p:sp>
            <p:nvSpPr>
              <p:cNvPr id="15" name="Oval 40">
                <a:extLst>
                  <a:ext uri="{FF2B5EF4-FFF2-40B4-BE49-F238E27FC236}">
                    <a16:creationId xmlns:a16="http://schemas.microsoft.com/office/drawing/2014/main" id="{34EDAA1C-7E6D-4DDC-BD9A-0FD86369835C}"/>
                  </a:ext>
                </a:extLst>
              </p:cNvPr>
              <p:cNvSpPr>
                <a:spLocks noChangeArrowheads="1"/>
              </p:cNvSpPr>
              <p:nvPr/>
            </p:nvSpPr>
            <p:spPr bwMode="auto">
              <a:xfrm>
                <a:off x="5401609" y="988339"/>
                <a:ext cx="108000" cy="108000"/>
              </a:xfrm>
              <a:prstGeom prst="ellipse">
                <a:avLst/>
              </a:prstGeom>
              <a:solidFill>
                <a:schemeClr val="bg1"/>
              </a:solidFill>
              <a:ln w="12700">
                <a:solidFill>
                  <a:schemeClr val="tx1"/>
                </a:solidFill>
                <a:round/>
                <a:headEnd/>
                <a:tailEnd/>
              </a:ln>
              <a:effectLst/>
            </p:spPr>
            <p:txBody>
              <a:bodyPr wrap="none" anchor="ctr"/>
              <a:lstStyle>
                <a:lvl1pPr>
                  <a:defRPr sz="2400" b="1">
                    <a:solidFill>
                      <a:schemeClr val="tx1"/>
                    </a:solidFill>
                    <a:latin typeface="Times New Roman" panose="02020603050405020304" pitchFamily="18" charset="0"/>
                    <a:ea typeface="宋体" panose="02010600030101010101" pitchFamily="2" charset="-122"/>
                  </a:defRPr>
                </a:lvl1pPr>
                <a:lvl2pPr marL="742950" indent="-285750">
                  <a:defRPr sz="2400" b="1">
                    <a:solidFill>
                      <a:schemeClr val="tx1"/>
                    </a:solidFill>
                    <a:latin typeface="Times New Roman" panose="02020603050405020304" pitchFamily="18" charset="0"/>
                    <a:ea typeface="宋体" panose="02010600030101010101" pitchFamily="2" charset="-122"/>
                  </a:defRPr>
                </a:lvl2pPr>
                <a:lvl3pPr marL="1143000" indent="-228600">
                  <a:defRPr sz="2400" b="1">
                    <a:solidFill>
                      <a:schemeClr val="tx1"/>
                    </a:solidFill>
                    <a:latin typeface="Times New Roman" panose="02020603050405020304" pitchFamily="18" charset="0"/>
                    <a:ea typeface="宋体" panose="02010600030101010101" pitchFamily="2" charset="-122"/>
                  </a:defRPr>
                </a:lvl3pPr>
                <a:lvl4pPr marL="1600200" indent="-228600">
                  <a:defRPr sz="2400" b="1">
                    <a:solidFill>
                      <a:schemeClr val="tx1"/>
                    </a:solidFill>
                    <a:latin typeface="Times New Roman" panose="02020603050405020304" pitchFamily="18" charset="0"/>
                    <a:ea typeface="宋体" panose="02010600030101010101" pitchFamily="2" charset="-122"/>
                  </a:defRPr>
                </a:lvl4pPr>
                <a:lvl5pPr marL="2057400" indent="-228600">
                  <a:defRPr sz="24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ea typeface="宋体" panose="02010600030101010101" pitchFamily="2" charset="-122"/>
                  </a:defRPr>
                </a:lvl9pPr>
              </a:lstStyle>
              <a:p>
                <a:endParaRPr lang="zh-CN" altLang="en-US" sz="2800">
                  <a:cs typeface="Times New Roman" panose="02020603050405020304" pitchFamily="18" charset="0"/>
                </a:endParaRPr>
              </a:p>
            </p:txBody>
          </p:sp>
          <p:grpSp>
            <p:nvGrpSpPr>
              <p:cNvPr id="16" name="组合 15">
                <a:extLst>
                  <a:ext uri="{FF2B5EF4-FFF2-40B4-BE49-F238E27FC236}">
                    <a16:creationId xmlns:a16="http://schemas.microsoft.com/office/drawing/2014/main" id="{05436428-09A2-41D1-BA15-1198C67A4507}"/>
                  </a:ext>
                </a:extLst>
              </p:cNvPr>
              <p:cNvGrpSpPr/>
              <p:nvPr/>
            </p:nvGrpSpPr>
            <p:grpSpPr>
              <a:xfrm rot="16200000">
                <a:off x="7171278" y="-904805"/>
                <a:ext cx="357187" cy="3862106"/>
                <a:chOff x="5529264" y="3328988"/>
                <a:chExt cx="357187" cy="1807171"/>
              </a:xfrm>
            </p:grpSpPr>
            <p:sp>
              <p:nvSpPr>
                <p:cNvPr id="43" name="Line 47">
                  <a:extLst>
                    <a:ext uri="{FF2B5EF4-FFF2-40B4-BE49-F238E27FC236}">
                      <a16:creationId xmlns:a16="http://schemas.microsoft.com/office/drawing/2014/main" id="{0435C79C-2714-477C-819A-205EFF1942C3}"/>
                    </a:ext>
                  </a:extLst>
                </p:cNvPr>
                <p:cNvSpPr>
                  <a:spLocks noChangeShapeType="1"/>
                </p:cNvSpPr>
                <p:nvPr/>
              </p:nvSpPr>
              <p:spPr bwMode="auto">
                <a:xfrm flipH="1" flipV="1">
                  <a:off x="5543552" y="3328988"/>
                  <a:ext cx="0" cy="1797651"/>
                </a:xfrm>
                <a:prstGeom prst="line">
                  <a:avLst/>
                </a:prstGeom>
                <a:noFill/>
                <a:ln w="38100">
                  <a:solidFill>
                    <a:schemeClr val="tx1"/>
                  </a:solidFill>
                  <a:prstDash val="solid"/>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800">
                    <a:latin typeface="Times New Roman" panose="02020603050405020304" pitchFamily="18" charset="0"/>
                    <a:cs typeface="Times New Roman" panose="02020603050405020304" pitchFamily="18" charset="0"/>
                  </a:endParaRPr>
                </a:p>
              </p:txBody>
            </p:sp>
            <p:sp>
              <p:nvSpPr>
                <p:cNvPr id="44" name="Line 47">
                  <a:extLst>
                    <a:ext uri="{FF2B5EF4-FFF2-40B4-BE49-F238E27FC236}">
                      <a16:creationId xmlns:a16="http://schemas.microsoft.com/office/drawing/2014/main" id="{A5314011-8212-4642-AF73-3714DA624C58}"/>
                    </a:ext>
                  </a:extLst>
                </p:cNvPr>
                <p:cNvSpPr>
                  <a:spLocks noChangeShapeType="1"/>
                </p:cNvSpPr>
                <p:nvPr/>
              </p:nvSpPr>
              <p:spPr bwMode="auto">
                <a:xfrm flipH="1" flipV="1">
                  <a:off x="5867408" y="3338508"/>
                  <a:ext cx="0" cy="1797651"/>
                </a:xfrm>
                <a:prstGeom prst="line">
                  <a:avLst/>
                </a:prstGeom>
                <a:noFill/>
                <a:ln w="38100">
                  <a:solidFill>
                    <a:schemeClr val="tx1"/>
                  </a:solidFill>
                  <a:prstDash val="solid"/>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800" dirty="0">
                    <a:latin typeface="Times New Roman" panose="02020603050405020304" pitchFamily="18" charset="0"/>
                    <a:cs typeface="Times New Roman" panose="02020603050405020304" pitchFamily="18" charset="0"/>
                  </a:endParaRPr>
                </a:p>
              </p:txBody>
            </p:sp>
            <p:sp>
              <p:nvSpPr>
                <p:cNvPr id="45" name="Line 47">
                  <a:extLst>
                    <a:ext uri="{FF2B5EF4-FFF2-40B4-BE49-F238E27FC236}">
                      <a16:creationId xmlns:a16="http://schemas.microsoft.com/office/drawing/2014/main" id="{569FFC3E-2EC6-44E1-8F04-A46D2B8472AE}"/>
                    </a:ext>
                  </a:extLst>
                </p:cNvPr>
                <p:cNvSpPr>
                  <a:spLocks noChangeShapeType="1"/>
                </p:cNvSpPr>
                <p:nvPr/>
              </p:nvSpPr>
              <p:spPr bwMode="auto">
                <a:xfrm flipV="1">
                  <a:off x="5529264" y="3346002"/>
                  <a:ext cx="357187" cy="0"/>
                </a:xfrm>
                <a:prstGeom prst="line">
                  <a:avLst/>
                </a:prstGeom>
                <a:noFill/>
                <a:ln w="38100">
                  <a:solidFill>
                    <a:schemeClr val="tx1"/>
                  </a:solidFill>
                  <a:prstDash val="solid"/>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800">
                    <a:latin typeface="Times New Roman" panose="02020603050405020304" pitchFamily="18" charset="0"/>
                    <a:cs typeface="Times New Roman" panose="02020603050405020304" pitchFamily="18" charset="0"/>
                  </a:endParaRPr>
                </a:p>
              </p:txBody>
            </p:sp>
          </p:grpSp>
          <p:sp>
            <p:nvSpPr>
              <p:cNvPr id="17" name="Text Box 15">
                <a:extLst>
                  <a:ext uri="{FF2B5EF4-FFF2-40B4-BE49-F238E27FC236}">
                    <a16:creationId xmlns:a16="http://schemas.microsoft.com/office/drawing/2014/main" id="{06FADA1F-A773-4770-97BA-92495D1621B0}"/>
                  </a:ext>
                </a:extLst>
              </p:cNvPr>
              <p:cNvSpPr txBox="1">
                <a:spLocks noChangeArrowheads="1"/>
              </p:cNvSpPr>
              <p:nvPr/>
            </p:nvSpPr>
            <p:spPr bwMode="auto">
              <a:xfrm>
                <a:off x="4635396" y="976917"/>
                <a:ext cx="680400" cy="776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charset="0"/>
                    <a:ea typeface="Beijing" charset="-122"/>
                  </a:defRPr>
                </a:lvl1pPr>
                <a:lvl2pPr marL="742950" indent="-285750" eaLnBrk="0" hangingPunct="0">
                  <a:defRPr kumimoji="1" sz="2400">
                    <a:solidFill>
                      <a:schemeClr val="tx1"/>
                    </a:solidFill>
                    <a:latin typeface="Times" charset="0"/>
                    <a:ea typeface="Beijing" charset="-122"/>
                  </a:defRPr>
                </a:lvl2pPr>
                <a:lvl3pPr marL="1143000" indent="-228600" eaLnBrk="0" hangingPunct="0">
                  <a:defRPr kumimoji="1" sz="2400">
                    <a:solidFill>
                      <a:schemeClr val="tx1"/>
                    </a:solidFill>
                    <a:latin typeface="Times" charset="0"/>
                    <a:ea typeface="Beijing" charset="-122"/>
                  </a:defRPr>
                </a:lvl3pPr>
                <a:lvl4pPr marL="1600200" indent="-228600" eaLnBrk="0" hangingPunct="0">
                  <a:defRPr kumimoji="1" sz="2400">
                    <a:solidFill>
                      <a:schemeClr val="tx1"/>
                    </a:solidFill>
                    <a:latin typeface="Times" charset="0"/>
                    <a:ea typeface="Beijing" charset="-122"/>
                  </a:defRPr>
                </a:lvl4pPr>
                <a:lvl5pPr marL="2057400" indent="-228600" eaLnBrk="0" hangingPunct="0">
                  <a:defRPr kumimoji="1" sz="2400">
                    <a:solidFill>
                      <a:schemeClr val="tx1"/>
                    </a:solidFill>
                    <a:latin typeface="Times" charset="0"/>
                    <a:ea typeface="Beijing" charset="-122"/>
                  </a:defRPr>
                </a:lvl5pPr>
                <a:lvl6pPr marL="2514600" indent="-228600" eaLnBrk="0" fontAlgn="base" hangingPunct="0">
                  <a:spcBef>
                    <a:spcPct val="0"/>
                  </a:spcBef>
                  <a:spcAft>
                    <a:spcPct val="0"/>
                  </a:spcAft>
                  <a:defRPr kumimoji="1" sz="2400">
                    <a:solidFill>
                      <a:schemeClr val="tx1"/>
                    </a:solidFill>
                    <a:latin typeface="Times" charset="0"/>
                    <a:ea typeface="Beijing" charset="-122"/>
                  </a:defRPr>
                </a:lvl6pPr>
                <a:lvl7pPr marL="2971800" indent="-228600" eaLnBrk="0" fontAlgn="base" hangingPunct="0">
                  <a:spcBef>
                    <a:spcPct val="0"/>
                  </a:spcBef>
                  <a:spcAft>
                    <a:spcPct val="0"/>
                  </a:spcAft>
                  <a:defRPr kumimoji="1" sz="2400">
                    <a:solidFill>
                      <a:schemeClr val="tx1"/>
                    </a:solidFill>
                    <a:latin typeface="Times" charset="0"/>
                    <a:ea typeface="Beijing" charset="-122"/>
                  </a:defRPr>
                </a:lvl7pPr>
                <a:lvl8pPr marL="3429000" indent="-228600" eaLnBrk="0" fontAlgn="base" hangingPunct="0">
                  <a:spcBef>
                    <a:spcPct val="0"/>
                  </a:spcBef>
                  <a:spcAft>
                    <a:spcPct val="0"/>
                  </a:spcAft>
                  <a:defRPr kumimoji="1" sz="2400">
                    <a:solidFill>
                      <a:schemeClr val="tx1"/>
                    </a:solidFill>
                    <a:latin typeface="Times" charset="0"/>
                    <a:ea typeface="Beijing" charset="-122"/>
                  </a:defRPr>
                </a:lvl8pPr>
                <a:lvl9pPr marL="3886200" indent="-228600" eaLnBrk="0" fontAlgn="base" hangingPunct="0">
                  <a:spcBef>
                    <a:spcPct val="0"/>
                  </a:spcBef>
                  <a:spcAft>
                    <a:spcPct val="0"/>
                  </a:spcAft>
                  <a:defRPr kumimoji="1" sz="2400">
                    <a:solidFill>
                      <a:schemeClr val="tx1"/>
                    </a:solidFill>
                    <a:latin typeface="Times" charset="0"/>
                    <a:ea typeface="Beijing" charset="-122"/>
                  </a:defRPr>
                </a:lvl9pPr>
              </a:lstStyle>
              <a:p>
                <a:pPr eaLnBrk="1" hangingPunct="1"/>
                <a:r>
                  <a:rPr lang="en-US" altLang="zh-CN" sz="2800" b="1" i="1" dirty="0">
                    <a:latin typeface="Times New Roman" panose="02020603050405020304" pitchFamily="18" charset="0"/>
                    <a:cs typeface="Times New Roman" panose="02020603050405020304" pitchFamily="18" charset="0"/>
                  </a:rPr>
                  <a:t>O</a:t>
                </a:r>
                <a:endParaRPr lang="en-US" altLang="ja-JP" sz="2800" b="1" i="1" dirty="0">
                  <a:latin typeface="Times New Roman" panose="02020603050405020304" pitchFamily="18" charset="0"/>
                  <a:cs typeface="Times New Roman" panose="02020603050405020304" pitchFamily="18" charset="0"/>
                </a:endParaRPr>
              </a:p>
            </p:txBody>
          </p:sp>
          <p:sp>
            <p:nvSpPr>
              <p:cNvPr id="18" name="Text Box 15">
                <a:extLst>
                  <a:ext uri="{FF2B5EF4-FFF2-40B4-BE49-F238E27FC236}">
                    <a16:creationId xmlns:a16="http://schemas.microsoft.com/office/drawing/2014/main" id="{16DBC3C1-DC2E-4930-AE2F-B7EEE9AD0737}"/>
                  </a:ext>
                </a:extLst>
              </p:cNvPr>
              <p:cNvSpPr txBox="1">
                <a:spLocks noChangeArrowheads="1"/>
              </p:cNvSpPr>
              <p:nvPr/>
            </p:nvSpPr>
            <p:spPr bwMode="auto">
              <a:xfrm>
                <a:off x="7237539" y="1204842"/>
                <a:ext cx="434945" cy="776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charset="0"/>
                    <a:ea typeface="Beijing" charset="-122"/>
                  </a:defRPr>
                </a:lvl1pPr>
                <a:lvl2pPr marL="742950" indent="-285750" eaLnBrk="0" hangingPunct="0">
                  <a:defRPr kumimoji="1" sz="2400">
                    <a:solidFill>
                      <a:schemeClr val="tx1"/>
                    </a:solidFill>
                    <a:latin typeface="Times" charset="0"/>
                    <a:ea typeface="Beijing" charset="-122"/>
                  </a:defRPr>
                </a:lvl2pPr>
                <a:lvl3pPr marL="1143000" indent="-228600" eaLnBrk="0" hangingPunct="0">
                  <a:defRPr kumimoji="1" sz="2400">
                    <a:solidFill>
                      <a:schemeClr val="tx1"/>
                    </a:solidFill>
                    <a:latin typeface="Times" charset="0"/>
                    <a:ea typeface="Beijing" charset="-122"/>
                  </a:defRPr>
                </a:lvl3pPr>
                <a:lvl4pPr marL="1600200" indent="-228600" eaLnBrk="0" hangingPunct="0">
                  <a:defRPr kumimoji="1" sz="2400">
                    <a:solidFill>
                      <a:schemeClr val="tx1"/>
                    </a:solidFill>
                    <a:latin typeface="Times" charset="0"/>
                    <a:ea typeface="Beijing" charset="-122"/>
                  </a:defRPr>
                </a:lvl4pPr>
                <a:lvl5pPr marL="2057400" indent="-228600" eaLnBrk="0" hangingPunct="0">
                  <a:defRPr kumimoji="1" sz="2400">
                    <a:solidFill>
                      <a:schemeClr val="tx1"/>
                    </a:solidFill>
                    <a:latin typeface="Times" charset="0"/>
                    <a:ea typeface="Beijing" charset="-122"/>
                  </a:defRPr>
                </a:lvl5pPr>
                <a:lvl6pPr marL="2514600" indent="-228600" eaLnBrk="0" fontAlgn="base" hangingPunct="0">
                  <a:spcBef>
                    <a:spcPct val="0"/>
                  </a:spcBef>
                  <a:spcAft>
                    <a:spcPct val="0"/>
                  </a:spcAft>
                  <a:defRPr kumimoji="1" sz="2400">
                    <a:solidFill>
                      <a:schemeClr val="tx1"/>
                    </a:solidFill>
                    <a:latin typeface="Times" charset="0"/>
                    <a:ea typeface="Beijing" charset="-122"/>
                  </a:defRPr>
                </a:lvl6pPr>
                <a:lvl7pPr marL="2971800" indent="-228600" eaLnBrk="0" fontAlgn="base" hangingPunct="0">
                  <a:spcBef>
                    <a:spcPct val="0"/>
                  </a:spcBef>
                  <a:spcAft>
                    <a:spcPct val="0"/>
                  </a:spcAft>
                  <a:defRPr kumimoji="1" sz="2400">
                    <a:solidFill>
                      <a:schemeClr val="tx1"/>
                    </a:solidFill>
                    <a:latin typeface="Times" charset="0"/>
                    <a:ea typeface="Beijing" charset="-122"/>
                  </a:defRPr>
                </a:lvl7pPr>
                <a:lvl8pPr marL="3429000" indent="-228600" eaLnBrk="0" fontAlgn="base" hangingPunct="0">
                  <a:spcBef>
                    <a:spcPct val="0"/>
                  </a:spcBef>
                  <a:spcAft>
                    <a:spcPct val="0"/>
                  </a:spcAft>
                  <a:defRPr kumimoji="1" sz="2400">
                    <a:solidFill>
                      <a:schemeClr val="tx1"/>
                    </a:solidFill>
                    <a:latin typeface="Times" charset="0"/>
                    <a:ea typeface="Beijing" charset="-122"/>
                  </a:defRPr>
                </a:lvl8pPr>
                <a:lvl9pPr marL="3886200" indent="-228600" eaLnBrk="0" fontAlgn="base" hangingPunct="0">
                  <a:spcBef>
                    <a:spcPct val="0"/>
                  </a:spcBef>
                  <a:spcAft>
                    <a:spcPct val="0"/>
                  </a:spcAft>
                  <a:defRPr kumimoji="1" sz="2400">
                    <a:solidFill>
                      <a:schemeClr val="tx1"/>
                    </a:solidFill>
                    <a:latin typeface="Times" charset="0"/>
                    <a:ea typeface="Beijing" charset="-122"/>
                  </a:defRPr>
                </a:lvl9pPr>
              </a:lstStyle>
              <a:p>
                <a:pPr eaLnBrk="1" hangingPunct="1"/>
                <a:r>
                  <a:rPr lang="en-US" altLang="ja-JP" sz="2800" b="1" i="1" dirty="0">
                    <a:latin typeface="Times New Roman" panose="02020603050405020304" pitchFamily="18" charset="0"/>
                    <a:cs typeface="Times New Roman" panose="02020603050405020304" pitchFamily="18" charset="0"/>
                  </a:rPr>
                  <a:t>l</a:t>
                </a:r>
              </a:p>
            </p:txBody>
          </p:sp>
          <p:sp>
            <p:nvSpPr>
              <p:cNvPr id="19" name="Text Box 15">
                <a:extLst>
                  <a:ext uri="{FF2B5EF4-FFF2-40B4-BE49-F238E27FC236}">
                    <a16:creationId xmlns:a16="http://schemas.microsoft.com/office/drawing/2014/main" id="{BC49DFF1-5B01-40BA-A4A1-B96C78C7D1C3}"/>
                  </a:ext>
                </a:extLst>
              </p:cNvPr>
              <p:cNvSpPr txBox="1">
                <a:spLocks noChangeArrowheads="1"/>
              </p:cNvSpPr>
              <p:nvPr/>
            </p:nvSpPr>
            <p:spPr bwMode="auto">
              <a:xfrm>
                <a:off x="7170922" y="25306"/>
                <a:ext cx="709854" cy="1415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charset="0"/>
                    <a:ea typeface="Beijing" charset="-122"/>
                  </a:defRPr>
                </a:lvl1pPr>
                <a:lvl2pPr marL="742950" indent="-285750" eaLnBrk="0" hangingPunct="0">
                  <a:defRPr kumimoji="1" sz="2400">
                    <a:solidFill>
                      <a:schemeClr val="tx1"/>
                    </a:solidFill>
                    <a:latin typeface="Times" charset="0"/>
                    <a:ea typeface="Beijing" charset="-122"/>
                  </a:defRPr>
                </a:lvl2pPr>
                <a:lvl3pPr marL="1143000" indent="-228600" eaLnBrk="0" hangingPunct="0">
                  <a:defRPr kumimoji="1" sz="2400">
                    <a:solidFill>
                      <a:schemeClr val="tx1"/>
                    </a:solidFill>
                    <a:latin typeface="Times" charset="0"/>
                    <a:ea typeface="Beijing" charset="-122"/>
                  </a:defRPr>
                </a:lvl3pPr>
                <a:lvl4pPr marL="1600200" indent="-228600" eaLnBrk="0" hangingPunct="0">
                  <a:defRPr kumimoji="1" sz="2400">
                    <a:solidFill>
                      <a:schemeClr val="tx1"/>
                    </a:solidFill>
                    <a:latin typeface="Times" charset="0"/>
                    <a:ea typeface="Beijing" charset="-122"/>
                  </a:defRPr>
                </a:lvl4pPr>
                <a:lvl5pPr marL="2057400" indent="-228600" eaLnBrk="0" hangingPunct="0">
                  <a:defRPr kumimoji="1" sz="2400">
                    <a:solidFill>
                      <a:schemeClr val="tx1"/>
                    </a:solidFill>
                    <a:latin typeface="Times" charset="0"/>
                    <a:ea typeface="Beijing" charset="-122"/>
                  </a:defRPr>
                </a:lvl5pPr>
                <a:lvl6pPr marL="2514600" indent="-228600" eaLnBrk="0" fontAlgn="base" hangingPunct="0">
                  <a:spcBef>
                    <a:spcPct val="0"/>
                  </a:spcBef>
                  <a:spcAft>
                    <a:spcPct val="0"/>
                  </a:spcAft>
                  <a:defRPr kumimoji="1" sz="2400">
                    <a:solidFill>
                      <a:schemeClr val="tx1"/>
                    </a:solidFill>
                    <a:latin typeface="Times" charset="0"/>
                    <a:ea typeface="Beijing" charset="-122"/>
                  </a:defRPr>
                </a:lvl6pPr>
                <a:lvl7pPr marL="2971800" indent="-228600" eaLnBrk="0" fontAlgn="base" hangingPunct="0">
                  <a:spcBef>
                    <a:spcPct val="0"/>
                  </a:spcBef>
                  <a:spcAft>
                    <a:spcPct val="0"/>
                  </a:spcAft>
                  <a:defRPr kumimoji="1" sz="2400">
                    <a:solidFill>
                      <a:schemeClr val="tx1"/>
                    </a:solidFill>
                    <a:latin typeface="Times" charset="0"/>
                    <a:ea typeface="Beijing" charset="-122"/>
                  </a:defRPr>
                </a:lvl7pPr>
                <a:lvl8pPr marL="3429000" indent="-228600" eaLnBrk="0" fontAlgn="base" hangingPunct="0">
                  <a:spcBef>
                    <a:spcPct val="0"/>
                  </a:spcBef>
                  <a:spcAft>
                    <a:spcPct val="0"/>
                  </a:spcAft>
                  <a:defRPr kumimoji="1" sz="2400">
                    <a:solidFill>
                      <a:schemeClr val="tx1"/>
                    </a:solidFill>
                    <a:latin typeface="Times" charset="0"/>
                    <a:ea typeface="Beijing" charset="-122"/>
                  </a:defRPr>
                </a:lvl8pPr>
                <a:lvl9pPr marL="3886200" indent="-228600" eaLnBrk="0" fontAlgn="base" hangingPunct="0">
                  <a:spcBef>
                    <a:spcPct val="0"/>
                  </a:spcBef>
                  <a:spcAft>
                    <a:spcPct val="0"/>
                  </a:spcAft>
                  <a:defRPr kumimoji="1" sz="2400">
                    <a:solidFill>
                      <a:schemeClr val="tx1"/>
                    </a:solidFill>
                    <a:latin typeface="Times" charset="0"/>
                    <a:ea typeface="Beijing" charset="-122"/>
                  </a:defRPr>
                </a:lvl9pPr>
              </a:lstStyle>
              <a:p>
                <a:pPr eaLnBrk="1" hangingPunct="1"/>
                <a:r>
                  <a:rPr lang="en-US" altLang="ja-JP" sz="2800" b="1" i="1" dirty="0">
                    <a:latin typeface="Times New Roman" panose="02020603050405020304" pitchFamily="18" charset="0"/>
                    <a:cs typeface="Times New Roman" panose="02020603050405020304" pitchFamily="18" charset="0"/>
                  </a:rPr>
                  <a:t>m</a:t>
                </a:r>
              </a:p>
              <a:p>
                <a:pPr eaLnBrk="1" hangingPunct="1"/>
                <a:endParaRPr lang="en-US" altLang="ja-JP" sz="2800" b="1" i="1" dirty="0">
                  <a:latin typeface="Times New Roman" panose="02020603050405020304" pitchFamily="18" charset="0"/>
                  <a:cs typeface="Times New Roman" panose="02020603050405020304" pitchFamily="18" charset="0"/>
                </a:endParaRPr>
              </a:p>
            </p:txBody>
          </p:sp>
          <p:sp>
            <p:nvSpPr>
              <p:cNvPr id="20" name="Text Box 15">
                <a:extLst>
                  <a:ext uri="{FF2B5EF4-FFF2-40B4-BE49-F238E27FC236}">
                    <a16:creationId xmlns:a16="http://schemas.microsoft.com/office/drawing/2014/main" id="{40242C3B-2F9B-4227-BB27-BA516F373080}"/>
                  </a:ext>
                </a:extLst>
              </p:cNvPr>
              <p:cNvSpPr txBox="1">
                <a:spLocks noChangeArrowheads="1"/>
              </p:cNvSpPr>
              <p:nvPr/>
            </p:nvSpPr>
            <p:spPr bwMode="auto">
              <a:xfrm>
                <a:off x="5761481" y="2961332"/>
                <a:ext cx="567491" cy="776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charset="0"/>
                    <a:ea typeface="Beijing" charset="-122"/>
                  </a:defRPr>
                </a:lvl1pPr>
                <a:lvl2pPr marL="742950" indent="-285750" eaLnBrk="0" hangingPunct="0">
                  <a:defRPr kumimoji="1" sz="2400">
                    <a:solidFill>
                      <a:schemeClr val="tx1"/>
                    </a:solidFill>
                    <a:latin typeface="Times" charset="0"/>
                    <a:ea typeface="Beijing" charset="-122"/>
                  </a:defRPr>
                </a:lvl2pPr>
                <a:lvl3pPr marL="1143000" indent="-228600" eaLnBrk="0" hangingPunct="0">
                  <a:defRPr kumimoji="1" sz="2400">
                    <a:solidFill>
                      <a:schemeClr val="tx1"/>
                    </a:solidFill>
                    <a:latin typeface="Times" charset="0"/>
                    <a:ea typeface="Beijing" charset="-122"/>
                  </a:defRPr>
                </a:lvl3pPr>
                <a:lvl4pPr marL="1600200" indent="-228600" eaLnBrk="0" hangingPunct="0">
                  <a:defRPr kumimoji="1" sz="2400">
                    <a:solidFill>
                      <a:schemeClr val="tx1"/>
                    </a:solidFill>
                    <a:latin typeface="Times" charset="0"/>
                    <a:ea typeface="Beijing" charset="-122"/>
                  </a:defRPr>
                </a:lvl4pPr>
                <a:lvl5pPr marL="2057400" indent="-228600" eaLnBrk="0" hangingPunct="0">
                  <a:defRPr kumimoji="1" sz="2400">
                    <a:solidFill>
                      <a:schemeClr val="tx1"/>
                    </a:solidFill>
                    <a:latin typeface="Times" charset="0"/>
                    <a:ea typeface="Beijing" charset="-122"/>
                  </a:defRPr>
                </a:lvl5pPr>
                <a:lvl6pPr marL="2514600" indent="-228600" eaLnBrk="0" fontAlgn="base" hangingPunct="0">
                  <a:spcBef>
                    <a:spcPct val="0"/>
                  </a:spcBef>
                  <a:spcAft>
                    <a:spcPct val="0"/>
                  </a:spcAft>
                  <a:defRPr kumimoji="1" sz="2400">
                    <a:solidFill>
                      <a:schemeClr val="tx1"/>
                    </a:solidFill>
                    <a:latin typeface="Times" charset="0"/>
                    <a:ea typeface="Beijing" charset="-122"/>
                  </a:defRPr>
                </a:lvl6pPr>
                <a:lvl7pPr marL="2971800" indent="-228600" eaLnBrk="0" fontAlgn="base" hangingPunct="0">
                  <a:spcBef>
                    <a:spcPct val="0"/>
                  </a:spcBef>
                  <a:spcAft>
                    <a:spcPct val="0"/>
                  </a:spcAft>
                  <a:defRPr kumimoji="1" sz="2400">
                    <a:solidFill>
                      <a:schemeClr val="tx1"/>
                    </a:solidFill>
                    <a:latin typeface="Times" charset="0"/>
                    <a:ea typeface="Beijing" charset="-122"/>
                  </a:defRPr>
                </a:lvl7pPr>
                <a:lvl8pPr marL="3429000" indent="-228600" eaLnBrk="0" fontAlgn="base" hangingPunct="0">
                  <a:spcBef>
                    <a:spcPct val="0"/>
                  </a:spcBef>
                  <a:spcAft>
                    <a:spcPct val="0"/>
                  </a:spcAft>
                  <a:defRPr kumimoji="1" sz="2400">
                    <a:solidFill>
                      <a:schemeClr val="tx1"/>
                    </a:solidFill>
                    <a:latin typeface="Times" charset="0"/>
                    <a:ea typeface="Beijing" charset="-122"/>
                  </a:defRPr>
                </a:lvl8pPr>
                <a:lvl9pPr marL="3886200" indent="-228600" eaLnBrk="0" fontAlgn="base" hangingPunct="0">
                  <a:spcBef>
                    <a:spcPct val="0"/>
                  </a:spcBef>
                  <a:spcAft>
                    <a:spcPct val="0"/>
                  </a:spcAft>
                  <a:defRPr kumimoji="1" sz="2400">
                    <a:solidFill>
                      <a:schemeClr val="tx1"/>
                    </a:solidFill>
                    <a:latin typeface="Times" charset="0"/>
                    <a:ea typeface="Beijing" charset="-122"/>
                  </a:defRPr>
                </a:lvl9pPr>
              </a:lstStyle>
              <a:p>
                <a:pPr eaLnBrk="1" hangingPunct="1"/>
                <a:r>
                  <a:rPr lang="el-GR" altLang="ja-JP" sz="2800" b="1" i="1" dirty="0">
                    <a:latin typeface="Times New Roman" panose="02020603050405020304" pitchFamily="18" charset="0"/>
                    <a:cs typeface="Times New Roman" panose="02020603050405020304" pitchFamily="18" charset="0"/>
                  </a:rPr>
                  <a:t>θ</a:t>
                </a:r>
                <a:endParaRPr lang="en-US" altLang="ja-JP" sz="2800" b="1" i="1" dirty="0">
                  <a:latin typeface="Times New Roman" panose="02020603050405020304" pitchFamily="18" charset="0"/>
                  <a:cs typeface="Times New Roman" panose="02020603050405020304" pitchFamily="18" charset="0"/>
                </a:endParaRPr>
              </a:p>
            </p:txBody>
          </p:sp>
          <p:sp>
            <p:nvSpPr>
              <p:cNvPr id="21" name="椭圆 20">
                <a:extLst>
                  <a:ext uri="{FF2B5EF4-FFF2-40B4-BE49-F238E27FC236}">
                    <a16:creationId xmlns:a16="http://schemas.microsoft.com/office/drawing/2014/main" id="{8442A1BD-F3C6-4F98-8368-B5DA8001FBD9}"/>
                  </a:ext>
                </a:extLst>
              </p:cNvPr>
              <p:cNvSpPr/>
              <p:nvPr/>
            </p:nvSpPr>
            <p:spPr>
              <a:xfrm>
                <a:off x="4186246" y="4371973"/>
                <a:ext cx="1080000" cy="1080000"/>
              </a:xfrm>
              <a:prstGeom prst="ellipse">
                <a:avLst/>
              </a:prstGeom>
              <a:no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2800">
                  <a:latin typeface="Times New Roman" panose="02020603050405020304" pitchFamily="18" charset="0"/>
                  <a:cs typeface="Times New Roman" panose="02020603050405020304" pitchFamily="18" charset="0"/>
                </a:endParaRPr>
              </a:p>
            </p:txBody>
          </p:sp>
          <p:grpSp>
            <p:nvGrpSpPr>
              <p:cNvPr id="22" name="组合 21">
                <a:extLst>
                  <a:ext uri="{FF2B5EF4-FFF2-40B4-BE49-F238E27FC236}">
                    <a16:creationId xmlns:a16="http://schemas.microsoft.com/office/drawing/2014/main" id="{49D7B474-10CB-4B0B-BB56-1916158CD529}"/>
                  </a:ext>
                </a:extLst>
              </p:cNvPr>
              <p:cNvGrpSpPr/>
              <p:nvPr/>
            </p:nvGrpSpPr>
            <p:grpSpPr>
              <a:xfrm>
                <a:off x="3638948" y="5478570"/>
                <a:ext cx="1908215" cy="337092"/>
                <a:chOff x="2856657" y="3013578"/>
                <a:chExt cx="3654660" cy="557384"/>
              </a:xfrm>
            </p:grpSpPr>
            <p:grpSp>
              <p:nvGrpSpPr>
                <p:cNvPr id="26" name="组合 25">
                  <a:extLst>
                    <a:ext uri="{FF2B5EF4-FFF2-40B4-BE49-F238E27FC236}">
                      <a16:creationId xmlns:a16="http://schemas.microsoft.com/office/drawing/2014/main" id="{A4FAC231-C2C8-4B37-93BA-3AF84947E9D6}"/>
                    </a:ext>
                  </a:extLst>
                </p:cNvPr>
                <p:cNvGrpSpPr/>
                <p:nvPr/>
              </p:nvGrpSpPr>
              <p:grpSpPr>
                <a:xfrm flipH="1" flipV="1">
                  <a:off x="2856657" y="3013578"/>
                  <a:ext cx="1332873" cy="550730"/>
                  <a:chOff x="3878320" y="1062037"/>
                  <a:chExt cx="1813455" cy="482985"/>
                </a:xfrm>
              </p:grpSpPr>
              <p:sp>
                <p:nvSpPr>
                  <p:cNvPr id="38" name="Line 61">
                    <a:extLst>
                      <a:ext uri="{FF2B5EF4-FFF2-40B4-BE49-F238E27FC236}">
                        <a16:creationId xmlns:a16="http://schemas.microsoft.com/office/drawing/2014/main" id="{89F8F3B5-2D4D-4A4E-BDE1-8F99389E1DF3}"/>
                      </a:ext>
                    </a:extLst>
                  </p:cNvPr>
                  <p:cNvSpPr>
                    <a:spLocks noChangeShapeType="1"/>
                  </p:cNvSpPr>
                  <p:nvPr/>
                </p:nvSpPr>
                <p:spPr bwMode="auto">
                  <a:xfrm flipV="1">
                    <a:off x="3878320" y="1545022"/>
                    <a:ext cx="1300070" cy="0"/>
                  </a:xfrm>
                  <a:prstGeom prst="line">
                    <a:avLst/>
                  </a:prstGeom>
                  <a:noFill/>
                  <a:ln w="38100" cap="sq">
                    <a:solidFill>
                      <a:schemeClr val="tx1"/>
                    </a:solidFill>
                    <a:prstDash val="solid"/>
                    <a:round/>
                    <a:headEnd type="none" w="sm" len="sm"/>
                    <a:tailEnd type="none" w="lg" len="lg"/>
                  </a:ln>
                  <a:extLst>
                    <a:ext uri="{909E8E84-426E-40DD-AFC4-6F175D3DCCD1}">
                      <a14:hiddenFill xmlns:a14="http://schemas.microsoft.com/office/drawing/2010/main">
                        <a:noFill/>
                      </a14:hiddenFill>
                    </a:ext>
                  </a:extLst>
                </p:spPr>
                <p:txBody>
                  <a:bodyPr wrap="none" anchor="ctr"/>
                  <a:lstStyle/>
                  <a:p>
                    <a:endParaRPr lang="zh-CN" altLang="en-US" sz="2800" dirty="0">
                      <a:latin typeface="Times New Roman" panose="02020603050405020304" pitchFamily="18" charset="0"/>
                      <a:cs typeface="Times New Roman" panose="02020603050405020304" pitchFamily="18" charset="0"/>
                    </a:endParaRPr>
                  </a:p>
                </p:txBody>
              </p:sp>
              <p:grpSp>
                <p:nvGrpSpPr>
                  <p:cNvPr id="39" name="组合 38">
                    <a:extLst>
                      <a:ext uri="{FF2B5EF4-FFF2-40B4-BE49-F238E27FC236}">
                        <a16:creationId xmlns:a16="http://schemas.microsoft.com/office/drawing/2014/main" id="{009037DF-4AE8-41EC-ADB7-2FA8716A16D9}"/>
                      </a:ext>
                    </a:extLst>
                  </p:cNvPr>
                  <p:cNvGrpSpPr/>
                  <p:nvPr/>
                </p:nvGrpSpPr>
                <p:grpSpPr>
                  <a:xfrm>
                    <a:off x="3944985" y="1062037"/>
                    <a:ext cx="1233403" cy="468696"/>
                    <a:chOff x="4030713" y="1076325"/>
                    <a:chExt cx="1233403" cy="468696"/>
                  </a:xfrm>
                </p:grpSpPr>
                <p:sp>
                  <p:nvSpPr>
                    <p:cNvPr id="41" name="Line 61">
                      <a:extLst>
                        <a:ext uri="{FF2B5EF4-FFF2-40B4-BE49-F238E27FC236}">
                          <a16:creationId xmlns:a16="http://schemas.microsoft.com/office/drawing/2014/main" id="{82E0525F-B0E6-404B-81E3-25B70DCB0BA3}"/>
                        </a:ext>
                      </a:extLst>
                    </p:cNvPr>
                    <p:cNvSpPr>
                      <a:spLocks noChangeShapeType="1"/>
                    </p:cNvSpPr>
                    <p:nvPr/>
                  </p:nvSpPr>
                  <p:spPr bwMode="auto">
                    <a:xfrm flipV="1">
                      <a:off x="4030713" y="1076325"/>
                      <a:ext cx="755596" cy="468696"/>
                    </a:xfrm>
                    <a:prstGeom prst="line">
                      <a:avLst/>
                    </a:prstGeom>
                    <a:noFill/>
                    <a:ln w="38100" cap="sq">
                      <a:solidFill>
                        <a:schemeClr val="tx1"/>
                      </a:solidFill>
                      <a:prstDash val="solid"/>
                      <a:round/>
                      <a:headEnd type="none" w="sm" len="sm"/>
                      <a:tailEnd type="none" w="lg" len="lg"/>
                    </a:ln>
                    <a:extLst>
                      <a:ext uri="{909E8E84-426E-40DD-AFC4-6F175D3DCCD1}">
                        <a14:hiddenFill xmlns:a14="http://schemas.microsoft.com/office/drawing/2010/main">
                          <a:noFill/>
                        </a14:hiddenFill>
                      </a:ext>
                    </a:extLst>
                  </p:spPr>
                  <p:txBody>
                    <a:bodyPr wrap="none" anchor="ctr"/>
                    <a:lstStyle/>
                    <a:p>
                      <a:endParaRPr lang="zh-CN" altLang="en-US" sz="2800" dirty="0">
                        <a:latin typeface="Times New Roman" panose="02020603050405020304" pitchFamily="18" charset="0"/>
                        <a:cs typeface="Times New Roman" panose="02020603050405020304" pitchFamily="18" charset="0"/>
                      </a:endParaRPr>
                    </a:p>
                  </p:txBody>
                </p:sp>
                <p:sp>
                  <p:nvSpPr>
                    <p:cNvPr id="42" name="Line 61">
                      <a:extLst>
                        <a:ext uri="{FF2B5EF4-FFF2-40B4-BE49-F238E27FC236}">
                          <a16:creationId xmlns:a16="http://schemas.microsoft.com/office/drawing/2014/main" id="{79592A70-F2DD-47E9-8805-D25C8952B86D}"/>
                        </a:ext>
                      </a:extLst>
                    </p:cNvPr>
                    <p:cNvSpPr>
                      <a:spLocks noChangeShapeType="1"/>
                    </p:cNvSpPr>
                    <p:nvPr/>
                  </p:nvSpPr>
                  <p:spPr bwMode="auto">
                    <a:xfrm flipV="1">
                      <a:off x="4508520" y="1076325"/>
                      <a:ext cx="755596" cy="468696"/>
                    </a:xfrm>
                    <a:prstGeom prst="line">
                      <a:avLst/>
                    </a:prstGeom>
                    <a:noFill/>
                    <a:ln w="38100" cap="sq">
                      <a:solidFill>
                        <a:schemeClr val="tx1"/>
                      </a:solidFill>
                      <a:prstDash val="solid"/>
                      <a:round/>
                      <a:headEnd type="none" w="sm" len="sm"/>
                      <a:tailEnd type="none" w="lg" len="lg"/>
                    </a:ln>
                    <a:extLst>
                      <a:ext uri="{909E8E84-426E-40DD-AFC4-6F175D3DCCD1}">
                        <a14:hiddenFill xmlns:a14="http://schemas.microsoft.com/office/drawing/2010/main">
                          <a:noFill/>
                        </a14:hiddenFill>
                      </a:ext>
                    </a:extLst>
                  </p:spPr>
                  <p:txBody>
                    <a:bodyPr wrap="none" anchor="ctr"/>
                    <a:lstStyle/>
                    <a:p>
                      <a:endParaRPr lang="zh-CN" altLang="en-US" sz="2800" dirty="0">
                        <a:latin typeface="Times New Roman" panose="02020603050405020304" pitchFamily="18" charset="0"/>
                        <a:cs typeface="Times New Roman" panose="02020603050405020304" pitchFamily="18" charset="0"/>
                      </a:endParaRPr>
                    </a:p>
                  </p:txBody>
                </p:sp>
              </p:grpSp>
              <p:sp>
                <p:nvSpPr>
                  <p:cNvPr id="40" name="Line 61">
                    <a:extLst>
                      <a:ext uri="{FF2B5EF4-FFF2-40B4-BE49-F238E27FC236}">
                        <a16:creationId xmlns:a16="http://schemas.microsoft.com/office/drawing/2014/main" id="{30D2C734-246D-4CAA-82BE-42F819956A51}"/>
                      </a:ext>
                    </a:extLst>
                  </p:cNvPr>
                  <p:cNvSpPr>
                    <a:spLocks noChangeShapeType="1"/>
                  </p:cNvSpPr>
                  <p:nvPr/>
                </p:nvSpPr>
                <p:spPr bwMode="auto">
                  <a:xfrm flipV="1">
                    <a:off x="4936178" y="1062038"/>
                    <a:ext cx="755597" cy="468696"/>
                  </a:xfrm>
                  <a:prstGeom prst="line">
                    <a:avLst/>
                  </a:prstGeom>
                  <a:noFill/>
                  <a:ln w="38100" cap="sq">
                    <a:solidFill>
                      <a:schemeClr val="tx1"/>
                    </a:solidFill>
                    <a:prstDash val="solid"/>
                    <a:round/>
                    <a:headEnd type="none" w="sm" len="sm"/>
                    <a:tailEnd type="none" w="lg" len="lg"/>
                  </a:ln>
                  <a:extLst>
                    <a:ext uri="{909E8E84-426E-40DD-AFC4-6F175D3DCCD1}">
                      <a14:hiddenFill xmlns:a14="http://schemas.microsoft.com/office/drawing/2010/main">
                        <a:noFill/>
                      </a14:hiddenFill>
                    </a:ext>
                  </a:extLst>
                </p:spPr>
                <p:txBody>
                  <a:bodyPr wrap="none" anchor="ctr"/>
                  <a:lstStyle/>
                  <a:p>
                    <a:endParaRPr lang="zh-CN" altLang="en-US" sz="2800" dirty="0">
                      <a:latin typeface="Times New Roman" panose="02020603050405020304" pitchFamily="18" charset="0"/>
                      <a:cs typeface="Times New Roman" panose="02020603050405020304" pitchFamily="18" charset="0"/>
                    </a:endParaRPr>
                  </a:p>
                </p:txBody>
              </p:sp>
            </p:grpSp>
            <p:grpSp>
              <p:nvGrpSpPr>
                <p:cNvPr id="27" name="组合 26">
                  <a:extLst>
                    <a:ext uri="{FF2B5EF4-FFF2-40B4-BE49-F238E27FC236}">
                      <a16:creationId xmlns:a16="http://schemas.microsoft.com/office/drawing/2014/main" id="{C0A36554-C6EC-486C-88E0-CB9832E29DF9}"/>
                    </a:ext>
                  </a:extLst>
                </p:cNvPr>
                <p:cNvGrpSpPr/>
                <p:nvPr/>
              </p:nvGrpSpPr>
              <p:grpSpPr>
                <a:xfrm flipH="1" flipV="1">
                  <a:off x="3857602" y="3014687"/>
                  <a:ext cx="2653715" cy="556275"/>
                  <a:chOff x="4493117" y="1062037"/>
                  <a:chExt cx="3610542" cy="487848"/>
                </a:xfrm>
              </p:grpSpPr>
              <p:sp>
                <p:nvSpPr>
                  <p:cNvPr id="28" name="Line 61">
                    <a:extLst>
                      <a:ext uri="{FF2B5EF4-FFF2-40B4-BE49-F238E27FC236}">
                        <a16:creationId xmlns:a16="http://schemas.microsoft.com/office/drawing/2014/main" id="{4FE4B361-D54B-44B5-8E4F-F777412540C4}"/>
                      </a:ext>
                    </a:extLst>
                  </p:cNvPr>
                  <p:cNvSpPr>
                    <a:spLocks noChangeShapeType="1"/>
                  </p:cNvSpPr>
                  <p:nvPr/>
                </p:nvSpPr>
                <p:spPr bwMode="auto">
                  <a:xfrm>
                    <a:off x="4493117" y="1530766"/>
                    <a:ext cx="3105815" cy="19119"/>
                  </a:xfrm>
                  <a:prstGeom prst="line">
                    <a:avLst/>
                  </a:prstGeom>
                  <a:noFill/>
                  <a:ln w="38100" cap="sq">
                    <a:solidFill>
                      <a:schemeClr val="tx1"/>
                    </a:solidFill>
                    <a:prstDash val="solid"/>
                    <a:round/>
                    <a:headEnd type="none" w="sm" len="sm"/>
                    <a:tailEnd type="none" w="lg" len="lg"/>
                  </a:ln>
                  <a:extLst>
                    <a:ext uri="{909E8E84-426E-40DD-AFC4-6F175D3DCCD1}">
                      <a14:hiddenFill xmlns:a14="http://schemas.microsoft.com/office/drawing/2010/main">
                        <a:noFill/>
                      </a14:hiddenFill>
                    </a:ext>
                  </a:extLst>
                </p:spPr>
                <p:txBody>
                  <a:bodyPr wrap="none" anchor="ctr"/>
                  <a:lstStyle/>
                  <a:p>
                    <a:endParaRPr lang="zh-CN" altLang="en-US" sz="2800" dirty="0">
                      <a:latin typeface="Times New Roman" panose="02020603050405020304" pitchFamily="18" charset="0"/>
                      <a:cs typeface="Times New Roman" panose="02020603050405020304" pitchFamily="18" charset="0"/>
                    </a:endParaRPr>
                  </a:p>
                </p:txBody>
              </p:sp>
              <p:grpSp>
                <p:nvGrpSpPr>
                  <p:cNvPr id="29" name="组合 28">
                    <a:extLst>
                      <a:ext uri="{FF2B5EF4-FFF2-40B4-BE49-F238E27FC236}">
                        <a16:creationId xmlns:a16="http://schemas.microsoft.com/office/drawing/2014/main" id="{F4C2C2DE-85FE-45CE-BFCF-DDC0ABD7BC3B}"/>
                      </a:ext>
                    </a:extLst>
                  </p:cNvPr>
                  <p:cNvGrpSpPr/>
                  <p:nvPr/>
                </p:nvGrpSpPr>
                <p:grpSpPr>
                  <a:xfrm>
                    <a:off x="4936180" y="1062037"/>
                    <a:ext cx="1233403" cy="468696"/>
                    <a:chOff x="4030713" y="1076325"/>
                    <a:chExt cx="1233403" cy="468696"/>
                  </a:xfrm>
                </p:grpSpPr>
                <p:sp>
                  <p:nvSpPr>
                    <p:cNvPr id="36" name="Line 61">
                      <a:extLst>
                        <a:ext uri="{FF2B5EF4-FFF2-40B4-BE49-F238E27FC236}">
                          <a16:creationId xmlns:a16="http://schemas.microsoft.com/office/drawing/2014/main" id="{2C61E18B-A9E0-4FAB-898F-0E5E65817BA9}"/>
                        </a:ext>
                      </a:extLst>
                    </p:cNvPr>
                    <p:cNvSpPr>
                      <a:spLocks noChangeShapeType="1"/>
                    </p:cNvSpPr>
                    <p:nvPr/>
                  </p:nvSpPr>
                  <p:spPr bwMode="auto">
                    <a:xfrm flipV="1">
                      <a:off x="4030713" y="1076325"/>
                      <a:ext cx="755596" cy="468696"/>
                    </a:xfrm>
                    <a:prstGeom prst="line">
                      <a:avLst/>
                    </a:prstGeom>
                    <a:noFill/>
                    <a:ln w="38100" cap="sq">
                      <a:solidFill>
                        <a:schemeClr val="tx1"/>
                      </a:solidFill>
                      <a:prstDash val="solid"/>
                      <a:round/>
                      <a:headEnd type="none" w="sm" len="sm"/>
                      <a:tailEnd type="none" w="lg" len="lg"/>
                    </a:ln>
                    <a:extLst>
                      <a:ext uri="{909E8E84-426E-40DD-AFC4-6F175D3DCCD1}">
                        <a14:hiddenFill xmlns:a14="http://schemas.microsoft.com/office/drawing/2010/main">
                          <a:noFill/>
                        </a14:hiddenFill>
                      </a:ext>
                    </a:extLst>
                  </p:spPr>
                  <p:txBody>
                    <a:bodyPr wrap="none" anchor="ctr"/>
                    <a:lstStyle/>
                    <a:p>
                      <a:endParaRPr lang="zh-CN" altLang="en-US" sz="2800" dirty="0">
                        <a:latin typeface="Times New Roman" panose="02020603050405020304" pitchFamily="18" charset="0"/>
                        <a:cs typeface="Times New Roman" panose="02020603050405020304" pitchFamily="18" charset="0"/>
                      </a:endParaRPr>
                    </a:p>
                  </p:txBody>
                </p:sp>
                <p:sp>
                  <p:nvSpPr>
                    <p:cNvPr id="37" name="Line 61">
                      <a:extLst>
                        <a:ext uri="{FF2B5EF4-FFF2-40B4-BE49-F238E27FC236}">
                          <a16:creationId xmlns:a16="http://schemas.microsoft.com/office/drawing/2014/main" id="{39763600-6E2F-43C3-83D0-268D8CFFFC05}"/>
                        </a:ext>
                      </a:extLst>
                    </p:cNvPr>
                    <p:cNvSpPr>
                      <a:spLocks noChangeShapeType="1"/>
                    </p:cNvSpPr>
                    <p:nvPr/>
                  </p:nvSpPr>
                  <p:spPr bwMode="auto">
                    <a:xfrm flipV="1">
                      <a:off x="4508520" y="1076325"/>
                      <a:ext cx="755596" cy="468696"/>
                    </a:xfrm>
                    <a:prstGeom prst="line">
                      <a:avLst/>
                    </a:prstGeom>
                    <a:noFill/>
                    <a:ln w="38100" cap="sq">
                      <a:solidFill>
                        <a:schemeClr val="tx1"/>
                      </a:solidFill>
                      <a:prstDash val="solid"/>
                      <a:round/>
                      <a:headEnd type="none" w="sm" len="sm"/>
                      <a:tailEnd type="none" w="lg" len="lg"/>
                    </a:ln>
                    <a:extLst>
                      <a:ext uri="{909E8E84-426E-40DD-AFC4-6F175D3DCCD1}">
                        <a14:hiddenFill xmlns:a14="http://schemas.microsoft.com/office/drawing/2010/main">
                          <a:noFill/>
                        </a14:hiddenFill>
                      </a:ext>
                    </a:extLst>
                  </p:spPr>
                  <p:txBody>
                    <a:bodyPr wrap="none" anchor="ctr"/>
                    <a:lstStyle/>
                    <a:p>
                      <a:endParaRPr lang="zh-CN" altLang="en-US" sz="2800" dirty="0">
                        <a:latin typeface="Times New Roman" panose="02020603050405020304" pitchFamily="18" charset="0"/>
                        <a:cs typeface="Times New Roman" panose="02020603050405020304" pitchFamily="18" charset="0"/>
                      </a:endParaRPr>
                    </a:p>
                  </p:txBody>
                </p:sp>
              </p:grpSp>
              <p:grpSp>
                <p:nvGrpSpPr>
                  <p:cNvPr id="30" name="组合 29">
                    <a:extLst>
                      <a:ext uri="{FF2B5EF4-FFF2-40B4-BE49-F238E27FC236}">
                        <a16:creationId xmlns:a16="http://schemas.microsoft.com/office/drawing/2014/main" id="{D1ECA4FD-D534-4AA9-9D93-C9EFC636B063}"/>
                      </a:ext>
                    </a:extLst>
                  </p:cNvPr>
                  <p:cNvGrpSpPr/>
                  <p:nvPr/>
                </p:nvGrpSpPr>
                <p:grpSpPr>
                  <a:xfrm>
                    <a:off x="5945647" y="1062037"/>
                    <a:ext cx="1233403" cy="468696"/>
                    <a:chOff x="4030713" y="1076325"/>
                    <a:chExt cx="1233403" cy="468696"/>
                  </a:xfrm>
                </p:grpSpPr>
                <p:sp>
                  <p:nvSpPr>
                    <p:cNvPr id="34" name="Line 61">
                      <a:extLst>
                        <a:ext uri="{FF2B5EF4-FFF2-40B4-BE49-F238E27FC236}">
                          <a16:creationId xmlns:a16="http://schemas.microsoft.com/office/drawing/2014/main" id="{5B02F692-9233-4EF4-B7BA-01A3EB602249}"/>
                        </a:ext>
                      </a:extLst>
                    </p:cNvPr>
                    <p:cNvSpPr>
                      <a:spLocks noChangeShapeType="1"/>
                    </p:cNvSpPr>
                    <p:nvPr/>
                  </p:nvSpPr>
                  <p:spPr bwMode="auto">
                    <a:xfrm flipV="1">
                      <a:off x="4030713" y="1076325"/>
                      <a:ext cx="755596" cy="468696"/>
                    </a:xfrm>
                    <a:prstGeom prst="line">
                      <a:avLst/>
                    </a:prstGeom>
                    <a:noFill/>
                    <a:ln w="38100" cap="sq">
                      <a:solidFill>
                        <a:schemeClr val="tx1"/>
                      </a:solidFill>
                      <a:prstDash val="solid"/>
                      <a:round/>
                      <a:headEnd type="none" w="sm" len="sm"/>
                      <a:tailEnd type="none" w="lg" len="lg"/>
                    </a:ln>
                    <a:extLst>
                      <a:ext uri="{909E8E84-426E-40DD-AFC4-6F175D3DCCD1}">
                        <a14:hiddenFill xmlns:a14="http://schemas.microsoft.com/office/drawing/2010/main">
                          <a:noFill/>
                        </a14:hiddenFill>
                      </a:ext>
                    </a:extLst>
                  </p:spPr>
                  <p:txBody>
                    <a:bodyPr wrap="none" anchor="ctr"/>
                    <a:lstStyle/>
                    <a:p>
                      <a:endParaRPr lang="zh-CN" altLang="en-US" sz="2800" dirty="0">
                        <a:latin typeface="Times New Roman" panose="02020603050405020304" pitchFamily="18" charset="0"/>
                        <a:cs typeface="Times New Roman" panose="02020603050405020304" pitchFamily="18" charset="0"/>
                      </a:endParaRPr>
                    </a:p>
                  </p:txBody>
                </p:sp>
                <p:sp>
                  <p:nvSpPr>
                    <p:cNvPr id="35" name="Line 61">
                      <a:extLst>
                        <a:ext uri="{FF2B5EF4-FFF2-40B4-BE49-F238E27FC236}">
                          <a16:creationId xmlns:a16="http://schemas.microsoft.com/office/drawing/2014/main" id="{DA0B52B2-FA3A-4A35-9AA8-D3B44BA89492}"/>
                        </a:ext>
                      </a:extLst>
                    </p:cNvPr>
                    <p:cNvSpPr>
                      <a:spLocks noChangeShapeType="1"/>
                    </p:cNvSpPr>
                    <p:nvPr/>
                  </p:nvSpPr>
                  <p:spPr bwMode="auto">
                    <a:xfrm flipV="1">
                      <a:off x="4508520" y="1076325"/>
                      <a:ext cx="755596" cy="468696"/>
                    </a:xfrm>
                    <a:prstGeom prst="line">
                      <a:avLst/>
                    </a:prstGeom>
                    <a:noFill/>
                    <a:ln w="38100" cap="sq">
                      <a:solidFill>
                        <a:schemeClr val="tx1"/>
                      </a:solidFill>
                      <a:prstDash val="solid"/>
                      <a:round/>
                      <a:headEnd type="none" w="sm" len="sm"/>
                      <a:tailEnd type="none" w="lg" len="lg"/>
                    </a:ln>
                    <a:extLst>
                      <a:ext uri="{909E8E84-426E-40DD-AFC4-6F175D3DCCD1}">
                        <a14:hiddenFill xmlns:a14="http://schemas.microsoft.com/office/drawing/2010/main">
                          <a:noFill/>
                        </a14:hiddenFill>
                      </a:ext>
                    </a:extLst>
                  </p:spPr>
                  <p:txBody>
                    <a:bodyPr wrap="none" anchor="ctr"/>
                    <a:lstStyle/>
                    <a:p>
                      <a:endParaRPr lang="zh-CN" altLang="en-US" sz="2800" dirty="0">
                        <a:latin typeface="Times New Roman" panose="02020603050405020304" pitchFamily="18" charset="0"/>
                        <a:cs typeface="Times New Roman" panose="02020603050405020304" pitchFamily="18" charset="0"/>
                      </a:endParaRPr>
                    </a:p>
                  </p:txBody>
                </p:sp>
              </p:grpSp>
              <p:grpSp>
                <p:nvGrpSpPr>
                  <p:cNvPr id="31" name="组合 30">
                    <a:extLst>
                      <a:ext uri="{FF2B5EF4-FFF2-40B4-BE49-F238E27FC236}">
                        <a16:creationId xmlns:a16="http://schemas.microsoft.com/office/drawing/2014/main" id="{5E26FCE4-CD16-40FB-A727-2684F2F55D04}"/>
                      </a:ext>
                    </a:extLst>
                  </p:cNvPr>
                  <p:cNvGrpSpPr/>
                  <p:nvPr/>
                </p:nvGrpSpPr>
                <p:grpSpPr>
                  <a:xfrm>
                    <a:off x="6909135" y="1062037"/>
                    <a:ext cx="1194524" cy="468696"/>
                    <a:chOff x="4030713" y="1076325"/>
                    <a:chExt cx="1194524" cy="468696"/>
                  </a:xfrm>
                </p:grpSpPr>
                <p:sp>
                  <p:nvSpPr>
                    <p:cNvPr id="32" name="Line 61">
                      <a:extLst>
                        <a:ext uri="{FF2B5EF4-FFF2-40B4-BE49-F238E27FC236}">
                          <a16:creationId xmlns:a16="http://schemas.microsoft.com/office/drawing/2014/main" id="{DECCEB1B-AE25-4FB0-9124-D1C7EADFFB56}"/>
                        </a:ext>
                      </a:extLst>
                    </p:cNvPr>
                    <p:cNvSpPr>
                      <a:spLocks noChangeShapeType="1"/>
                    </p:cNvSpPr>
                    <p:nvPr/>
                  </p:nvSpPr>
                  <p:spPr bwMode="auto">
                    <a:xfrm flipV="1">
                      <a:off x="4030713" y="1076325"/>
                      <a:ext cx="755596" cy="468696"/>
                    </a:xfrm>
                    <a:prstGeom prst="line">
                      <a:avLst/>
                    </a:prstGeom>
                    <a:noFill/>
                    <a:ln w="38100" cap="sq">
                      <a:solidFill>
                        <a:schemeClr val="tx1"/>
                      </a:solidFill>
                      <a:prstDash val="solid"/>
                      <a:round/>
                      <a:headEnd type="none" w="sm" len="sm"/>
                      <a:tailEnd type="none" w="lg" len="lg"/>
                    </a:ln>
                    <a:extLst>
                      <a:ext uri="{909E8E84-426E-40DD-AFC4-6F175D3DCCD1}">
                        <a14:hiddenFill xmlns:a14="http://schemas.microsoft.com/office/drawing/2010/main">
                          <a:noFill/>
                        </a14:hiddenFill>
                      </a:ext>
                    </a:extLst>
                  </p:spPr>
                  <p:txBody>
                    <a:bodyPr wrap="none" anchor="ctr"/>
                    <a:lstStyle/>
                    <a:p>
                      <a:endParaRPr lang="zh-CN" altLang="en-US" sz="2800" dirty="0">
                        <a:latin typeface="Times New Roman" panose="02020603050405020304" pitchFamily="18" charset="0"/>
                        <a:cs typeface="Times New Roman" panose="02020603050405020304" pitchFamily="18" charset="0"/>
                      </a:endParaRPr>
                    </a:p>
                  </p:txBody>
                </p:sp>
                <p:sp>
                  <p:nvSpPr>
                    <p:cNvPr id="33" name="Line 61">
                      <a:extLst>
                        <a:ext uri="{FF2B5EF4-FFF2-40B4-BE49-F238E27FC236}">
                          <a16:creationId xmlns:a16="http://schemas.microsoft.com/office/drawing/2014/main" id="{4D73714B-E3B7-469B-A153-9A8029420C2B}"/>
                        </a:ext>
                      </a:extLst>
                    </p:cNvPr>
                    <p:cNvSpPr>
                      <a:spLocks noChangeShapeType="1"/>
                    </p:cNvSpPr>
                    <p:nvPr/>
                  </p:nvSpPr>
                  <p:spPr bwMode="auto">
                    <a:xfrm flipV="1">
                      <a:off x="4469641" y="1076325"/>
                      <a:ext cx="755596" cy="468696"/>
                    </a:xfrm>
                    <a:prstGeom prst="line">
                      <a:avLst/>
                    </a:prstGeom>
                    <a:noFill/>
                    <a:ln w="38100" cap="sq">
                      <a:solidFill>
                        <a:schemeClr val="tx1"/>
                      </a:solidFill>
                      <a:prstDash val="solid"/>
                      <a:round/>
                      <a:headEnd type="none" w="sm" len="sm"/>
                      <a:tailEnd type="none" w="lg" len="lg"/>
                    </a:ln>
                    <a:extLst>
                      <a:ext uri="{909E8E84-426E-40DD-AFC4-6F175D3DCCD1}">
                        <a14:hiddenFill xmlns:a14="http://schemas.microsoft.com/office/drawing/2010/main">
                          <a:noFill/>
                        </a14:hiddenFill>
                      </a:ext>
                    </a:extLst>
                  </p:spPr>
                  <p:txBody>
                    <a:bodyPr wrap="none" anchor="ctr"/>
                    <a:lstStyle/>
                    <a:p>
                      <a:endParaRPr lang="zh-CN" altLang="en-US" sz="2800" dirty="0">
                        <a:latin typeface="Times New Roman" panose="02020603050405020304" pitchFamily="18" charset="0"/>
                        <a:cs typeface="Times New Roman" panose="02020603050405020304" pitchFamily="18" charset="0"/>
                      </a:endParaRPr>
                    </a:p>
                  </p:txBody>
                </p:sp>
              </p:grpSp>
            </p:grpSp>
          </p:grpSp>
          <p:sp>
            <p:nvSpPr>
              <p:cNvPr id="23" name="任意形状 52">
                <a:extLst>
                  <a:ext uri="{FF2B5EF4-FFF2-40B4-BE49-F238E27FC236}">
                    <a16:creationId xmlns:a16="http://schemas.microsoft.com/office/drawing/2014/main" id="{11B63854-9C9F-49E0-B32F-590E008C896B}"/>
                  </a:ext>
                </a:extLst>
              </p:cNvPr>
              <p:cNvSpPr/>
              <p:nvPr/>
            </p:nvSpPr>
            <p:spPr>
              <a:xfrm>
                <a:off x="5443531" y="1299054"/>
                <a:ext cx="3837386" cy="3572985"/>
              </a:xfrm>
              <a:custGeom>
                <a:avLst/>
                <a:gdLst>
                  <a:gd name="connsiteX0" fmla="*/ 0 w 3786188"/>
                  <a:gd name="connsiteY0" fmla="*/ 3914775 h 3914775"/>
                  <a:gd name="connsiteX1" fmla="*/ 1028700 w 3786188"/>
                  <a:gd name="connsiteY1" fmla="*/ 3786187 h 3914775"/>
                  <a:gd name="connsiteX2" fmla="*/ 2328863 w 3786188"/>
                  <a:gd name="connsiteY2" fmla="*/ 3200400 h 3914775"/>
                  <a:gd name="connsiteX3" fmla="*/ 3371850 w 3786188"/>
                  <a:gd name="connsiteY3" fmla="*/ 2000250 h 3914775"/>
                  <a:gd name="connsiteX4" fmla="*/ 3786188 w 3786188"/>
                  <a:gd name="connsiteY4" fmla="*/ 0 h 39147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86188" h="3914775">
                    <a:moveTo>
                      <a:pt x="0" y="3914775"/>
                    </a:moveTo>
                    <a:cubicBezTo>
                      <a:pt x="320278" y="3910012"/>
                      <a:pt x="640556" y="3905249"/>
                      <a:pt x="1028700" y="3786187"/>
                    </a:cubicBezTo>
                    <a:cubicBezTo>
                      <a:pt x="1416844" y="3667125"/>
                      <a:pt x="1938338" y="3498056"/>
                      <a:pt x="2328863" y="3200400"/>
                    </a:cubicBezTo>
                    <a:cubicBezTo>
                      <a:pt x="2719388" y="2902744"/>
                      <a:pt x="3128963" y="2533650"/>
                      <a:pt x="3371850" y="2000250"/>
                    </a:cubicBezTo>
                    <a:cubicBezTo>
                      <a:pt x="3614737" y="1466850"/>
                      <a:pt x="3700462" y="733425"/>
                      <a:pt x="3786188" y="0"/>
                    </a:cubicBezTo>
                  </a:path>
                </a:pathLst>
              </a:custGeom>
              <a:noFill/>
              <a:ln w="190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2800">
                  <a:latin typeface="Times New Roman" panose="02020603050405020304" pitchFamily="18" charset="0"/>
                  <a:cs typeface="Times New Roman" panose="02020603050405020304" pitchFamily="18" charset="0"/>
                </a:endParaRPr>
              </a:p>
            </p:txBody>
          </p:sp>
          <p:sp>
            <p:nvSpPr>
              <p:cNvPr id="24" name="Text Box 15">
                <a:extLst>
                  <a:ext uri="{FF2B5EF4-FFF2-40B4-BE49-F238E27FC236}">
                    <a16:creationId xmlns:a16="http://schemas.microsoft.com/office/drawing/2014/main" id="{A5DBAB10-A40D-42F7-B3B6-2717654D60D6}"/>
                  </a:ext>
                </a:extLst>
              </p:cNvPr>
              <p:cNvSpPr txBox="1">
                <a:spLocks noChangeArrowheads="1"/>
              </p:cNvSpPr>
              <p:nvPr/>
            </p:nvSpPr>
            <p:spPr bwMode="auto">
              <a:xfrm>
                <a:off x="4355267" y="4495990"/>
                <a:ext cx="951724" cy="776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charset="0"/>
                    <a:ea typeface="Beijing" charset="-122"/>
                  </a:defRPr>
                </a:lvl1pPr>
                <a:lvl2pPr marL="742950" indent="-285750" eaLnBrk="0" hangingPunct="0">
                  <a:defRPr kumimoji="1" sz="2400">
                    <a:solidFill>
                      <a:schemeClr val="tx1"/>
                    </a:solidFill>
                    <a:latin typeface="Times" charset="0"/>
                    <a:ea typeface="Beijing" charset="-122"/>
                  </a:defRPr>
                </a:lvl2pPr>
                <a:lvl3pPr marL="1143000" indent="-228600" eaLnBrk="0" hangingPunct="0">
                  <a:defRPr kumimoji="1" sz="2400">
                    <a:solidFill>
                      <a:schemeClr val="tx1"/>
                    </a:solidFill>
                    <a:latin typeface="Times" charset="0"/>
                    <a:ea typeface="Beijing" charset="-122"/>
                  </a:defRPr>
                </a:lvl3pPr>
                <a:lvl4pPr marL="1600200" indent="-228600" eaLnBrk="0" hangingPunct="0">
                  <a:defRPr kumimoji="1" sz="2400">
                    <a:solidFill>
                      <a:schemeClr val="tx1"/>
                    </a:solidFill>
                    <a:latin typeface="Times" charset="0"/>
                    <a:ea typeface="Beijing" charset="-122"/>
                  </a:defRPr>
                </a:lvl4pPr>
                <a:lvl5pPr marL="2057400" indent="-228600" eaLnBrk="0" hangingPunct="0">
                  <a:defRPr kumimoji="1" sz="2400">
                    <a:solidFill>
                      <a:schemeClr val="tx1"/>
                    </a:solidFill>
                    <a:latin typeface="Times" charset="0"/>
                    <a:ea typeface="Beijing" charset="-122"/>
                  </a:defRPr>
                </a:lvl5pPr>
                <a:lvl6pPr marL="2514600" indent="-228600" eaLnBrk="0" fontAlgn="base" hangingPunct="0">
                  <a:spcBef>
                    <a:spcPct val="0"/>
                  </a:spcBef>
                  <a:spcAft>
                    <a:spcPct val="0"/>
                  </a:spcAft>
                  <a:defRPr kumimoji="1" sz="2400">
                    <a:solidFill>
                      <a:schemeClr val="tx1"/>
                    </a:solidFill>
                    <a:latin typeface="Times" charset="0"/>
                    <a:ea typeface="Beijing" charset="-122"/>
                  </a:defRPr>
                </a:lvl6pPr>
                <a:lvl7pPr marL="2971800" indent="-228600" eaLnBrk="0" fontAlgn="base" hangingPunct="0">
                  <a:spcBef>
                    <a:spcPct val="0"/>
                  </a:spcBef>
                  <a:spcAft>
                    <a:spcPct val="0"/>
                  </a:spcAft>
                  <a:defRPr kumimoji="1" sz="2400">
                    <a:solidFill>
                      <a:schemeClr val="tx1"/>
                    </a:solidFill>
                    <a:latin typeface="Times" charset="0"/>
                    <a:ea typeface="Beijing" charset="-122"/>
                  </a:defRPr>
                </a:lvl7pPr>
                <a:lvl8pPr marL="3429000" indent="-228600" eaLnBrk="0" fontAlgn="base" hangingPunct="0">
                  <a:spcBef>
                    <a:spcPct val="0"/>
                  </a:spcBef>
                  <a:spcAft>
                    <a:spcPct val="0"/>
                  </a:spcAft>
                  <a:defRPr kumimoji="1" sz="2400">
                    <a:solidFill>
                      <a:schemeClr val="tx1"/>
                    </a:solidFill>
                    <a:latin typeface="Times" charset="0"/>
                    <a:ea typeface="Beijing" charset="-122"/>
                  </a:defRPr>
                </a:lvl8pPr>
                <a:lvl9pPr marL="3886200" indent="-228600" eaLnBrk="0" fontAlgn="base" hangingPunct="0">
                  <a:spcBef>
                    <a:spcPct val="0"/>
                  </a:spcBef>
                  <a:spcAft>
                    <a:spcPct val="0"/>
                  </a:spcAft>
                  <a:defRPr kumimoji="1" sz="2400">
                    <a:solidFill>
                      <a:schemeClr val="tx1"/>
                    </a:solidFill>
                    <a:latin typeface="Times" charset="0"/>
                    <a:ea typeface="Beijing" charset="-122"/>
                  </a:defRPr>
                </a:lvl9pPr>
              </a:lstStyle>
              <a:p>
                <a:pPr eaLnBrk="1" hangingPunct="1"/>
                <a:r>
                  <a:rPr lang="en-US" altLang="ja-JP" sz="2800" b="1" i="1" dirty="0">
                    <a:solidFill>
                      <a:srgbClr val="0000FF"/>
                    </a:solidFill>
                    <a:latin typeface="Times New Roman" panose="02020603050405020304" pitchFamily="18" charset="0"/>
                    <a:cs typeface="Times New Roman" panose="02020603050405020304" pitchFamily="18" charset="0"/>
                  </a:rPr>
                  <a:t>m</a:t>
                </a:r>
              </a:p>
            </p:txBody>
          </p:sp>
        </p:grpSp>
        <p:cxnSp>
          <p:nvCxnSpPr>
            <p:cNvPr id="51" name="直接连接符 50">
              <a:extLst>
                <a:ext uri="{FF2B5EF4-FFF2-40B4-BE49-F238E27FC236}">
                  <a16:creationId xmlns:a16="http://schemas.microsoft.com/office/drawing/2014/main" id="{4F752703-156A-45BA-8A37-D993B0AEE0C7}"/>
                </a:ext>
              </a:extLst>
            </p:cNvPr>
            <p:cNvCxnSpPr/>
            <p:nvPr/>
          </p:nvCxnSpPr>
          <p:spPr>
            <a:xfrm>
              <a:off x="8167887" y="2997963"/>
              <a:ext cx="0" cy="26010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3" name="文本框 52">
            <a:extLst>
              <a:ext uri="{FF2B5EF4-FFF2-40B4-BE49-F238E27FC236}">
                <a16:creationId xmlns:a16="http://schemas.microsoft.com/office/drawing/2014/main" id="{492F76B4-DA2C-4EEA-9A5B-25AA49C2C6E1}"/>
              </a:ext>
            </a:extLst>
          </p:cNvPr>
          <p:cNvSpPr txBox="1"/>
          <p:nvPr/>
        </p:nvSpPr>
        <p:spPr>
          <a:xfrm>
            <a:off x="293213" y="2765236"/>
            <a:ext cx="4139315" cy="1384995"/>
          </a:xfrm>
          <a:prstGeom prst="rect">
            <a:avLst/>
          </a:prstGeom>
          <a:noFill/>
        </p:spPr>
        <p:txBody>
          <a:bodyPr wrap="square" rtlCol="0">
            <a:spAutoFit/>
          </a:bodyPr>
          <a:lstStyle/>
          <a:p>
            <a:r>
              <a:rPr lang="zh-CN" altLang="en-US" sz="2800" b="1" dirty="0">
                <a:solidFill>
                  <a:srgbClr val="0000FF"/>
                </a:solidFill>
                <a:latin typeface="华文楷体" panose="02010600040101010101" pitchFamily="2" charset="-122"/>
                <a:ea typeface="华文楷体" panose="02010600040101010101" pitchFamily="2" charset="-122"/>
              </a:rPr>
              <a:t>分析：</a:t>
            </a:r>
            <a:r>
              <a:rPr lang="zh-CN" altLang="en-US" sz="2800" b="1" dirty="0">
                <a:latin typeface="华文楷体" panose="02010600040101010101" pitchFamily="2" charset="-122"/>
                <a:ea typeface="华文楷体" panose="02010600040101010101" pitchFamily="2" charset="-122"/>
              </a:rPr>
              <a:t>碰撞过程很短，而且是完全弹性碰撞，可有角动量守恒和动能守恒。</a:t>
            </a:r>
          </a:p>
        </p:txBody>
      </p:sp>
    </p:spTree>
    <p:extLst>
      <p:ext uri="{BB962C8B-B14F-4D97-AF65-F5344CB8AC3E}">
        <p14:creationId xmlns:p14="http://schemas.microsoft.com/office/powerpoint/2010/main" val="2562259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52"/>
                                        </p:tgtEl>
                                        <p:attrNameLst>
                                          <p:attrName>style.visibility</p:attrName>
                                        </p:attrNameLst>
                                      </p:cBhvr>
                                      <p:to>
                                        <p:strVal val="visible"/>
                                      </p:to>
                                    </p:set>
                                    <p:animEffect transition="in" filter="wipe(right)">
                                      <p:cBhvr>
                                        <p:cTn id="12" dur="500"/>
                                        <p:tgtEl>
                                          <p:spTgt spid="5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3"/>
                                        </p:tgtEl>
                                        <p:attrNameLst>
                                          <p:attrName>style.visibility</p:attrName>
                                        </p:attrNameLst>
                                      </p:cBhvr>
                                      <p:to>
                                        <p:strVal val="visible"/>
                                      </p:to>
                                    </p:set>
                                    <p:animEffect transition="in" filter="wipe(up)">
                                      <p:cBhvr>
                                        <p:cTn id="17"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P spid="5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E81DA72-FED3-491C-8B54-9DCADA948234}" type="slidenum">
              <a:rPr lang="zh-CN" altLang="en-US" smtClean="0"/>
              <a:t>2</a:t>
            </a:fld>
            <a:endParaRPr lang="zh-CN" altLang="en-US"/>
          </a:p>
        </p:txBody>
      </p:sp>
      <p:sp>
        <p:nvSpPr>
          <p:cNvPr id="5" name="标题 1"/>
          <p:cNvSpPr txBox="1">
            <a:spLocks/>
          </p:cNvSpPr>
          <p:nvPr/>
        </p:nvSpPr>
        <p:spPr>
          <a:xfrm>
            <a:off x="0" y="2139351"/>
            <a:ext cx="9144000" cy="1802921"/>
          </a:xfrm>
          <a:prstGeom prst="rect">
            <a:avLst/>
          </a:prstGeom>
          <a:gradFill flip="none" rotWithShape="1">
            <a:gsLst>
              <a:gs pos="0">
                <a:srgbClr val="9900CC">
                  <a:shade val="30000"/>
                  <a:satMod val="115000"/>
                </a:srgbClr>
              </a:gs>
              <a:gs pos="50000">
                <a:srgbClr val="9900CC">
                  <a:shade val="67500"/>
                  <a:satMod val="115000"/>
                </a:srgbClr>
              </a:gs>
              <a:gs pos="100000">
                <a:srgbClr val="9900CC">
                  <a:shade val="100000"/>
                  <a:satMod val="115000"/>
                </a:srgbClr>
              </a:gs>
            </a:gsLst>
            <a:lin ang="18900000" scaled="1"/>
            <a:tileRect/>
          </a:gra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zh-CN" altLang="en-US" sz="5400" dirty="0">
                <a:solidFill>
                  <a:schemeClr val="bg1"/>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rPr>
              <a:t>第四章 刚体的运动规律</a:t>
            </a:r>
            <a:endParaRPr lang="zh-CN" altLang="en-US" dirty="0">
              <a:solidFill>
                <a:schemeClr val="bg1"/>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endParaRPr>
          </a:p>
        </p:txBody>
      </p:sp>
      <p:sp>
        <p:nvSpPr>
          <p:cNvPr id="6" name="日期占位符 5"/>
          <p:cNvSpPr>
            <a:spLocks noGrp="1"/>
          </p:cNvSpPr>
          <p:nvPr>
            <p:ph type="dt" sz="half" idx="10"/>
          </p:nvPr>
        </p:nvSpPr>
        <p:spPr/>
        <p:txBody>
          <a:bodyPr/>
          <a:lstStyle/>
          <a:p>
            <a:fld id="{F9C2D491-5CC9-4FFB-A60A-D28FD5C115B1}" type="datetime1">
              <a:rPr lang="zh-CN" altLang="en-US" smtClean="0"/>
              <a:t>2020/4/1</a:t>
            </a:fld>
            <a:endParaRPr lang="zh-CN" altLang="en-US"/>
          </a:p>
        </p:txBody>
      </p:sp>
    </p:spTree>
    <p:extLst>
      <p:ext uri="{BB962C8B-B14F-4D97-AF65-F5344CB8AC3E}">
        <p14:creationId xmlns:p14="http://schemas.microsoft.com/office/powerpoint/2010/main" val="8459033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A8E23901-657E-4E66-84D4-6328DA83E0A9}"/>
              </a:ext>
            </a:extLst>
          </p:cNvPr>
          <p:cNvSpPr>
            <a:spLocks noGrp="1"/>
          </p:cNvSpPr>
          <p:nvPr>
            <p:ph type="dt" sz="half" idx="10"/>
          </p:nvPr>
        </p:nvSpPr>
        <p:spPr/>
        <p:txBody>
          <a:bodyPr/>
          <a:lstStyle/>
          <a:p>
            <a:fld id="{39EEDB76-888B-4A9D-8ECF-12D427DD77E9}" type="datetime1">
              <a:rPr lang="zh-CN" altLang="en-US" smtClean="0"/>
              <a:t>2020/4/1</a:t>
            </a:fld>
            <a:endParaRPr lang="zh-CN" altLang="en-US"/>
          </a:p>
        </p:txBody>
      </p:sp>
      <p:sp>
        <p:nvSpPr>
          <p:cNvPr id="3" name="灯片编号占位符 2">
            <a:extLst>
              <a:ext uri="{FF2B5EF4-FFF2-40B4-BE49-F238E27FC236}">
                <a16:creationId xmlns:a16="http://schemas.microsoft.com/office/drawing/2014/main" id="{703A0C9D-4807-4FEC-83A5-2D61142882F2}"/>
              </a:ext>
            </a:extLst>
          </p:cNvPr>
          <p:cNvSpPr>
            <a:spLocks noGrp="1"/>
          </p:cNvSpPr>
          <p:nvPr>
            <p:ph type="sldNum" sz="quarter" idx="12"/>
          </p:nvPr>
        </p:nvSpPr>
        <p:spPr/>
        <p:txBody>
          <a:bodyPr/>
          <a:lstStyle/>
          <a:p>
            <a:fld id="{0E81DA72-FED3-491C-8B54-9DCADA948234}" type="slidenum">
              <a:rPr lang="zh-CN" altLang="en-US" smtClean="0"/>
              <a:t>20</a:t>
            </a:fld>
            <a:endParaRPr lang="zh-CN" altLang="en-US"/>
          </a:p>
        </p:txBody>
      </p:sp>
      <p:sp>
        <p:nvSpPr>
          <p:cNvPr id="4" name="Text Box 17">
            <a:extLst>
              <a:ext uri="{FF2B5EF4-FFF2-40B4-BE49-F238E27FC236}">
                <a16:creationId xmlns:a16="http://schemas.microsoft.com/office/drawing/2014/main" id="{EFA145B4-38A1-47EF-B1FE-6826D7A663BA}"/>
              </a:ext>
            </a:extLst>
          </p:cNvPr>
          <p:cNvSpPr txBox="1">
            <a:spLocks noChangeArrowheads="1"/>
          </p:cNvSpPr>
          <p:nvPr/>
        </p:nvSpPr>
        <p:spPr bwMode="auto">
          <a:xfrm>
            <a:off x="482795" y="463162"/>
            <a:ext cx="6248400" cy="5232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zh-CN" altLang="en-US" sz="2800" b="1" dirty="0">
                <a:solidFill>
                  <a:srgbClr val="0000FF"/>
                </a:solidFill>
                <a:latin typeface="华文楷体" panose="02010600040101010101" pitchFamily="2" charset="-122"/>
                <a:ea typeface="华文楷体" panose="02010600040101010101" pitchFamily="2" charset="-122"/>
              </a:rPr>
              <a:t>解：</a:t>
            </a:r>
            <a:r>
              <a:rPr lang="zh-CN" altLang="en-US" sz="2800" b="1" dirty="0">
                <a:latin typeface="华文楷体" panose="02010600040101010101" pitchFamily="2" charset="-122"/>
                <a:ea typeface="华文楷体" panose="02010600040101010101" pitchFamily="2" charset="-122"/>
              </a:rPr>
              <a:t>杆摆下（定轴转动）机械能守恒</a:t>
            </a:r>
          </a:p>
        </p:txBody>
      </p:sp>
      <p:graphicFrame>
        <p:nvGraphicFramePr>
          <p:cNvPr id="5" name="Object 18">
            <a:extLst>
              <a:ext uri="{FF2B5EF4-FFF2-40B4-BE49-F238E27FC236}">
                <a16:creationId xmlns:a16="http://schemas.microsoft.com/office/drawing/2014/main" id="{0E377236-5E07-47FC-80BC-85B22319F89B}"/>
              </a:ext>
            </a:extLst>
          </p:cNvPr>
          <p:cNvGraphicFramePr>
            <a:graphicFrameLocks noChangeAspect="1"/>
          </p:cNvGraphicFramePr>
          <p:nvPr>
            <p:extLst>
              <p:ext uri="{D42A27DB-BD31-4B8C-83A1-F6EECF244321}">
                <p14:modId xmlns:p14="http://schemas.microsoft.com/office/powerpoint/2010/main" val="4181171060"/>
              </p:ext>
            </p:extLst>
          </p:nvPr>
        </p:nvGraphicFramePr>
        <p:xfrm>
          <a:off x="1935647" y="1100212"/>
          <a:ext cx="2819400" cy="874712"/>
        </p:xfrm>
        <a:graphic>
          <a:graphicData uri="http://schemas.openxmlformats.org/presentationml/2006/ole">
            <mc:AlternateContent xmlns:mc="http://schemas.openxmlformats.org/markup-compatibility/2006">
              <mc:Choice xmlns:v="urn:schemas-microsoft-com:vml" Requires="v">
                <p:oleObj spid="_x0000_s17534" name="Equation" r:id="rId3" imgW="1269720" imgH="393480" progId="Equation.DSMT4">
                  <p:embed/>
                </p:oleObj>
              </mc:Choice>
              <mc:Fallback>
                <p:oleObj name="Equation" r:id="rId3" imgW="1269720" imgH="393480" progId="Equation.DSMT4">
                  <p:embed/>
                  <p:pic>
                    <p:nvPicPr>
                      <p:cNvPr id="6" name="Object 18">
                        <a:extLst>
                          <a:ext uri="{FF2B5EF4-FFF2-40B4-BE49-F238E27FC236}">
                            <a16:creationId xmlns:a16="http://schemas.microsoft.com/office/drawing/2014/main" id="{1B8CE446-3A52-4945-BB52-38623AE3D415}"/>
                          </a:ext>
                        </a:extLst>
                      </p:cNvPr>
                      <p:cNvPicPr>
                        <a:picLocks noChangeAspect="1" noChangeArrowheads="1"/>
                      </p:cNvPicPr>
                      <p:nvPr/>
                    </p:nvPicPr>
                    <p:blipFill>
                      <a:blip r:embed="rId4"/>
                      <a:srcRect/>
                      <a:stretch>
                        <a:fillRect/>
                      </a:stretch>
                    </p:blipFill>
                    <p:spPr bwMode="auto">
                      <a:xfrm>
                        <a:off x="1935647" y="1100212"/>
                        <a:ext cx="2819400" cy="874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 name="Object 19">
            <a:extLst>
              <a:ext uri="{FF2B5EF4-FFF2-40B4-BE49-F238E27FC236}">
                <a16:creationId xmlns:a16="http://schemas.microsoft.com/office/drawing/2014/main" id="{4409BD7B-EF58-404C-8EFF-1881467FD41C}"/>
              </a:ext>
            </a:extLst>
          </p:cNvPr>
          <p:cNvGraphicFramePr>
            <a:graphicFrameLocks noChangeAspect="1"/>
          </p:cNvGraphicFramePr>
          <p:nvPr>
            <p:extLst>
              <p:ext uri="{D42A27DB-BD31-4B8C-83A1-F6EECF244321}">
                <p14:modId xmlns:p14="http://schemas.microsoft.com/office/powerpoint/2010/main" val="4188570485"/>
              </p:ext>
            </p:extLst>
          </p:nvPr>
        </p:nvGraphicFramePr>
        <p:xfrm>
          <a:off x="1866275" y="2673096"/>
          <a:ext cx="3889375" cy="873125"/>
        </p:xfrm>
        <a:graphic>
          <a:graphicData uri="http://schemas.openxmlformats.org/presentationml/2006/ole">
            <mc:AlternateContent xmlns:mc="http://schemas.openxmlformats.org/markup-compatibility/2006">
              <mc:Choice xmlns:v="urn:schemas-microsoft-com:vml" Requires="v">
                <p:oleObj spid="_x0000_s17535" name="Equation" r:id="rId5" imgW="1752480" imgH="393480" progId="Equation.DSMT4">
                  <p:embed/>
                </p:oleObj>
              </mc:Choice>
              <mc:Fallback>
                <p:oleObj name="Equation" r:id="rId5" imgW="1752480" imgH="393480" progId="Equation.DSMT4">
                  <p:embed/>
                  <p:pic>
                    <p:nvPicPr>
                      <p:cNvPr id="7" name="Object 19">
                        <a:extLst>
                          <a:ext uri="{FF2B5EF4-FFF2-40B4-BE49-F238E27FC236}">
                            <a16:creationId xmlns:a16="http://schemas.microsoft.com/office/drawing/2014/main" id="{1F3A8E0E-AFE9-4EBE-A845-BC7C6054B3F8}"/>
                          </a:ext>
                        </a:extLst>
                      </p:cNvPr>
                      <p:cNvPicPr>
                        <a:picLocks noChangeAspect="1" noChangeArrowheads="1"/>
                      </p:cNvPicPr>
                      <p:nvPr/>
                    </p:nvPicPr>
                    <p:blipFill>
                      <a:blip r:embed="rId6"/>
                      <a:srcRect/>
                      <a:stretch>
                        <a:fillRect/>
                      </a:stretch>
                    </p:blipFill>
                    <p:spPr bwMode="auto">
                      <a:xfrm>
                        <a:off x="1866275" y="2673096"/>
                        <a:ext cx="3889375" cy="873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 name="Object 20">
            <a:extLst>
              <a:ext uri="{FF2B5EF4-FFF2-40B4-BE49-F238E27FC236}">
                <a16:creationId xmlns:a16="http://schemas.microsoft.com/office/drawing/2014/main" id="{ED651B98-B114-4A31-80E4-5C516234042B}"/>
              </a:ext>
            </a:extLst>
          </p:cNvPr>
          <p:cNvGraphicFramePr>
            <a:graphicFrameLocks noChangeAspect="1"/>
          </p:cNvGraphicFramePr>
          <p:nvPr>
            <p:extLst>
              <p:ext uri="{D42A27DB-BD31-4B8C-83A1-F6EECF244321}">
                <p14:modId xmlns:p14="http://schemas.microsoft.com/office/powerpoint/2010/main" val="611298236"/>
              </p:ext>
            </p:extLst>
          </p:nvPr>
        </p:nvGraphicFramePr>
        <p:xfrm>
          <a:off x="1786618" y="4308242"/>
          <a:ext cx="4991100" cy="873125"/>
        </p:xfrm>
        <a:graphic>
          <a:graphicData uri="http://schemas.openxmlformats.org/presentationml/2006/ole">
            <mc:AlternateContent xmlns:mc="http://schemas.openxmlformats.org/markup-compatibility/2006">
              <mc:Choice xmlns:v="urn:schemas-microsoft-com:vml" Requires="v">
                <p:oleObj spid="_x0000_s17536" name="Equation" r:id="rId7" imgW="2247840" imgH="393480" progId="Equation.DSMT4">
                  <p:embed/>
                </p:oleObj>
              </mc:Choice>
              <mc:Fallback>
                <p:oleObj name="Equation" r:id="rId7" imgW="2247840" imgH="393480" progId="Equation.DSMT4">
                  <p:embed/>
                  <p:pic>
                    <p:nvPicPr>
                      <p:cNvPr id="8" name="Object 20">
                        <a:extLst>
                          <a:ext uri="{FF2B5EF4-FFF2-40B4-BE49-F238E27FC236}">
                            <a16:creationId xmlns:a16="http://schemas.microsoft.com/office/drawing/2014/main" id="{B1BD953B-1940-4F24-885B-3BD05DDD2123}"/>
                          </a:ext>
                        </a:extLst>
                      </p:cNvPr>
                      <p:cNvPicPr>
                        <a:picLocks noChangeAspect="1" noChangeArrowheads="1"/>
                      </p:cNvPicPr>
                      <p:nvPr/>
                    </p:nvPicPr>
                    <p:blipFill>
                      <a:blip r:embed="rId8"/>
                      <a:srcRect/>
                      <a:stretch>
                        <a:fillRect/>
                      </a:stretch>
                    </p:blipFill>
                    <p:spPr bwMode="auto">
                      <a:xfrm>
                        <a:off x="1786618" y="4308242"/>
                        <a:ext cx="4991100" cy="873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 name="Object 21">
            <a:extLst>
              <a:ext uri="{FF2B5EF4-FFF2-40B4-BE49-F238E27FC236}">
                <a16:creationId xmlns:a16="http://schemas.microsoft.com/office/drawing/2014/main" id="{09B0AC77-24B0-40CF-9588-E7138DFB91FA}"/>
              </a:ext>
            </a:extLst>
          </p:cNvPr>
          <p:cNvGraphicFramePr>
            <a:graphicFrameLocks noChangeAspect="1"/>
          </p:cNvGraphicFramePr>
          <p:nvPr>
            <p:extLst>
              <p:ext uri="{D42A27DB-BD31-4B8C-83A1-F6EECF244321}">
                <p14:modId xmlns:p14="http://schemas.microsoft.com/office/powerpoint/2010/main" val="2516140805"/>
              </p:ext>
            </p:extLst>
          </p:nvPr>
        </p:nvGraphicFramePr>
        <p:xfrm>
          <a:off x="2169205" y="5358080"/>
          <a:ext cx="2112963" cy="873125"/>
        </p:xfrm>
        <a:graphic>
          <a:graphicData uri="http://schemas.openxmlformats.org/presentationml/2006/ole">
            <mc:AlternateContent xmlns:mc="http://schemas.openxmlformats.org/markup-compatibility/2006">
              <mc:Choice xmlns:v="urn:schemas-microsoft-com:vml" Requires="v">
                <p:oleObj spid="_x0000_s17537" name="Equation" r:id="rId9" imgW="952200" imgH="393480" progId="Equation.DSMT4">
                  <p:embed/>
                </p:oleObj>
              </mc:Choice>
              <mc:Fallback>
                <p:oleObj name="Equation" r:id="rId9" imgW="952200" imgH="393480" progId="Equation.DSMT4">
                  <p:embed/>
                  <p:pic>
                    <p:nvPicPr>
                      <p:cNvPr id="9" name="Object 21">
                        <a:extLst>
                          <a:ext uri="{FF2B5EF4-FFF2-40B4-BE49-F238E27FC236}">
                            <a16:creationId xmlns:a16="http://schemas.microsoft.com/office/drawing/2014/main" id="{77F79F4E-EC70-4C0C-AD0E-803A7EABD0B0}"/>
                          </a:ext>
                        </a:extLst>
                      </p:cNvPr>
                      <p:cNvPicPr>
                        <a:picLocks noChangeAspect="1" noChangeArrowheads="1"/>
                      </p:cNvPicPr>
                      <p:nvPr/>
                    </p:nvPicPr>
                    <p:blipFill>
                      <a:blip r:embed="rId10"/>
                      <a:srcRect/>
                      <a:stretch>
                        <a:fillRect/>
                      </a:stretch>
                    </p:blipFill>
                    <p:spPr bwMode="auto">
                      <a:xfrm>
                        <a:off x="2169205" y="5358080"/>
                        <a:ext cx="2112963" cy="873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 name="Text Box 22">
            <a:extLst>
              <a:ext uri="{FF2B5EF4-FFF2-40B4-BE49-F238E27FC236}">
                <a16:creationId xmlns:a16="http://schemas.microsoft.com/office/drawing/2014/main" id="{45DE126C-0ABE-488A-A7B2-56CD70ED5D1E}"/>
              </a:ext>
            </a:extLst>
          </p:cNvPr>
          <p:cNvSpPr txBox="1">
            <a:spLocks noChangeArrowheads="1"/>
          </p:cNvSpPr>
          <p:nvPr/>
        </p:nvSpPr>
        <p:spPr bwMode="auto">
          <a:xfrm>
            <a:off x="1172468" y="2149876"/>
            <a:ext cx="3186113" cy="5232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spcBef>
                <a:spcPct val="50000"/>
              </a:spcBef>
            </a:pPr>
            <a:r>
              <a:rPr lang="zh-CN" altLang="en-US" sz="2800" b="1" dirty="0">
                <a:latin typeface="华文楷体" panose="02010600040101010101" pitchFamily="2" charset="-122"/>
                <a:ea typeface="华文楷体" panose="02010600040101010101" pitchFamily="2" charset="-122"/>
              </a:rPr>
              <a:t>碰撞时角动量守恒</a:t>
            </a:r>
          </a:p>
        </p:txBody>
      </p:sp>
      <p:sp>
        <p:nvSpPr>
          <p:cNvPr id="10" name="Text Box 23">
            <a:extLst>
              <a:ext uri="{FF2B5EF4-FFF2-40B4-BE49-F238E27FC236}">
                <a16:creationId xmlns:a16="http://schemas.microsoft.com/office/drawing/2014/main" id="{1AB18A87-2839-4614-AC56-9CE083B35B60}"/>
              </a:ext>
            </a:extLst>
          </p:cNvPr>
          <p:cNvSpPr txBox="1">
            <a:spLocks noChangeArrowheads="1"/>
          </p:cNvSpPr>
          <p:nvPr/>
        </p:nvSpPr>
        <p:spPr bwMode="auto">
          <a:xfrm>
            <a:off x="1172468" y="3608309"/>
            <a:ext cx="3581400" cy="5232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zh-CN" altLang="en-US" sz="2800" b="1" dirty="0">
                <a:latin typeface="华文楷体" panose="02010600040101010101" pitchFamily="2" charset="-122"/>
                <a:ea typeface="华文楷体" panose="02010600040101010101" pitchFamily="2" charset="-122"/>
              </a:rPr>
              <a:t>碰撞时动能守恒</a:t>
            </a:r>
          </a:p>
        </p:txBody>
      </p:sp>
    </p:spTree>
    <p:extLst>
      <p:ext uri="{BB962C8B-B14F-4D97-AF65-F5344CB8AC3E}">
        <p14:creationId xmlns:p14="http://schemas.microsoft.com/office/powerpoint/2010/main" val="743089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left)">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left)">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left)">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wipe(left)">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wipe(left)">
                                      <p:cBhvr>
                                        <p:cTn id="3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P spid="9" grpId="0" autoUpdateAnimBg="0"/>
      <p:bldP spid="10"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38735373-B6AE-4BA9-AF92-B68B41AF984D}" type="datetime1">
              <a:rPr lang="zh-CN" altLang="en-US" smtClean="0"/>
              <a:t>2020/4/1</a:t>
            </a:fld>
            <a:endParaRPr lang="zh-CN" altLang="en-US"/>
          </a:p>
        </p:txBody>
      </p:sp>
      <p:sp>
        <p:nvSpPr>
          <p:cNvPr id="5" name="灯片编号占位符 4"/>
          <p:cNvSpPr>
            <a:spLocks noGrp="1"/>
          </p:cNvSpPr>
          <p:nvPr>
            <p:ph type="sldNum" sz="quarter" idx="12"/>
          </p:nvPr>
        </p:nvSpPr>
        <p:spPr/>
        <p:txBody>
          <a:bodyPr/>
          <a:lstStyle/>
          <a:p>
            <a:fld id="{0E81DA72-FED3-491C-8B54-9DCADA948234}" type="slidenum">
              <a:rPr lang="zh-CN" altLang="en-US" smtClean="0"/>
              <a:t>21</a:t>
            </a:fld>
            <a:endParaRPr lang="zh-CN" altLang="en-US"/>
          </a:p>
        </p:txBody>
      </p:sp>
      <p:sp>
        <p:nvSpPr>
          <p:cNvPr id="8" name="Text Box 6"/>
          <p:cNvSpPr txBox="1">
            <a:spLocks noChangeArrowheads="1"/>
          </p:cNvSpPr>
          <p:nvPr/>
        </p:nvSpPr>
        <p:spPr bwMode="auto">
          <a:xfrm>
            <a:off x="5909033" y="5833131"/>
            <a:ext cx="2922867" cy="523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r>
              <a:rPr kumimoji="1" lang="zh-CN" altLang="en-US" sz="2800" b="1" dirty="0">
                <a:solidFill>
                  <a:srgbClr val="0000FF"/>
                </a:solidFill>
                <a:latin typeface="华文楷体" panose="02010600040101010101" pitchFamily="2" charset="-122"/>
                <a:ea typeface="华文楷体" panose="02010600040101010101" pitchFamily="2" charset="-122"/>
              </a:rPr>
              <a:t>作业：</a:t>
            </a:r>
            <a:r>
              <a:rPr kumimoji="1" lang="en-US" altLang="zh-CN" sz="2800" b="1" dirty="0">
                <a:solidFill>
                  <a:srgbClr val="0000FF"/>
                </a:solidFill>
                <a:latin typeface="华文楷体" panose="02010600040101010101" pitchFamily="2" charset="-122"/>
                <a:ea typeface="华文楷体" panose="02010600040101010101" pitchFamily="2" charset="-122"/>
              </a:rPr>
              <a:t>4-7</a:t>
            </a:r>
            <a:r>
              <a:rPr kumimoji="1" lang="zh-CN" altLang="en-US" sz="2800" b="1" dirty="0">
                <a:solidFill>
                  <a:srgbClr val="0000FF"/>
                </a:solidFill>
                <a:latin typeface="华文楷体" panose="02010600040101010101" pitchFamily="2" charset="-122"/>
                <a:ea typeface="华文楷体" panose="02010600040101010101" pitchFamily="2" charset="-122"/>
              </a:rPr>
              <a:t>，</a:t>
            </a:r>
            <a:r>
              <a:rPr kumimoji="1" lang="en-US" altLang="zh-CN" sz="2800" b="1" dirty="0">
                <a:solidFill>
                  <a:srgbClr val="0000FF"/>
                </a:solidFill>
                <a:latin typeface="华文楷体" panose="02010600040101010101" pitchFamily="2" charset="-122"/>
                <a:ea typeface="华文楷体" panose="02010600040101010101" pitchFamily="2" charset="-122"/>
              </a:rPr>
              <a:t>4-11</a:t>
            </a:r>
          </a:p>
        </p:txBody>
      </p:sp>
      <p:sp>
        <p:nvSpPr>
          <p:cNvPr id="9" name="Text Box 7"/>
          <p:cNvSpPr txBox="1">
            <a:spLocks noChangeArrowheads="1"/>
          </p:cNvSpPr>
          <p:nvPr/>
        </p:nvSpPr>
        <p:spPr bwMode="auto">
          <a:xfrm>
            <a:off x="1167130" y="1859271"/>
            <a:ext cx="6737350" cy="646331"/>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kumimoji="1" lang="en-US" altLang="zh-CN" sz="3600" b="1" dirty="0">
                <a:solidFill>
                  <a:srgbClr val="9900CC"/>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§4.4  </a:t>
            </a:r>
            <a:r>
              <a:rPr kumimoji="1" lang="zh-CN" altLang="en-US" sz="3600" b="1" dirty="0">
                <a:solidFill>
                  <a:srgbClr val="9900CC"/>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刚体定轴转动的动能定理</a:t>
            </a:r>
          </a:p>
        </p:txBody>
      </p:sp>
      <p:sp>
        <p:nvSpPr>
          <p:cNvPr id="7" name="Text Box 8">
            <a:extLst>
              <a:ext uri="{FF2B5EF4-FFF2-40B4-BE49-F238E27FC236}">
                <a16:creationId xmlns:a16="http://schemas.microsoft.com/office/drawing/2014/main" id="{68E57952-331B-48CF-8819-0D6F05D8A335}"/>
              </a:ext>
            </a:extLst>
          </p:cNvPr>
          <p:cNvSpPr txBox="1">
            <a:spLocks noChangeArrowheads="1"/>
          </p:cNvSpPr>
          <p:nvPr/>
        </p:nvSpPr>
        <p:spPr bwMode="auto">
          <a:xfrm>
            <a:off x="1667510" y="2767372"/>
            <a:ext cx="59436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spcBef>
                <a:spcPct val="50000"/>
              </a:spcBef>
            </a:pPr>
            <a:r>
              <a:rPr kumimoji="1" lang="en-US" altLang="zh-CN" sz="3200" b="1" dirty="0">
                <a:solidFill>
                  <a:srgbClr val="9900CC"/>
                </a:solidFill>
                <a:latin typeface="华文楷体" panose="02010600040101010101" pitchFamily="2" charset="-122"/>
                <a:ea typeface="华文楷体" panose="02010600040101010101" pitchFamily="2" charset="-122"/>
              </a:rPr>
              <a:t>4.4.1  </a:t>
            </a:r>
            <a:r>
              <a:rPr kumimoji="1" lang="zh-CN" altLang="en-US" sz="3200" b="1" dirty="0">
                <a:solidFill>
                  <a:srgbClr val="9900CC"/>
                </a:solidFill>
                <a:effectLst>
                  <a:outerShdw blurRad="38100" dist="38100" dir="2700000" algn="tl">
                    <a:srgbClr val="FFFFFF"/>
                  </a:outerShdw>
                </a:effectLst>
                <a:latin typeface="华文楷体" panose="02010600040101010101" pitchFamily="2" charset="-122"/>
                <a:ea typeface="华文楷体" panose="02010600040101010101" pitchFamily="2" charset="-122"/>
              </a:rPr>
              <a:t>力矩的功</a:t>
            </a:r>
            <a:endParaRPr kumimoji="1" lang="zh-CN" altLang="en-US" sz="3200" b="1" dirty="0">
              <a:solidFill>
                <a:srgbClr val="9900CC"/>
              </a:solidFill>
              <a:latin typeface="华文楷体" panose="02010600040101010101" pitchFamily="2" charset="-122"/>
              <a:ea typeface="华文楷体" panose="02010600040101010101" pitchFamily="2" charset="-122"/>
            </a:endParaRPr>
          </a:p>
        </p:txBody>
      </p:sp>
      <p:sp>
        <p:nvSpPr>
          <p:cNvPr id="10" name="Text Box 8">
            <a:extLst>
              <a:ext uri="{FF2B5EF4-FFF2-40B4-BE49-F238E27FC236}">
                <a16:creationId xmlns:a16="http://schemas.microsoft.com/office/drawing/2014/main" id="{0B9B4CD1-04CC-41E9-9261-524421CDB85D}"/>
              </a:ext>
            </a:extLst>
          </p:cNvPr>
          <p:cNvSpPr txBox="1">
            <a:spLocks noChangeArrowheads="1"/>
          </p:cNvSpPr>
          <p:nvPr/>
        </p:nvSpPr>
        <p:spPr bwMode="auto">
          <a:xfrm>
            <a:off x="1667510" y="3485965"/>
            <a:ext cx="59436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spcBef>
                <a:spcPct val="50000"/>
              </a:spcBef>
            </a:pPr>
            <a:r>
              <a:rPr kumimoji="1" lang="en-US" altLang="zh-CN" sz="3200" b="1" dirty="0">
                <a:solidFill>
                  <a:srgbClr val="9900CC"/>
                </a:solidFill>
                <a:latin typeface="华文楷体" panose="02010600040101010101" pitchFamily="2" charset="-122"/>
                <a:ea typeface="华文楷体" panose="02010600040101010101" pitchFamily="2" charset="-122"/>
              </a:rPr>
              <a:t>4.4.2  </a:t>
            </a:r>
            <a:r>
              <a:rPr kumimoji="1" lang="zh-CN" altLang="en-US" sz="3200" b="1" dirty="0">
                <a:solidFill>
                  <a:srgbClr val="9900CC"/>
                </a:solidFill>
                <a:effectLst>
                  <a:outerShdw blurRad="38100" dist="38100" dir="2700000" algn="tl">
                    <a:srgbClr val="FFFFFF"/>
                  </a:outerShdw>
                </a:effectLst>
                <a:latin typeface="华文楷体" panose="02010600040101010101" pitchFamily="2" charset="-122"/>
                <a:ea typeface="华文楷体" panose="02010600040101010101" pitchFamily="2" charset="-122"/>
              </a:rPr>
              <a:t>刚体定轴转动的动能定理</a:t>
            </a:r>
            <a:endParaRPr kumimoji="1" lang="zh-CN" altLang="en-US" sz="3200" b="1" dirty="0">
              <a:solidFill>
                <a:srgbClr val="9900CC"/>
              </a:solidFill>
              <a:latin typeface="华文楷体" panose="02010600040101010101" pitchFamily="2" charset="-122"/>
              <a:ea typeface="华文楷体" panose="02010600040101010101" pitchFamily="2" charset="-122"/>
            </a:endParaRPr>
          </a:p>
        </p:txBody>
      </p:sp>
    </p:spTree>
    <p:extLst>
      <p:ext uri="{BB962C8B-B14F-4D97-AF65-F5344CB8AC3E}">
        <p14:creationId xmlns:p14="http://schemas.microsoft.com/office/powerpoint/2010/main" val="659725737"/>
      </p:ext>
    </p:extLst>
  </p:cSld>
  <p:clrMapOvr>
    <a:masterClrMapping/>
  </p:clrMapOvr>
  <mc:AlternateContent xmlns:mc="http://schemas.openxmlformats.org/markup-compatibility/2006" xmlns:p14="http://schemas.microsoft.com/office/powerpoint/2010/main">
    <mc:Choice Requires="p14">
      <p:transition spd="slow" p14:dur="999"/>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38735373-B6AE-4BA9-AF92-B68B41AF984D}" type="datetime1">
              <a:rPr lang="zh-CN" altLang="en-US" smtClean="0"/>
              <a:t>2020/4/1</a:t>
            </a:fld>
            <a:endParaRPr lang="zh-CN" altLang="en-US"/>
          </a:p>
        </p:txBody>
      </p:sp>
      <p:sp>
        <p:nvSpPr>
          <p:cNvPr id="5" name="灯片编号占位符 4"/>
          <p:cNvSpPr>
            <a:spLocks noGrp="1"/>
          </p:cNvSpPr>
          <p:nvPr>
            <p:ph type="sldNum" sz="quarter" idx="12"/>
          </p:nvPr>
        </p:nvSpPr>
        <p:spPr/>
        <p:txBody>
          <a:bodyPr/>
          <a:lstStyle/>
          <a:p>
            <a:fld id="{0E81DA72-FED3-491C-8B54-9DCADA948234}" type="slidenum">
              <a:rPr lang="zh-CN" altLang="en-US" smtClean="0"/>
              <a:t>3</a:t>
            </a:fld>
            <a:endParaRPr lang="zh-CN" altLang="en-US"/>
          </a:p>
        </p:txBody>
      </p:sp>
      <p:sp>
        <p:nvSpPr>
          <p:cNvPr id="8" name="Text Box 6"/>
          <p:cNvSpPr txBox="1">
            <a:spLocks noChangeArrowheads="1"/>
          </p:cNvSpPr>
          <p:nvPr/>
        </p:nvSpPr>
        <p:spPr bwMode="auto">
          <a:xfrm>
            <a:off x="5898082" y="5833131"/>
            <a:ext cx="2824309" cy="523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r>
              <a:rPr kumimoji="1" lang="zh-CN" altLang="en-US" sz="2800" b="1" dirty="0">
                <a:solidFill>
                  <a:srgbClr val="0000FF"/>
                </a:solidFill>
                <a:latin typeface="华文楷体" panose="02010600040101010101" pitchFamily="2" charset="-122"/>
                <a:ea typeface="华文楷体" panose="02010600040101010101" pitchFamily="2" charset="-122"/>
              </a:rPr>
              <a:t>作业：</a:t>
            </a:r>
            <a:r>
              <a:rPr kumimoji="1" lang="en-US" altLang="zh-CN" sz="2800" b="1" dirty="0">
                <a:solidFill>
                  <a:srgbClr val="0000FF"/>
                </a:solidFill>
                <a:latin typeface="华文楷体" panose="02010600040101010101" pitchFamily="2" charset="-122"/>
                <a:ea typeface="华文楷体" panose="02010600040101010101" pitchFamily="2" charset="-122"/>
              </a:rPr>
              <a:t>4-7</a:t>
            </a:r>
            <a:r>
              <a:rPr kumimoji="1" lang="zh-CN" altLang="en-US" sz="2800" b="1" dirty="0">
                <a:solidFill>
                  <a:srgbClr val="0000FF"/>
                </a:solidFill>
                <a:latin typeface="华文楷体" panose="02010600040101010101" pitchFamily="2" charset="-122"/>
                <a:ea typeface="华文楷体" panose="02010600040101010101" pitchFamily="2" charset="-122"/>
              </a:rPr>
              <a:t>，</a:t>
            </a:r>
            <a:r>
              <a:rPr kumimoji="1" lang="en-US" altLang="zh-CN" sz="2800" b="1" dirty="0">
                <a:solidFill>
                  <a:srgbClr val="0000FF"/>
                </a:solidFill>
                <a:latin typeface="华文楷体" panose="02010600040101010101" pitchFamily="2" charset="-122"/>
                <a:ea typeface="华文楷体" panose="02010600040101010101" pitchFamily="2" charset="-122"/>
              </a:rPr>
              <a:t>4-11</a:t>
            </a:r>
          </a:p>
        </p:txBody>
      </p:sp>
      <p:sp>
        <p:nvSpPr>
          <p:cNvPr id="9" name="Text Box 7"/>
          <p:cNvSpPr txBox="1">
            <a:spLocks noChangeArrowheads="1"/>
          </p:cNvSpPr>
          <p:nvPr/>
        </p:nvSpPr>
        <p:spPr bwMode="auto">
          <a:xfrm>
            <a:off x="1167130" y="1859271"/>
            <a:ext cx="6737350" cy="646331"/>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kumimoji="1" lang="en-US" altLang="zh-CN" sz="3600" b="1" dirty="0">
                <a:solidFill>
                  <a:srgbClr val="9900CC"/>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§4.4  </a:t>
            </a:r>
            <a:r>
              <a:rPr kumimoji="1" lang="zh-CN" altLang="en-US" sz="3600" b="1" dirty="0">
                <a:solidFill>
                  <a:srgbClr val="9900CC"/>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刚体定轴转动的动能定理</a:t>
            </a:r>
          </a:p>
        </p:txBody>
      </p:sp>
      <p:sp>
        <p:nvSpPr>
          <p:cNvPr id="7" name="Text Box 8">
            <a:extLst>
              <a:ext uri="{FF2B5EF4-FFF2-40B4-BE49-F238E27FC236}">
                <a16:creationId xmlns:a16="http://schemas.microsoft.com/office/drawing/2014/main" id="{68E57952-331B-48CF-8819-0D6F05D8A335}"/>
              </a:ext>
            </a:extLst>
          </p:cNvPr>
          <p:cNvSpPr txBox="1">
            <a:spLocks noChangeArrowheads="1"/>
          </p:cNvSpPr>
          <p:nvPr/>
        </p:nvSpPr>
        <p:spPr bwMode="auto">
          <a:xfrm>
            <a:off x="1667510" y="2767372"/>
            <a:ext cx="59436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spcBef>
                <a:spcPct val="50000"/>
              </a:spcBef>
            </a:pPr>
            <a:r>
              <a:rPr kumimoji="1" lang="en-US" altLang="zh-CN" sz="3200" b="1" dirty="0">
                <a:solidFill>
                  <a:srgbClr val="9900CC"/>
                </a:solidFill>
                <a:latin typeface="华文楷体" panose="02010600040101010101" pitchFamily="2" charset="-122"/>
                <a:ea typeface="华文楷体" panose="02010600040101010101" pitchFamily="2" charset="-122"/>
              </a:rPr>
              <a:t>4.4.1  </a:t>
            </a:r>
            <a:r>
              <a:rPr kumimoji="1" lang="zh-CN" altLang="en-US" sz="3200" b="1" dirty="0">
                <a:solidFill>
                  <a:srgbClr val="9900CC"/>
                </a:solidFill>
                <a:effectLst>
                  <a:outerShdw blurRad="38100" dist="38100" dir="2700000" algn="tl">
                    <a:srgbClr val="FFFFFF"/>
                  </a:outerShdw>
                </a:effectLst>
                <a:latin typeface="华文楷体" panose="02010600040101010101" pitchFamily="2" charset="-122"/>
                <a:ea typeface="华文楷体" panose="02010600040101010101" pitchFamily="2" charset="-122"/>
              </a:rPr>
              <a:t>力矩的功</a:t>
            </a:r>
            <a:endParaRPr kumimoji="1" lang="zh-CN" altLang="en-US" sz="3200" b="1" dirty="0">
              <a:solidFill>
                <a:srgbClr val="9900CC"/>
              </a:solidFill>
              <a:latin typeface="华文楷体" panose="02010600040101010101" pitchFamily="2" charset="-122"/>
              <a:ea typeface="华文楷体" panose="02010600040101010101" pitchFamily="2" charset="-122"/>
            </a:endParaRPr>
          </a:p>
        </p:txBody>
      </p:sp>
      <p:sp>
        <p:nvSpPr>
          <p:cNvPr id="10" name="Text Box 8">
            <a:extLst>
              <a:ext uri="{FF2B5EF4-FFF2-40B4-BE49-F238E27FC236}">
                <a16:creationId xmlns:a16="http://schemas.microsoft.com/office/drawing/2014/main" id="{0B9B4CD1-04CC-41E9-9261-524421CDB85D}"/>
              </a:ext>
            </a:extLst>
          </p:cNvPr>
          <p:cNvSpPr txBox="1">
            <a:spLocks noChangeArrowheads="1"/>
          </p:cNvSpPr>
          <p:nvPr/>
        </p:nvSpPr>
        <p:spPr bwMode="auto">
          <a:xfrm>
            <a:off x="1667510" y="3485965"/>
            <a:ext cx="59436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spcBef>
                <a:spcPct val="50000"/>
              </a:spcBef>
            </a:pPr>
            <a:r>
              <a:rPr kumimoji="1" lang="en-US" altLang="zh-CN" sz="3200" b="1" dirty="0">
                <a:solidFill>
                  <a:srgbClr val="9900CC"/>
                </a:solidFill>
                <a:latin typeface="华文楷体" panose="02010600040101010101" pitchFamily="2" charset="-122"/>
                <a:ea typeface="华文楷体" panose="02010600040101010101" pitchFamily="2" charset="-122"/>
              </a:rPr>
              <a:t>4.4.2  </a:t>
            </a:r>
            <a:r>
              <a:rPr kumimoji="1" lang="zh-CN" altLang="en-US" sz="3200" b="1" dirty="0">
                <a:solidFill>
                  <a:srgbClr val="9900CC"/>
                </a:solidFill>
                <a:effectLst>
                  <a:outerShdw blurRad="38100" dist="38100" dir="2700000" algn="tl">
                    <a:srgbClr val="FFFFFF"/>
                  </a:outerShdw>
                </a:effectLst>
                <a:latin typeface="华文楷体" panose="02010600040101010101" pitchFamily="2" charset="-122"/>
                <a:ea typeface="华文楷体" panose="02010600040101010101" pitchFamily="2" charset="-122"/>
              </a:rPr>
              <a:t>刚体定轴转动的动能定理</a:t>
            </a:r>
            <a:endParaRPr kumimoji="1" lang="zh-CN" altLang="en-US" sz="3200" b="1" dirty="0">
              <a:solidFill>
                <a:srgbClr val="9900CC"/>
              </a:solidFill>
              <a:latin typeface="华文楷体" panose="02010600040101010101" pitchFamily="2" charset="-122"/>
              <a:ea typeface="华文楷体" panose="02010600040101010101" pitchFamily="2" charset="-122"/>
            </a:endParaRPr>
          </a:p>
        </p:txBody>
      </p:sp>
    </p:spTree>
    <p:extLst>
      <p:ext uri="{BB962C8B-B14F-4D97-AF65-F5344CB8AC3E}">
        <p14:creationId xmlns:p14="http://schemas.microsoft.com/office/powerpoint/2010/main" val="2635242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2"/>
          <p:cNvSpPr txBox="1">
            <a:spLocks noGrp="1" noChangeArrowheads="1"/>
          </p:cNvSpPr>
          <p:nvPr>
            <p:ph type="title"/>
          </p:nvPr>
        </p:nvSpPr>
        <p:spPr bwMode="auto">
          <a:xfrm>
            <a:off x="0" y="351394"/>
            <a:ext cx="9144000" cy="864000"/>
          </a:xfrm>
          <a:prstGeom prst="rect">
            <a:avLst/>
          </a:prstGeom>
          <a:gradFill flip="none" rotWithShape="1">
            <a:gsLst>
              <a:gs pos="51000">
                <a:srgbClr val="9900CC"/>
              </a:gs>
              <a:gs pos="100000">
                <a:schemeClr val="bg1"/>
              </a:gs>
            </a:gsLst>
            <a:lin ang="0" scaled="1"/>
            <a:tileRect/>
          </a:gradFill>
          <a:ln>
            <a:noFill/>
          </a:ln>
          <a:effectLst/>
        </p:spPr>
        <p:txBody>
          <a:bodyPr wrap="square">
            <a:noAutofit/>
          </a:bodyPr>
          <a:lstStyle/>
          <a:p>
            <a:pPr>
              <a:spcBef>
                <a:spcPct val="50000"/>
              </a:spcBef>
            </a:pPr>
            <a:r>
              <a:rPr kumimoji="1" lang="en-US" altLang="zh-CN" sz="4000" b="1" dirty="0">
                <a:solidFill>
                  <a:schemeClr val="bg1"/>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§4.4</a:t>
            </a:r>
            <a:r>
              <a:rPr kumimoji="1" lang="zh-CN" altLang="en-US" sz="4000" b="1" dirty="0">
                <a:solidFill>
                  <a:schemeClr val="bg1"/>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  刚体定轴转动的动能定理</a:t>
            </a:r>
          </a:p>
        </p:txBody>
      </p:sp>
      <p:sp>
        <p:nvSpPr>
          <p:cNvPr id="6" name="灯片编号占位符 5"/>
          <p:cNvSpPr>
            <a:spLocks noGrp="1"/>
          </p:cNvSpPr>
          <p:nvPr>
            <p:ph type="sldNum" sz="quarter" idx="12"/>
          </p:nvPr>
        </p:nvSpPr>
        <p:spPr/>
        <p:txBody>
          <a:bodyPr/>
          <a:lstStyle/>
          <a:p>
            <a:fld id="{0E81DA72-FED3-491C-8B54-9DCADA948234}" type="slidenum">
              <a:rPr lang="zh-CN" altLang="en-US" smtClean="0"/>
              <a:t>4</a:t>
            </a:fld>
            <a:endParaRPr lang="zh-CN" altLang="en-US"/>
          </a:p>
        </p:txBody>
      </p:sp>
      <p:sp>
        <p:nvSpPr>
          <p:cNvPr id="7" name="日期占位符 6"/>
          <p:cNvSpPr>
            <a:spLocks noGrp="1"/>
          </p:cNvSpPr>
          <p:nvPr>
            <p:ph type="dt" sz="half" idx="10"/>
          </p:nvPr>
        </p:nvSpPr>
        <p:spPr/>
        <p:txBody>
          <a:bodyPr/>
          <a:lstStyle/>
          <a:p>
            <a:fld id="{8D14816F-7A72-411A-8443-C62D56AFB898}" type="datetime1">
              <a:rPr lang="zh-CN" altLang="en-US" smtClean="0"/>
              <a:t>2020/4/1</a:t>
            </a:fld>
            <a:endParaRPr lang="zh-CN" altLang="en-US"/>
          </a:p>
        </p:txBody>
      </p:sp>
      <p:sp>
        <p:nvSpPr>
          <p:cNvPr id="8" name="Text Box 8">
            <a:extLst>
              <a:ext uri="{FF2B5EF4-FFF2-40B4-BE49-F238E27FC236}">
                <a16:creationId xmlns:a16="http://schemas.microsoft.com/office/drawing/2014/main" id="{E84C66FE-14E3-4994-BC8D-75D23D9ED987}"/>
              </a:ext>
            </a:extLst>
          </p:cNvPr>
          <p:cNvSpPr txBox="1">
            <a:spLocks noChangeArrowheads="1"/>
          </p:cNvSpPr>
          <p:nvPr/>
        </p:nvSpPr>
        <p:spPr bwMode="auto">
          <a:xfrm>
            <a:off x="514350" y="1416092"/>
            <a:ext cx="59436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spcBef>
                <a:spcPct val="50000"/>
              </a:spcBef>
            </a:pPr>
            <a:r>
              <a:rPr kumimoji="1" lang="en-US" altLang="zh-CN" sz="3200" b="1" dirty="0">
                <a:solidFill>
                  <a:srgbClr val="9900CC"/>
                </a:solidFill>
                <a:latin typeface="华文楷体" panose="02010600040101010101" pitchFamily="2" charset="-122"/>
                <a:ea typeface="华文楷体" panose="02010600040101010101" pitchFamily="2" charset="-122"/>
              </a:rPr>
              <a:t>4.4.1  </a:t>
            </a:r>
            <a:r>
              <a:rPr kumimoji="1" lang="zh-CN" altLang="en-US" sz="3200" b="1" dirty="0">
                <a:solidFill>
                  <a:srgbClr val="9900CC"/>
                </a:solidFill>
                <a:effectLst>
                  <a:outerShdw blurRad="38100" dist="38100" dir="2700000" algn="tl">
                    <a:srgbClr val="FFFFFF"/>
                  </a:outerShdw>
                </a:effectLst>
                <a:latin typeface="华文楷体" panose="02010600040101010101" pitchFamily="2" charset="-122"/>
                <a:ea typeface="华文楷体" panose="02010600040101010101" pitchFamily="2" charset="-122"/>
              </a:rPr>
              <a:t>力矩的功</a:t>
            </a:r>
            <a:endParaRPr kumimoji="1" lang="zh-CN" altLang="en-US" sz="3200" b="1" dirty="0">
              <a:solidFill>
                <a:srgbClr val="9900CC"/>
              </a:solidFill>
              <a:latin typeface="华文楷体" panose="02010600040101010101" pitchFamily="2" charset="-122"/>
              <a:ea typeface="华文楷体" panose="02010600040101010101" pitchFamily="2" charset="-122"/>
            </a:endParaRPr>
          </a:p>
        </p:txBody>
      </p:sp>
      <p:grpSp>
        <p:nvGrpSpPr>
          <p:cNvPr id="9" name="组合 8">
            <a:extLst>
              <a:ext uri="{FF2B5EF4-FFF2-40B4-BE49-F238E27FC236}">
                <a16:creationId xmlns:a16="http://schemas.microsoft.com/office/drawing/2014/main" id="{C03E2EB2-C8F2-4D70-9C8F-40AE1D168D03}"/>
              </a:ext>
            </a:extLst>
          </p:cNvPr>
          <p:cNvGrpSpPr/>
          <p:nvPr/>
        </p:nvGrpSpPr>
        <p:grpSpPr>
          <a:xfrm>
            <a:off x="6329964" y="1800206"/>
            <a:ext cx="2019300" cy="3856038"/>
            <a:chOff x="8677873" y="1633716"/>
            <a:chExt cx="2019300" cy="3856038"/>
          </a:xfrm>
        </p:grpSpPr>
        <p:grpSp>
          <p:nvGrpSpPr>
            <p:cNvPr id="10" name="组合 9">
              <a:extLst>
                <a:ext uri="{FF2B5EF4-FFF2-40B4-BE49-F238E27FC236}">
                  <a16:creationId xmlns:a16="http://schemas.microsoft.com/office/drawing/2014/main" id="{065F7198-5FB9-4AB6-B399-F054C929D1A8}"/>
                </a:ext>
              </a:extLst>
            </p:cNvPr>
            <p:cNvGrpSpPr/>
            <p:nvPr/>
          </p:nvGrpSpPr>
          <p:grpSpPr>
            <a:xfrm>
              <a:off x="8677873" y="1633716"/>
              <a:ext cx="2019300" cy="3856038"/>
              <a:chOff x="7820024" y="543289"/>
              <a:chExt cx="2019300" cy="3856038"/>
            </a:xfrm>
          </p:grpSpPr>
          <p:grpSp>
            <p:nvGrpSpPr>
              <p:cNvPr id="13" name="Group 27">
                <a:extLst>
                  <a:ext uri="{FF2B5EF4-FFF2-40B4-BE49-F238E27FC236}">
                    <a16:creationId xmlns:a16="http://schemas.microsoft.com/office/drawing/2014/main" id="{926EB133-E93C-40A0-842C-FEE14DC2DF4F}"/>
                  </a:ext>
                </a:extLst>
              </p:cNvPr>
              <p:cNvGrpSpPr>
                <a:grpSpLocks/>
              </p:cNvGrpSpPr>
              <p:nvPr/>
            </p:nvGrpSpPr>
            <p:grpSpPr bwMode="auto">
              <a:xfrm>
                <a:off x="7820024" y="543289"/>
                <a:ext cx="2019300" cy="3856038"/>
                <a:chOff x="3912" y="144"/>
                <a:chExt cx="1272" cy="2429"/>
              </a:xfrm>
            </p:grpSpPr>
            <p:sp>
              <p:nvSpPr>
                <p:cNvPr id="16" name="Freeform 11">
                  <a:extLst>
                    <a:ext uri="{FF2B5EF4-FFF2-40B4-BE49-F238E27FC236}">
                      <a16:creationId xmlns:a16="http://schemas.microsoft.com/office/drawing/2014/main" id="{F482DF81-5BD5-4CF1-99EB-9510441E496A}"/>
                    </a:ext>
                  </a:extLst>
                </p:cNvPr>
                <p:cNvSpPr>
                  <a:spLocks/>
                </p:cNvSpPr>
                <p:nvPr/>
              </p:nvSpPr>
              <p:spPr bwMode="auto">
                <a:xfrm>
                  <a:off x="3912" y="730"/>
                  <a:ext cx="1272" cy="1657"/>
                </a:xfrm>
                <a:custGeom>
                  <a:avLst/>
                  <a:gdLst>
                    <a:gd name="T0" fmla="*/ 516 w 1272"/>
                    <a:gd name="T1" fmla="*/ 18 h 1657"/>
                    <a:gd name="T2" fmla="*/ 78 w 1272"/>
                    <a:gd name="T3" fmla="*/ 798 h 1657"/>
                    <a:gd name="T4" fmla="*/ 720 w 1272"/>
                    <a:gd name="T5" fmla="*/ 1536 h 1657"/>
                    <a:gd name="T6" fmla="*/ 1254 w 1272"/>
                    <a:gd name="T7" fmla="*/ 1080 h 1657"/>
                    <a:gd name="T8" fmla="*/ 1026 w 1272"/>
                    <a:gd name="T9" fmla="*/ 462 h 1657"/>
                    <a:gd name="T10" fmla="*/ 509 w 1272"/>
                    <a:gd name="T11" fmla="*/ 23 h 1657"/>
                  </a:gdLst>
                  <a:ahLst/>
                  <a:cxnLst>
                    <a:cxn ang="0">
                      <a:pos x="T0" y="T1"/>
                    </a:cxn>
                    <a:cxn ang="0">
                      <a:pos x="T2" y="T3"/>
                    </a:cxn>
                    <a:cxn ang="0">
                      <a:pos x="T4" y="T5"/>
                    </a:cxn>
                    <a:cxn ang="0">
                      <a:pos x="T6" y="T7"/>
                    </a:cxn>
                    <a:cxn ang="0">
                      <a:pos x="T8" y="T9"/>
                    </a:cxn>
                    <a:cxn ang="0">
                      <a:pos x="T10" y="T11"/>
                    </a:cxn>
                  </a:cxnLst>
                  <a:rect l="0" t="0" r="r" b="b"/>
                  <a:pathLst>
                    <a:path w="1272" h="1657">
                      <a:moveTo>
                        <a:pt x="516" y="18"/>
                      </a:moveTo>
                      <a:cubicBezTo>
                        <a:pt x="294" y="102"/>
                        <a:pt x="156" y="378"/>
                        <a:pt x="78" y="798"/>
                      </a:cubicBezTo>
                      <a:cubicBezTo>
                        <a:pt x="0" y="1218"/>
                        <a:pt x="201" y="1657"/>
                        <a:pt x="720" y="1536"/>
                      </a:cubicBezTo>
                      <a:cubicBezTo>
                        <a:pt x="1239" y="1415"/>
                        <a:pt x="1272" y="1295"/>
                        <a:pt x="1254" y="1080"/>
                      </a:cubicBezTo>
                      <a:cubicBezTo>
                        <a:pt x="1236" y="865"/>
                        <a:pt x="954" y="726"/>
                        <a:pt x="1026" y="462"/>
                      </a:cubicBezTo>
                      <a:cubicBezTo>
                        <a:pt x="1098" y="198"/>
                        <a:pt x="756" y="0"/>
                        <a:pt x="509" y="23"/>
                      </a:cubicBezTo>
                    </a:path>
                  </a:pathLst>
                </a:custGeom>
                <a:noFill/>
                <a:ln w="381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sp>
              <p:nvSpPr>
                <p:cNvPr id="17" name="Oval 12">
                  <a:extLst>
                    <a:ext uri="{FF2B5EF4-FFF2-40B4-BE49-F238E27FC236}">
                      <a16:creationId xmlns:a16="http://schemas.microsoft.com/office/drawing/2014/main" id="{68B52942-931D-408B-A922-783C8502F387}"/>
                    </a:ext>
                  </a:extLst>
                </p:cNvPr>
                <p:cNvSpPr>
                  <a:spLocks noChangeArrowheads="1"/>
                </p:cNvSpPr>
                <p:nvPr/>
              </p:nvSpPr>
              <p:spPr bwMode="auto">
                <a:xfrm>
                  <a:off x="4140" y="1270"/>
                  <a:ext cx="739" cy="192"/>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endParaRPr kumimoji="1" lang="zh-CN" altLang="zh-CN" sz="2800" b="1">
                    <a:solidFill>
                      <a:schemeClr val="tx2"/>
                    </a:solidFill>
                    <a:latin typeface="Times New Roman" pitchFamily="18" charset="0"/>
                    <a:ea typeface="楷体_GB2312" pitchFamily="49" charset="-122"/>
                  </a:endParaRPr>
                </a:p>
              </p:txBody>
            </p:sp>
            <p:sp>
              <p:nvSpPr>
                <p:cNvPr id="18" name="Freeform 13">
                  <a:extLst>
                    <a:ext uri="{FF2B5EF4-FFF2-40B4-BE49-F238E27FC236}">
                      <a16:creationId xmlns:a16="http://schemas.microsoft.com/office/drawing/2014/main" id="{3AABE21E-43D9-4221-9B98-FC49EE1727DC}"/>
                    </a:ext>
                  </a:extLst>
                </p:cNvPr>
                <p:cNvSpPr>
                  <a:spLocks/>
                </p:cNvSpPr>
                <p:nvPr/>
              </p:nvSpPr>
              <p:spPr bwMode="auto">
                <a:xfrm>
                  <a:off x="4512" y="144"/>
                  <a:ext cx="1" cy="1222"/>
                </a:xfrm>
                <a:custGeom>
                  <a:avLst/>
                  <a:gdLst>
                    <a:gd name="T0" fmla="*/ 5 w 5"/>
                    <a:gd name="T1" fmla="*/ 1222 h 1222"/>
                    <a:gd name="T2" fmla="*/ 0 w 5"/>
                    <a:gd name="T3" fmla="*/ 0 h 1222"/>
                  </a:gdLst>
                  <a:ahLst/>
                  <a:cxnLst>
                    <a:cxn ang="0">
                      <a:pos x="T0" y="T1"/>
                    </a:cxn>
                    <a:cxn ang="0">
                      <a:pos x="T2" y="T3"/>
                    </a:cxn>
                  </a:cxnLst>
                  <a:rect l="0" t="0" r="r" b="b"/>
                  <a:pathLst>
                    <a:path w="5" h="1222">
                      <a:moveTo>
                        <a:pt x="5" y="1222"/>
                      </a:moveTo>
                      <a:lnTo>
                        <a:pt x="0" y="0"/>
                      </a:lnTo>
                    </a:path>
                  </a:pathLst>
                </a:custGeom>
                <a:noFill/>
                <a:ln w="38100" cap="flat" cmpd="sng">
                  <a:solidFill>
                    <a:srgbClr val="0000FF"/>
                  </a:solidFill>
                  <a:prstDash val="solid"/>
                  <a:round/>
                  <a:headEnd type="none" w="med" len="med"/>
                  <a:tailEnd type="arrow"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sp>
              <p:nvSpPr>
                <p:cNvPr id="19" name="Freeform 14">
                  <a:extLst>
                    <a:ext uri="{FF2B5EF4-FFF2-40B4-BE49-F238E27FC236}">
                      <a16:creationId xmlns:a16="http://schemas.microsoft.com/office/drawing/2014/main" id="{6654613D-7AF4-4F7C-9DF7-A1608693BE08}"/>
                    </a:ext>
                  </a:extLst>
                </p:cNvPr>
                <p:cNvSpPr>
                  <a:spLocks/>
                </p:cNvSpPr>
                <p:nvPr/>
              </p:nvSpPr>
              <p:spPr bwMode="auto">
                <a:xfrm>
                  <a:off x="4511" y="1462"/>
                  <a:ext cx="1" cy="1111"/>
                </a:xfrm>
                <a:custGeom>
                  <a:avLst/>
                  <a:gdLst>
                    <a:gd name="T0" fmla="*/ 0 w 6"/>
                    <a:gd name="T1" fmla="*/ 1111 h 1111"/>
                    <a:gd name="T2" fmla="*/ 6 w 6"/>
                    <a:gd name="T3" fmla="*/ 0 h 1111"/>
                  </a:gdLst>
                  <a:ahLst/>
                  <a:cxnLst>
                    <a:cxn ang="0">
                      <a:pos x="T0" y="T1"/>
                    </a:cxn>
                    <a:cxn ang="0">
                      <a:pos x="T2" y="T3"/>
                    </a:cxn>
                  </a:cxnLst>
                  <a:rect l="0" t="0" r="r" b="b"/>
                  <a:pathLst>
                    <a:path w="6" h="1111">
                      <a:moveTo>
                        <a:pt x="0" y="1111"/>
                      </a:moveTo>
                      <a:lnTo>
                        <a:pt x="6" y="0"/>
                      </a:lnTo>
                    </a:path>
                  </a:pathLst>
                </a:custGeom>
                <a:noFill/>
                <a:ln w="38100" cap="flat" cmpd="sng">
                  <a:solidFill>
                    <a:srgbClr val="0000FF"/>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sp>
              <p:nvSpPr>
                <p:cNvPr id="20" name="Freeform 15">
                  <a:extLst>
                    <a:ext uri="{FF2B5EF4-FFF2-40B4-BE49-F238E27FC236}">
                      <a16:creationId xmlns:a16="http://schemas.microsoft.com/office/drawing/2014/main" id="{EF84ED22-3EE6-4A47-B668-6FBD4C9314B2}"/>
                    </a:ext>
                  </a:extLst>
                </p:cNvPr>
                <p:cNvSpPr>
                  <a:spLocks/>
                </p:cNvSpPr>
                <p:nvPr/>
              </p:nvSpPr>
              <p:spPr bwMode="auto">
                <a:xfrm>
                  <a:off x="4320" y="472"/>
                  <a:ext cx="444" cy="192"/>
                </a:xfrm>
                <a:custGeom>
                  <a:avLst/>
                  <a:gdLst>
                    <a:gd name="T0" fmla="*/ 90 w 444"/>
                    <a:gd name="T1" fmla="*/ 30 h 192"/>
                    <a:gd name="T2" fmla="*/ 210 w 444"/>
                    <a:gd name="T3" fmla="*/ 174 h 192"/>
                    <a:gd name="T4" fmla="*/ 228 w 444"/>
                    <a:gd name="T5" fmla="*/ 0 h 192"/>
                  </a:gdLst>
                  <a:ahLst/>
                  <a:cxnLst>
                    <a:cxn ang="0">
                      <a:pos x="T0" y="T1"/>
                    </a:cxn>
                    <a:cxn ang="0">
                      <a:pos x="T2" y="T3"/>
                    </a:cxn>
                    <a:cxn ang="0">
                      <a:pos x="T4" y="T5"/>
                    </a:cxn>
                  </a:cxnLst>
                  <a:rect l="0" t="0" r="r" b="b"/>
                  <a:pathLst>
                    <a:path w="444" h="192">
                      <a:moveTo>
                        <a:pt x="90" y="30"/>
                      </a:moveTo>
                      <a:cubicBezTo>
                        <a:pt x="0" y="108"/>
                        <a:pt x="90" y="192"/>
                        <a:pt x="210" y="174"/>
                      </a:cubicBezTo>
                      <a:cubicBezTo>
                        <a:pt x="330" y="156"/>
                        <a:pt x="444" y="102"/>
                        <a:pt x="228" y="0"/>
                      </a:cubicBezTo>
                    </a:path>
                  </a:pathLst>
                </a:custGeom>
                <a:noFill/>
                <a:ln w="28575"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sp>
              <p:nvSpPr>
                <p:cNvPr id="21" name="Freeform 16">
                  <a:extLst>
                    <a:ext uri="{FF2B5EF4-FFF2-40B4-BE49-F238E27FC236}">
                      <a16:creationId xmlns:a16="http://schemas.microsoft.com/office/drawing/2014/main" id="{42CE621E-ED1C-4F55-B473-799ACAE8C162}"/>
                    </a:ext>
                  </a:extLst>
                </p:cNvPr>
                <p:cNvSpPr>
                  <a:spLocks/>
                </p:cNvSpPr>
                <p:nvPr/>
              </p:nvSpPr>
              <p:spPr bwMode="auto">
                <a:xfrm>
                  <a:off x="4512" y="1366"/>
                  <a:ext cx="360" cy="1"/>
                </a:xfrm>
                <a:custGeom>
                  <a:avLst/>
                  <a:gdLst>
                    <a:gd name="T0" fmla="*/ 0 w 360"/>
                    <a:gd name="T1" fmla="*/ 0 h 1"/>
                    <a:gd name="T2" fmla="*/ 360 w 360"/>
                    <a:gd name="T3" fmla="*/ 0 h 1"/>
                  </a:gdLst>
                  <a:ahLst/>
                  <a:cxnLst>
                    <a:cxn ang="0">
                      <a:pos x="T0" y="T1"/>
                    </a:cxn>
                    <a:cxn ang="0">
                      <a:pos x="T2" y="T3"/>
                    </a:cxn>
                  </a:cxnLst>
                  <a:rect l="0" t="0" r="r" b="b"/>
                  <a:pathLst>
                    <a:path w="360" h="1">
                      <a:moveTo>
                        <a:pt x="0" y="0"/>
                      </a:moveTo>
                      <a:lnTo>
                        <a:pt x="360" y="0"/>
                      </a:lnTo>
                    </a:path>
                  </a:pathLst>
                </a:custGeom>
                <a:noFill/>
                <a:ln w="9525" cap="flat" cmpd="sng">
                  <a:solidFill>
                    <a:schemeClr val="tx2"/>
                  </a:solidFill>
                  <a:prstDash val="dash"/>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graphicFrame>
              <p:nvGraphicFramePr>
                <p:cNvPr id="22" name="Object 17">
                  <a:extLst>
                    <a:ext uri="{FF2B5EF4-FFF2-40B4-BE49-F238E27FC236}">
                      <a16:creationId xmlns:a16="http://schemas.microsoft.com/office/drawing/2014/main" id="{59D958D9-E390-40D6-BA87-F5E95926966E}"/>
                    </a:ext>
                  </a:extLst>
                </p:cNvPr>
                <p:cNvGraphicFramePr>
                  <a:graphicFrameLocks noChangeAspect="1"/>
                </p:cNvGraphicFramePr>
                <p:nvPr>
                  <p:extLst>
                    <p:ext uri="{D42A27DB-BD31-4B8C-83A1-F6EECF244321}">
                      <p14:modId xmlns:p14="http://schemas.microsoft.com/office/powerpoint/2010/main" val="792913316"/>
                    </p:ext>
                  </p:extLst>
                </p:nvPr>
              </p:nvGraphicFramePr>
              <p:xfrm>
                <a:off x="4570" y="194"/>
                <a:ext cx="180" cy="220"/>
              </p:xfrm>
              <a:graphic>
                <a:graphicData uri="http://schemas.openxmlformats.org/presentationml/2006/ole">
                  <mc:AlternateContent xmlns:mc="http://schemas.openxmlformats.org/markup-compatibility/2006">
                    <mc:Choice xmlns:v="urn:schemas-microsoft-com:vml" Requires="v">
                      <p:oleObj spid="_x0000_s18496" name="Equation" r:id="rId3" imgW="114120" imgH="139680" progId="Equation.DSMT4">
                        <p:embed/>
                      </p:oleObj>
                    </mc:Choice>
                    <mc:Fallback>
                      <p:oleObj name="Equation" r:id="rId3" imgW="114120" imgH="139680" progId="Equation.DSMT4">
                        <p:embed/>
                        <p:pic>
                          <p:nvPicPr>
                            <p:cNvPr id="71" name="Object 17"/>
                            <p:cNvPicPr>
                              <a:picLocks noChangeAspect="1" noChangeArrowheads="1"/>
                            </p:cNvPicPr>
                            <p:nvPr/>
                          </p:nvPicPr>
                          <p:blipFill>
                            <a:blip r:embed="rId4"/>
                            <a:srcRect/>
                            <a:stretch>
                              <a:fillRect/>
                            </a:stretch>
                          </p:blipFill>
                          <p:spPr bwMode="auto">
                            <a:xfrm>
                              <a:off x="4570" y="194"/>
                              <a:ext cx="180" cy="22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3" name="Text Box 18">
                  <a:extLst>
                    <a:ext uri="{FF2B5EF4-FFF2-40B4-BE49-F238E27FC236}">
                      <a16:creationId xmlns:a16="http://schemas.microsoft.com/office/drawing/2014/main" id="{03EDF261-5260-4401-8742-7F906FE24457}"/>
                    </a:ext>
                  </a:extLst>
                </p:cNvPr>
                <p:cNvSpPr txBox="1">
                  <a:spLocks noChangeArrowheads="1"/>
                </p:cNvSpPr>
                <p:nvPr/>
              </p:nvSpPr>
              <p:spPr bwMode="auto">
                <a:xfrm>
                  <a:off x="4224" y="1968"/>
                  <a:ext cx="336" cy="3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kumimoji="1" lang="en-US" altLang="zh-CN" sz="2800" b="1" i="1" dirty="0">
                      <a:latin typeface="Times New Roman" pitchFamily="18" charset="0"/>
                      <a:ea typeface="楷体_GB2312" pitchFamily="49" charset="-122"/>
                      <a:sym typeface="Symbol" pitchFamily="18" charset="2"/>
                    </a:rPr>
                    <a:t>O</a:t>
                  </a:r>
                  <a:endParaRPr kumimoji="1" lang="en-US" altLang="zh-CN" sz="2800" b="1" dirty="0">
                    <a:latin typeface="Times New Roman" pitchFamily="18" charset="0"/>
                    <a:ea typeface="楷体_GB2312" pitchFamily="49" charset="-122"/>
                  </a:endParaRPr>
                </a:p>
              </p:txBody>
            </p:sp>
            <p:sp>
              <p:nvSpPr>
                <p:cNvPr id="24" name="Line 19">
                  <a:extLst>
                    <a:ext uri="{FF2B5EF4-FFF2-40B4-BE49-F238E27FC236}">
                      <a16:creationId xmlns:a16="http://schemas.microsoft.com/office/drawing/2014/main" id="{D60D8B6B-22B1-4C01-AA59-33E323482861}"/>
                    </a:ext>
                  </a:extLst>
                </p:cNvPr>
                <p:cNvSpPr>
                  <a:spLocks noChangeShapeType="1"/>
                </p:cNvSpPr>
                <p:nvPr/>
              </p:nvSpPr>
              <p:spPr bwMode="auto">
                <a:xfrm flipV="1">
                  <a:off x="4512" y="1372"/>
                  <a:ext cx="355" cy="740"/>
                </a:xfrm>
                <a:prstGeom prst="line">
                  <a:avLst/>
                </a:prstGeom>
                <a:noFill/>
                <a:ln w="34925">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graphicFrame>
              <p:nvGraphicFramePr>
                <p:cNvPr id="25" name="Object 20">
                  <a:extLst>
                    <a:ext uri="{FF2B5EF4-FFF2-40B4-BE49-F238E27FC236}">
                      <a16:creationId xmlns:a16="http://schemas.microsoft.com/office/drawing/2014/main" id="{F5BAD0E1-34A7-4502-A7E5-47242A82704A}"/>
                    </a:ext>
                  </a:extLst>
                </p:cNvPr>
                <p:cNvGraphicFramePr>
                  <a:graphicFrameLocks noChangeAspect="1"/>
                </p:cNvGraphicFramePr>
                <p:nvPr>
                  <p:extLst>
                    <p:ext uri="{D42A27DB-BD31-4B8C-83A1-F6EECF244321}">
                      <p14:modId xmlns:p14="http://schemas.microsoft.com/office/powerpoint/2010/main" val="645663727"/>
                    </p:ext>
                  </p:extLst>
                </p:nvPr>
              </p:nvGraphicFramePr>
              <p:xfrm>
                <a:off x="4518" y="1372"/>
                <a:ext cx="226" cy="335"/>
              </p:xfrm>
              <a:graphic>
                <a:graphicData uri="http://schemas.openxmlformats.org/presentationml/2006/ole">
                  <mc:AlternateContent xmlns:mc="http://schemas.openxmlformats.org/markup-compatibility/2006">
                    <mc:Choice xmlns:v="urn:schemas-microsoft-com:vml" Requires="v">
                      <p:oleObj spid="_x0000_s18497" name="Equation" r:id="rId5" imgW="177480" imgH="241200" progId="Equation.DSMT4">
                        <p:embed/>
                      </p:oleObj>
                    </mc:Choice>
                    <mc:Fallback>
                      <p:oleObj name="Equation" r:id="rId5" imgW="177480" imgH="241200" progId="Equation.DSMT4">
                        <p:embed/>
                        <p:pic>
                          <p:nvPicPr>
                            <p:cNvPr id="74" name="Object 20"/>
                            <p:cNvPicPr>
                              <a:picLocks noChangeAspect="1" noChangeArrowheads="1"/>
                            </p:cNvPicPr>
                            <p:nvPr/>
                          </p:nvPicPr>
                          <p:blipFill>
                            <a:blip r:embed="rId6"/>
                            <a:srcRect/>
                            <a:stretch>
                              <a:fillRect/>
                            </a:stretch>
                          </p:blipFill>
                          <p:spPr bwMode="auto">
                            <a:xfrm>
                              <a:off x="4518" y="1372"/>
                              <a:ext cx="226" cy="335"/>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6" name="Object 21">
                  <a:extLst>
                    <a:ext uri="{FF2B5EF4-FFF2-40B4-BE49-F238E27FC236}">
                      <a16:creationId xmlns:a16="http://schemas.microsoft.com/office/drawing/2014/main" id="{55FC1F3D-3F3D-4A63-9AE1-8F1EA62E051E}"/>
                    </a:ext>
                  </a:extLst>
                </p:cNvPr>
                <p:cNvGraphicFramePr>
                  <a:graphicFrameLocks noChangeAspect="1"/>
                </p:cNvGraphicFramePr>
                <p:nvPr>
                  <p:extLst>
                    <p:ext uri="{D42A27DB-BD31-4B8C-83A1-F6EECF244321}">
                      <p14:modId xmlns:p14="http://schemas.microsoft.com/office/powerpoint/2010/main" val="3136028952"/>
                    </p:ext>
                  </p:extLst>
                </p:nvPr>
              </p:nvGraphicFramePr>
              <p:xfrm>
                <a:off x="4667" y="1716"/>
                <a:ext cx="200" cy="360"/>
              </p:xfrm>
              <a:graphic>
                <a:graphicData uri="http://schemas.openxmlformats.org/presentationml/2006/ole">
                  <mc:AlternateContent xmlns:mc="http://schemas.openxmlformats.org/markup-compatibility/2006">
                    <mc:Choice xmlns:v="urn:schemas-microsoft-com:vml" Requires="v">
                      <p:oleObj spid="_x0000_s18498" name="Equation" r:id="rId7" imgW="126720" imgH="228600" progId="Equation.DSMT4">
                        <p:embed/>
                      </p:oleObj>
                    </mc:Choice>
                    <mc:Fallback>
                      <p:oleObj name="Equation" r:id="rId7" imgW="126720" imgH="228600" progId="Equation.DSMT4">
                        <p:embed/>
                        <p:pic>
                          <p:nvPicPr>
                            <p:cNvPr id="75" name="Object 21"/>
                            <p:cNvPicPr>
                              <a:picLocks noChangeAspect="1" noChangeArrowheads="1"/>
                            </p:cNvPicPr>
                            <p:nvPr/>
                          </p:nvPicPr>
                          <p:blipFill>
                            <a:blip r:embed="rId8"/>
                            <a:srcRect/>
                            <a:stretch>
                              <a:fillRect/>
                            </a:stretch>
                          </p:blipFill>
                          <p:spPr bwMode="auto">
                            <a:xfrm>
                              <a:off x="4667" y="1716"/>
                              <a:ext cx="200" cy="36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9" name="Object 25">
                  <a:extLst>
                    <a:ext uri="{FF2B5EF4-FFF2-40B4-BE49-F238E27FC236}">
                      <a16:creationId xmlns:a16="http://schemas.microsoft.com/office/drawing/2014/main" id="{A53407B0-B4FE-44E2-BD3A-402F0A0A39AA}"/>
                    </a:ext>
                  </a:extLst>
                </p:cNvPr>
                <p:cNvGraphicFramePr>
                  <a:graphicFrameLocks noChangeAspect="1"/>
                </p:cNvGraphicFramePr>
                <p:nvPr>
                  <p:extLst>
                    <p:ext uri="{D42A27DB-BD31-4B8C-83A1-F6EECF244321}">
                      <p14:modId xmlns:p14="http://schemas.microsoft.com/office/powerpoint/2010/main" val="1827980636"/>
                    </p:ext>
                  </p:extLst>
                </p:nvPr>
              </p:nvGraphicFramePr>
              <p:xfrm>
                <a:off x="4593" y="1086"/>
                <a:ext cx="258" cy="318"/>
              </p:xfrm>
              <a:graphic>
                <a:graphicData uri="http://schemas.openxmlformats.org/presentationml/2006/ole">
                  <mc:AlternateContent xmlns:mc="http://schemas.openxmlformats.org/markup-compatibility/2006">
                    <mc:Choice xmlns:v="urn:schemas-microsoft-com:vml" Requires="v">
                      <p:oleObj spid="_x0000_s18499" name="Equation" r:id="rId9" imgW="203040" imgH="228600" progId="Equation.DSMT4">
                        <p:embed/>
                      </p:oleObj>
                    </mc:Choice>
                    <mc:Fallback>
                      <p:oleObj name="Equation" r:id="rId9" imgW="203040" imgH="228600" progId="Equation.DSMT4">
                        <p:embed/>
                        <p:pic>
                          <p:nvPicPr>
                            <p:cNvPr id="79" name="Object 25"/>
                            <p:cNvPicPr>
                              <a:picLocks noChangeAspect="1" noChangeArrowheads="1"/>
                            </p:cNvPicPr>
                            <p:nvPr/>
                          </p:nvPicPr>
                          <p:blipFill>
                            <a:blip r:embed="rId10"/>
                            <a:srcRect/>
                            <a:stretch>
                              <a:fillRect/>
                            </a:stretch>
                          </p:blipFill>
                          <p:spPr bwMode="auto">
                            <a:xfrm>
                              <a:off x="4593" y="1086"/>
                              <a:ext cx="258" cy="318"/>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 name="Oval 26">
                  <a:extLst>
                    <a:ext uri="{FF2B5EF4-FFF2-40B4-BE49-F238E27FC236}">
                      <a16:creationId xmlns:a16="http://schemas.microsoft.com/office/drawing/2014/main" id="{E5E6E1C2-1D2D-490A-B806-99D4851E7833}"/>
                    </a:ext>
                  </a:extLst>
                </p:cNvPr>
                <p:cNvSpPr>
                  <a:spLocks noChangeAspect="1" noChangeArrowheads="1"/>
                </p:cNvSpPr>
                <p:nvPr/>
              </p:nvSpPr>
              <p:spPr bwMode="auto">
                <a:xfrm>
                  <a:off x="4848" y="1344"/>
                  <a:ext cx="45" cy="45"/>
                </a:xfrm>
                <a:prstGeom prst="ellipse">
                  <a:avLst/>
                </a:prstGeom>
                <a:solidFill>
                  <a:srgbClr val="FFC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aphicFrame>
            <p:nvGraphicFramePr>
              <p:cNvPr id="15" name="对象 14">
                <a:extLst>
                  <a:ext uri="{FF2B5EF4-FFF2-40B4-BE49-F238E27FC236}">
                    <a16:creationId xmlns:a16="http://schemas.microsoft.com/office/drawing/2014/main" id="{F472E52E-6A0D-42C1-BAE8-E8C31E28E9CD}"/>
                  </a:ext>
                </a:extLst>
              </p:cNvPr>
              <p:cNvGraphicFramePr>
                <a:graphicFrameLocks noChangeAspect="1"/>
              </p:cNvGraphicFramePr>
              <p:nvPr>
                <p:extLst>
                  <p:ext uri="{D42A27DB-BD31-4B8C-83A1-F6EECF244321}">
                    <p14:modId xmlns:p14="http://schemas.microsoft.com/office/powerpoint/2010/main" val="2570671457"/>
                  </p:ext>
                </p:extLst>
              </p:nvPr>
            </p:nvGraphicFramePr>
            <p:xfrm>
              <a:off x="9039224" y="935904"/>
              <a:ext cx="372999" cy="435166"/>
            </p:xfrm>
            <a:graphic>
              <a:graphicData uri="http://schemas.openxmlformats.org/presentationml/2006/ole">
                <mc:AlternateContent xmlns:mc="http://schemas.openxmlformats.org/markup-compatibility/2006">
                  <mc:Choice xmlns:v="urn:schemas-microsoft-com:vml" Requires="v">
                    <p:oleObj spid="_x0000_s18500" name="Equation" r:id="rId11" imgW="152280" imgH="177480" progId="Equation.DSMT4">
                      <p:embed/>
                    </p:oleObj>
                  </mc:Choice>
                  <mc:Fallback>
                    <p:oleObj name="Equation" r:id="rId11" imgW="152280" imgH="177480" progId="Equation.DSMT4">
                      <p:embed/>
                      <p:pic>
                        <p:nvPicPr>
                          <p:cNvPr id="64" name="对象 63"/>
                          <p:cNvPicPr/>
                          <p:nvPr/>
                        </p:nvPicPr>
                        <p:blipFill>
                          <a:blip r:embed="rId12"/>
                          <a:stretch>
                            <a:fillRect/>
                          </a:stretch>
                        </p:blipFill>
                        <p:spPr>
                          <a:xfrm>
                            <a:off x="9039224" y="935904"/>
                            <a:ext cx="372999" cy="435166"/>
                          </a:xfrm>
                          <a:prstGeom prst="rect">
                            <a:avLst/>
                          </a:prstGeom>
                        </p:spPr>
                      </p:pic>
                    </p:oleObj>
                  </mc:Fallback>
                </mc:AlternateContent>
              </a:graphicData>
            </a:graphic>
          </p:graphicFrame>
        </p:grpSp>
        <p:graphicFrame>
          <p:nvGraphicFramePr>
            <p:cNvPr id="11" name="Object 30">
              <a:extLst>
                <a:ext uri="{FF2B5EF4-FFF2-40B4-BE49-F238E27FC236}">
                  <a16:creationId xmlns:a16="http://schemas.microsoft.com/office/drawing/2014/main" id="{FF629BDE-80E5-4885-B9EF-A823E11D3798}"/>
                </a:ext>
              </a:extLst>
            </p:cNvPr>
            <p:cNvGraphicFramePr>
              <a:graphicFrameLocks noChangeAspect="1"/>
            </p:cNvGraphicFramePr>
            <p:nvPr>
              <p:extLst>
                <p:ext uri="{D42A27DB-BD31-4B8C-83A1-F6EECF244321}">
                  <p14:modId xmlns:p14="http://schemas.microsoft.com/office/powerpoint/2010/main" val="2102239130"/>
                </p:ext>
              </p:extLst>
            </p:nvPr>
          </p:nvGraphicFramePr>
          <p:xfrm>
            <a:off x="9192929" y="3766503"/>
            <a:ext cx="380700" cy="571500"/>
          </p:xfrm>
          <a:graphic>
            <a:graphicData uri="http://schemas.openxmlformats.org/presentationml/2006/ole">
              <mc:AlternateContent xmlns:mc="http://schemas.openxmlformats.org/markup-compatibility/2006">
                <mc:Choice xmlns:v="urn:schemas-microsoft-com:vml" Requires="v">
                  <p:oleObj spid="_x0000_s18501" name="Equation" r:id="rId13" imgW="152280" imgH="228600" progId="Equation.DSMT4">
                    <p:embed/>
                  </p:oleObj>
                </mc:Choice>
                <mc:Fallback>
                  <p:oleObj name="Equation" r:id="rId13" imgW="152280" imgH="228600" progId="Equation.DSMT4">
                    <p:embed/>
                    <p:pic>
                      <p:nvPicPr>
                        <p:cNvPr id="61" name="Object 30"/>
                        <p:cNvPicPr>
                          <a:picLocks noChangeAspect="1" noChangeArrowheads="1"/>
                        </p:cNvPicPr>
                        <p:nvPr/>
                      </p:nvPicPr>
                      <p:blipFill>
                        <a:blip r:embed="rId14"/>
                        <a:srcRect/>
                        <a:stretch>
                          <a:fillRect/>
                        </a:stretch>
                      </p:blipFill>
                      <p:spPr bwMode="auto">
                        <a:xfrm>
                          <a:off x="9192929" y="3766503"/>
                          <a:ext cx="380700" cy="5715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31" name="组合 30">
            <a:extLst>
              <a:ext uri="{FF2B5EF4-FFF2-40B4-BE49-F238E27FC236}">
                <a16:creationId xmlns:a16="http://schemas.microsoft.com/office/drawing/2014/main" id="{32430E36-A2B2-4B0F-B617-94240E945751}"/>
              </a:ext>
            </a:extLst>
          </p:cNvPr>
          <p:cNvGrpSpPr/>
          <p:nvPr/>
        </p:nvGrpSpPr>
        <p:grpSpPr>
          <a:xfrm>
            <a:off x="7291989" y="2639994"/>
            <a:ext cx="1688541" cy="1387951"/>
            <a:chOff x="9650413" y="2032001"/>
            <a:chExt cx="1688541" cy="1387951"/>
          </a:xfrm>
        </p:grpSpPr>
        <p:sp>
          <p:nvSpPr>
            <p:cNvPr id="32" name="Line 23">
              <a:extLst>
                <a:ext uri="{FF2B5EF4-FFF2-40B4-BE49-F238E27FC236}">
                  <a16:creationId xmlns:a16="http://schemas.microsoft.com/office/drawing/2014/main" id="{D7A260DE-017F-40C4-9644-A97948C26EBF}"/>
                </a:ext>
              </a:extLst>
            </p:cNvPr>
            <p:cNvSpPr>
              <a:spLocks noChangeShapeType="1"/>
            </p:cNvSpPr>
            <p:nvPr/>
          </p:nvSpPr>
          <p:spPr bwMode="auto">
            <a:xfrm rot="20971546" flipV="1">
              <a:off x="10184411" y="2693988"/>
              <a:ext cx="515938" cy="363538"/>
            </a:xfrm>
            <a:prstGeom prst="line">
              <a:avLst/>
            </a:prstGeom>
            <a:noFill/>
            <a:ln w="34925">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graphicFrame>
          <p:nvGraphicFramePr>
            <p:cNvPr id="33" name="对象 32">
              <a:extLst>
                <a:ext uri="{FF2B5EF4-FFF2-40B4-BE49-F238E27FC236}">
                  <a16:creationId xmlns:a16="http://schemas.microsoft.com/office/drawing/2014/main" id="{C803DE64-84BF-4AAE-A734-EFAB12C44FDA}"/>
                </a:ext>
              </a:extLst>
            </p:cNvPr>
            <p:cNvGraphicFramePr>
              <a:graphicFrameLocks noChangeAspect="1"/>
            </p:cNvGraphicFramePr>
            <p:nvPr>
              <p:extLst>
                <p:ext uri="{D42A27DB-BD31-4B8C-83A1-F6EECF244321}">
                  <p14:modId xmlns:p14="http://schemas.microsoft.com/office/powerpoint/2010/main" val="1613365575"/>
                </p:ext>
              </p:extLst>
            </p:nvPr>
          </p:nvGraphicFramePr>
          <p:xfrm>
            <a:off x="10442380" y="2032001"/>
            <a:ext cx="563436" cy="535464"/>
          </p:xfrm>
          <a:graphic>
            <a:graphicData uri="http://schemas.openxmlformats.org/presentationml/2006/ole">
              <mc:AlternateContent xmlns:mc="http://schemas.openxmlformats.org/markup-compatibility/2006">
                <mc:Choice xmlns:v="urn:schemas-microsoft-com:vml" Requires="v">
                  <p:oleObj spid="_x0000_s18502" name="Equation" r:id="rId15" imgW="253800" imgH="241200" progId="Equation.DSMT4">
                    <p:embed/>
                  </p:oleObj>
                </mc:Choice>
                <mc:Fallback>
                  <p:oleObj name="Equation" r:id="rId15" imgW="253800" imgH="241200" progId="Equation.DSMT4">
                    <p:embed/>
                    <p:pic>
                      <p:nvPicPr>
                        <p:cNvPr id="49" name="对象 48"/>
                        <p:cNvPicPr/>
                        <p:nvPr/>
                      </p:nvPicPr>
                      <p:blipFill>
                        <a:blip r:embed="rId16"/>
                        <a:stretch>
                          <a:fillRect/>
                        </a:stretch>
                      </p:blipFill>
                      <p:spPr>
                        <a:xfrm>
                          <a:off x="10442380" y="2032001"/>
                          <a:ext cx="563436" cy="535464"/>
                        </a:xfrm>
                        <a:prstGeom prst="rect">
                          <a:avLst/>
                        </a:prstGeom>
                      </p:spPr>
                    </p:pic>
                  </p:oleObj>
                </mc:Fallback>
              </mc:AlternateContent>
            </a:graphicData>
          </a:graphic>
        </p:graphicFrame>
        <p:graphicFrame>
          <p:nvGraphicFramePr>
            <p:cNvPr id="34" name="对象 33">
              <a:extLst>
                <a:ext uri="{FF2B5EF4-FFF2-40B4-BE49-F238E27FC236}">
                  <a16:creationId xmlns:a16="http://schemas.microsoft.com/office/drawing/2014/main" id="{8370ACB2-1C63-4495-A6B8-53144E2839B8}"/>
                </a:ext>
              </a:extLst>
            </p:cNvPr>
            <p:cNvGraphicFramePr>
              <a:graphicFrameLocks noChangeAspect="1"/>
            </p:cNvGraphicFramePr>
            <p:nvPr>
              <p:extLst>
                <p:ext uri="{D42A27DB-BD31-4B8C-83A1-F6EECF244321}">
                  <p14:modId xmlns:p14="http://schemas.microsoft.com/office/powerpoint/2010/main" val="4222551978"/>
                </p:ext>
              </p:extLst>
            </p:nvPr>
          </p:nvGraphicFramePr>
          <p:xfrm>
            <a:off x="9650413" y="2185283"/>
            <a:ext cx="642312" cy="530640"/>
          </p:xfrm>
          <a:graphic>
            <a:graphicData uri="http://schemas.openxmlformats.org/presentationml/2006/ole">
              <mc:AlternateContent xmlns:mc="http://schemas.openxmlformats.org/markup-compatibility/2006">
                <mc:Choice xmlns:v="urn:schemas-microsoft-com:vml" Requires="v">
                  <p:oleObj spid="_x0000_s18503" name="Equation" r:id="rId17" imgW="291960" imgH="241200" progId="Equation.DSMT4">
                    <p:embed/>
                  </p:oleObj>
                </mc:Choice>
                <mc:Fallback>
                  <p:oleObj name="Equation" r:id="rId17" imgW="291960" imgH="241200" progId="Equation.DSMT4">
                    <p:embed/>
                    <p:pic>
                      <p:nvPicPr>
                        <p:cNvPr id="50" name="对象 49"/>
                        <p:cNvPicPr/>
                        <p:nvPr/>
                      </p:nvPicPr>
                      <p:blipFill>
                        <a:blip r:embed="rId18"/>
                        <a:stretch>
                          <a:fillRect/>
                        </a:stretch>
                      </p:blipFill>
                      <p:spPr>
                        <a:xfrm>
                          <a:off x="9650413" y="2185283"/>
                          <a:ext cx="642312" cy="530640"/>
                        </a:xfrm>
                        <a:prstGeom prst="rect">
                          <a:avLst/>
                        </a:prstGeom>
                      </p:spPr>
                    </p:pic>
                  </p:oleObj>
                </mc:Fallback>
              </mc:AlternateContent>
            </a:graphicData>
          </a:graphic>
        </p:graphicFrame>
        <p:cxnSp>
          <p:nvCxnSpPr>
            <p:cNvPr id="35" name="直接箭头连接符 34">
              <a:extLst>
                <a:ext uri="{FF2B5EF4-FFF2-40B4-BE49-F238E27FC236}">
                  <a16:creationId xmlns:a16="http://schemas.microsoft.com/office/drawing/2014/main" id="{E4380448-8450-486F-8E27-43372EE4F8CE}"/>
                </a:ext>
              </a:extLst>
            </p:cNvPr>
            <p:cNvCxnSpPr/>
            <p:nvPr/>
          </p:nvCxnSpPr>
          <p:spPr>
            <a:xfrm flipV="1">
              <a:off x="10205112" y="2663719"/>
              <a:ext cx="0" cy="441538"/>
            </a:xfrm>
            <a:prstGeom prst="straightConnector1">
              <a:avLst/>
            </a:prstGeom>
            <a:ln w="31750">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36" name="直接箭头连接符 35">
              <a:extLst>
                <a:ext uri="{FF2B5EF4-FFF2-40B4-BE49-F238E27FC236}">
                  <a16:creationId xmlns:a16="http://schemas.microsoft.com/office/drawing/2014/main" id="{F060F7E2-113D-4332-8D97-EB0E25993C35}"/>
                </a:ext>
              </a:extLst>
            </p:cNvPr>
            <p:cNvCxnSpPr/>
            <p:nvPr/>
          </p:nvCxnSpPr>
          <p:spPr>
            <a:xfrm flipV="1">
              <a:off x="10216098" y="3009246"/>
              <a:ext cx="413739" cy="94458"/>
            </a:xfrm>
            <a:prstGeom prst="straightConnector1">
              <a:avLst/>
            </a:prstGeom>
            <a:ln w="31750">
              <a:solidFill>
                <a:srgbClr val="9900CC"/>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37" name="对象 36">
              <a:extLst>
                <a:ext uri="{FF2B5EF4-FFF2-40B4-BE49-F238E27FC236}">
                  <a16:creationId xmlns:a16="http://schemas.microsoft.com/office/drawing/2014/main" id="{C13C7561-5BD3-41FB-B3A5-4C06862B9661}"/>
                </a:ext>
              </a:extLst>
            </p:cNvPr>
            <p:cNvGraphicFramePr>
              <a:graphicFrameLocks noChangeAspect="1"/>
            </p:cNvGraphicFramePr>
            <p:nvPr>
              <p:extLst>
                <p:ext uri="{D42A27DB-BD31-4B8C-83A1-F6EECF244321}">
                  <p14:modId xmlns:p14="http://schemas.microsoft.com/office/powerpoint/2010/main" val="2623534123"/>
                </p:ext>
              </p:extLst>
            </p:nvPr>
          </p:nvGraphicFramePr>
          <p:xfrm>
            <a:off x="10606088" y="2884488"/>
            <a:ext cx="732866" cy="535464"/>
          </p:xfrm>
          <a:graphic>
            <a:graphicData uri="http://schemas.openxmlformats.org/presentationml/2006/ole">
              <mc:AlternateContent xmlns:mc="http://schemas.openxmlformats.org/markup-compatibility/2006">
                <mc:Choice xmlns:v="urn:schemas-microsoft-com:vml" Requires="v">
                  <p:oleObj spid="_x0000_s18504" name="Equation" r:id="rId19" imgW="330120" imgH="241200" progId="Equation.DSMT4">
                    <p:embed/>
                  </p:oleObj>
                </mc:Choice>
                <mc:Fallback>
                  <p:oleObj name="Equation" r:id="rId19" imgW="330120" imgH="241200" progId="Equation.DSMT4">
                    <p:embed/>
                    <p:pic>
                      <p:nvPicPr>
                        <p:cNvPr id="53" name="对象 52"/>
                        <p:cNvPicPr/>
                        <p:nvPr/>
                      </p:nvPicPr>
                      <p:blipFill>
                        <a:blip r:embed="rId20"/>
                        <a:stretch>
                          <a:fillRect/>
                        </a:stretch>
                      </p:blipFill>
                      <p:spPr>
                        <a:xfrm>
                          <a:off x="10606088" y="2884488"/>
                          <a:ext cx="732866" cy="535464"/>
                        </a:xfrm>
                        <a:prstGeom prst="rect">
                          <a:avLst/>
                        </a:prstGeom>
                      </p:spPr>
                    </p:pic>
                  </p:oleObj>
                </mc:Fallback>
              </mc:AlternateContent>
            </a:graphicData>
          </a:graphic>
        </p:graphicFrame>
      </p:grpSp>
      <p:graphicFrame>
        <p:nvGraphicFramePr>
          <p:cNvPr id="38" name="Object 34">
            <a:extLst>
              <a:ext uri="{FF2B5EF4-FFF2-40B4-BE49-F238E27FC236}">
                <a16:creationId xmlns:a16="http://schemas.microsoft.com/office/drawing/2014/main" id="{CA5FD439-4B09-41F8-BAD2-9B138E992055}"/>
              </a:ext>
            </a:extLst>
          </p:cNvPr>
          <p:cNvGraphicFramePr>
            <a:graphicFrameLocks noChangeAspect="1"/>
          </p:cNvGraphicFramePr>
          <p:nvPr>
            <p:extLst>
              <p:ext uri="{D42A27DB-BD31-4B8C-83A1-F6EECF244321}">
                <p14:modId xmlns:p14="http://schemas.microsoft.com/office/powerpoint/2010/main" val="1075040090"/>
              </p:ext>
            </p:extLst>
          </p:nvPr>
        </p:nvGraphicFramePr>
        <p:xfrm>
          <a:off x="692150" y="2409825"/>
          <a:ext cx="2011363" cy="531813"/>
        </p:xfrm>
        <a:graphic>
          <a:graphicData uri="http://schemas.openxmlformats.org/presentationml/2006/ole">
            <mc:AlternateContent xmlns:mc="http://schemas.openxmlformats.org/markup-compatibility/2006">
              <mc:Choice xmlns:v="urn:schemas-microsoft-com:vml" Requires="v">
                <p:oleObj spid="_x0000_s18505" name="Equation" r:id="rId21" imgW="914400" imgH="241200" progId="Equation.DSMT4">
                  <p:embed/>
                </p:oleObj>
              </mc:Choice>
              <mc:Fallback>
                <p:oleObj name="Equation" r:id="rId21" imgW="914400" imgH="241200" progId="Equation.DSMT4">
                  <p:embed/>
                  <p:pic>
                    <p:nvPicPr>
                      <p:cNvPr id="34" name="Object 34"/>
                      <p:cNvPicPr>
                        <a:picLocks noChangeAspect="1" noChangeArrowheads="1"/>
                      </p:cNvPicPr>
                      <p:nvPr/>
                    </p:nvPicPr>
                    <p:blipFill>
                      <a:blip r:embed="rId22"/>
                      <a:srcRect/>
                      <a:stretch>
                        <a:fillRect/>
                      </a:stretch>
                    </p:blipFill>
                    <p:spPr bwMode="auto">
                      <a:xfrm>
                        <a:off x="692150" y="2409825"/>
                        <a:ext cx="2011363" cy="531813"/>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9" name="Object 3">
            <a:extLst>
              <a:ext uri="{FF2B5EF4-FFF2-40B4-BE49-F238E27FC236}">
                <a16:creationId xmlns:a16="http://schemas.microsoft.com/office/drawing/2014/main" id="{04E37656-2ED7-4662-8029-16B6C7CB6626}"/>
              </a:ext>
            </a:extLst>
          </p:cNvPr>
          <p:cNvGraphicFramePr>
            <a:graphicFrameLocks noChangeAspect="1"/>
          </p:cNvGraphicFramePr>
          <p:nvPr>
            <p:extLst>
              <p:ext uri="{D42A27DB-BD31-4B8C-83A1-F6EECF244321}">
                <p14:modId xmlns:p14="http://schemas.microsoft.com/office/powerpoint/2010/main" val="3891895650"/>
              </p:ext>
            </p:extLst>
          </p:nvPr>
        </p:nvGraphicFramePr>
        <p:xfrm>
          <a:off x="1317078" y="3204080"/>
          <a:ext cx="3771504" cy="558360"/>
        </p:xfrm>
        <a:graphic>
          <a:graphicData uri="http://schemas.openxmlformats.org/presentationml/2006/ole">
            <mc:AlternateContent xmlns:mc="http://schemas.openxmlformats.org/markup-compatibility/2006">
              <mc:Choice xmlns:v="urn:schemas-microsoft-com:vml" Requires="v">
                <p:oleObj spid="_x0000_s18506" name="Equation" r:id="rId23" imgW="1714320" imgH="253800" progId="Equation.DSMT4">
                  <p:embed/>
                </p:oleObj>
              </mc:Choice>
              <mc:Fallback>
                <p:oleObj name="Equation" r:id="rId23" imgW="1714320" imgH="253800" progId="Equation.DSMT4">
                  <p:embed/>
                  <p:pic>
                    <p:nvPicPr>
                      <p:cNvPr id="54" name="Object 3"/>
                      <p:cNvPicPr>
                        <a:picLocks noChangeAspect="1" noChangeArrowheads="1"/>
                      </p:cNvPicPr>
                      <p:nvPr/>
                    </p:nvPicPr>
                    <p:blipFill>
                      <a:blip r:embed="rId24"/>
                      <a:srcRect/>
                      <a:stretch>
                        <a:fillRect/>
                      </a:stretch>
                    </p:blipFill>
                    <p:spPr bwMode="auto">
                      <a:xfrm>
                        <a:off x="1317078" y="3204080"/>
                        <a:ext cx="3771504" cy="558360"/>
                      </a:xfrm>
                      <a:prstGeom prst="rect">
                        <a:avLst/>
                      </a:prstGeom>
                      <a:noFill/>
                      <a:ln>
                        <a:noFill/>
                      </a:ln>
                      <a:effectLst/>
                    </p:spPr>
                  </p:pic>
                </p:oleObj>
              </mc:Fallback>
            </mc:AlternateContent>
          </a:graphicData>
        </a:graphic>
      </p:graphicFrame>
      <p:graphicFrame>
        <p:nvGraphicFramePr>
          <p:cNvPr id="40" name="Object 4">
            <a:extLst>
              <a:ext uri="{FF2B5EF4-FFF2-40B4-BE49-F238E27FC236}">
                <a16:creationId xmlns:a16="http://schemas.microsoft.com/office/drawing/2014/main" id="{965F8537-ADB2-47D9-8CF6-27096E486505}"/>
              </a:ext>
            </a:extLst>
          </p:cNvPr>
          <p:cNvGraphicFramePr>
            <a:graphicFrameLocks noChangeAspect="1"/>
          </p:cNvGraphicFramePr>
          <p:nvPr>
            <p:extLst>
              <p:ext uri="{D42A27DB-BD31-4B8C-83A1-F6EECF244321}">
                <p14:modId xmlns:p14="http://schemas.microsoft.com/office/powerpoint/2010/main" val="1500612110"/>
              </p:ext>
            </p:extLst>
          </p:nvPr>
        </p:nvGraphicFramePr>
        <p:xfrm>
          <a:off x="936625" y="5575300"/>
          <a:ext cx="2541588" cy="530225"/>
        </p:xfrm>
        <a:graphic>
          <a:graphicData uri="http://schemas.openxmlformats.org/presentationml/2006/ole">
            <mc:AlternateContent xmlns:mc="http://schemas.openxmlformats.org/markup-compatibility/2006">
              <mc:Choice xmlns:v="urn:schemas-microsoft-com:vml" Requires="v">
                <p:oleObj spid="_x0000_s18507" name="Equation" r:id="rId25" imgW="1155600" imgH="241200" progId="Equation.DSMT4">
                  <p:embed/>
                </p:oleObj>
              </mc:Choice>
              <mc:Fallback>
                <p:oleObj name="Equation" r:id="rId25" imgW="1155600" imgH="241200" progId="Equation.DSMT4">
                  <p:embed/>
                  <p:pic>
                    <p:nvPicPr>
                      <p:cNvPr id="55" name="Object 4"/>
                      <p:cNvPicPr>
                        <a:picLocks noChangeAspect="1" noChangeArrowheads="1"/>
                      </p:cNvPicPr>
                      <p:nvPr/>
                    </p:nvPicPr>
                    <p:blipFill>
                      <a:blip r:embed="rId26"/>
                      <a:srcRect/>
                      <a:stretch>
                        <a:fillRect/>
                      </a:stretch>
                    </p:blipFill>
                    <p:spPr bwMode="auto">
                      <a:xfrm>
                        <a:off x="936625" y="5575300"/>
                        <a:ext cx="2541588" cy="530225"/>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1" name="Object 5">
            <a:extLst>
              <a:ext uri="{FF2B5EF4-FFF2-40B4-BE49-F238E27FC236}">
                <a16:creationId xmlns:a16="http://schemas.microsoft.com/office/drawing/2014/main" id="{71A9E945-29D2-40D7-9BDF-5767DD981130}"/>
              </a:ext>
            </a:extLst>
          </p:cNvPr>
          <p:cNvGraphicFramePr>
            <a:graphicFrameLocks noChangeAspect="1"/>
          </p:cNvGraphicFramePr>
          <p:nvPr>
            <p:extLst>
              <p:ext uri="{D42A27DB-BD31-4B8C-83A1-F6EECF244321}">
                <p14:modId xmlns:p14="http://schemas.microsoft.com/office/powerpoint/2010/main" val="2746985628"/>
              </p:ext>
            </p:extLst>
          </p:nvPr>
        </p:nvGraphicFramePr>
        <p:xfrm>
          <a:off x="1317078" y="3953423"/>
          <a:ext cx="2737944" cy="530640"/>
        </p:xfrm>
        <a:graphic>
          <a:graphicData uri="http://schemas.openxmlformats.org/presentationml/2006/ole">
            <mc:AlternateContent xmlns:mc="http://schemas.openxmlformats.org/markup-compatibility/2006">
              <mc:Choice xmlns:v="urn:schemas-microsoft-com:vml" Requires="v">
                <p:oleObj spid="_x0000_s18508" name="Equation" r:id="rId27" imgW="1244520" imgH="241200" progId="Equation.DSMT4">
                  <p:embed/>
                </p:oleObj>
              </mc:Choice>
              <mc:Fallback>
                <p:oleObj name="Equation" r:id="rId27" imgW="1244520" imgH="241200" progId="Equation.DSMT4">
                  <p:embed/>
                  <p:pic>
                    <p:nvPicPr>
                      <p:cNvPr id="56" name="Object 5"/>
                      <p:cNvPicPr>
                        <a:picLocks noChangeAspect="1" noChangeArrowheads="1"/>
                      </p:cNvPicPr>
                      <p:nvPr/>
                    </p:nvPicPr>
                    <p:blipFill>
                      <a:blip r:embed="rId28"/>
                      <a:srcRect/>
                      <a:stretch>
                        <a:fillRect/>
                      </a:stretch>
                    </p:blipFill>
                    <p:spPr bwMode="auto">
                      <a:xfrm>
                        <a:off x="1317078" y="3953423"/>
                        <a:ext cx="2737944" cy="530640"/>
                      </a:xfrm>
                      <a:prstGeom prst="rect">
                        <a:avLst/>
                      </a:prstGeom>
                      <a:noFill/>
                      <a:ln>
                        <a:noFill/>
                      </a:ln>
                      <a:effectLst/>
                    </p:spPr>
                  </p:pic>
                </p:oleObj>
              </mc:Fallback>
            </mc:AlternateContent>
          </a:graphicData>
        </a:graphic>
      </p:graphicFrame>
      <p:graphicFrame>
        <p:nvGraphicFramePr>
          <p:cNvPr id="42" name="Object 6">
            <a:extLst>
              <a:ext uri="{FF2B5EF4-FFF2-40B4-BE49-F238E27FC236}">
                <a16:creationId xmlns:a16="http://schemas.microsoft.com/office/drawing/2014/main" id="{D25F030B-573C-4820-A829-443F929FD3DA}"/>
              </a:ext>
            </a:extLst>
          </p:cNvPr>
          <p:cNvGraphicFramePr>
            <a:graphicFrameLocks noChangeAspect="1"/>
          </p:cNvGraphicFramePr>
          <p:nvPr>
            <p:extLst>
              <p:ext uri="{D42A27DB-BD31-4B8C-83A1-F6EECF244321}">
                <p14:modId xmlns:p14="http://schemas.microsoft.com/office/powerpoint/2010/main" val="1866065519"/>
              </p:ext>
            </p:extLst>
          </p:nvPr>
        </p:nvGraphicFramePr>
        <p:xfrm>
          <a:off x="948542" y="4872280"/>
          <a:ext cx="2094840" cy="530640"/>
        </p:xfrm>
        <a:graphic>
          <a:graphicData uri="http://schemas.openxmlformats.org/presentationml/2006/ole">
            <mc:AlternateContent xmlns:mc="http://schemas.openxmlformats.org/markup-compatibility/2006">
              <mc:Choice xmlns:v="urn:schemas-microsoft-com:vml" Requires="v">
                <p:oleObj spid="_x0000_s18509" name="Equation" r:id="rId29" imgW="952200" imgH="241200" progId="Equation.DSMT4">
                  <p:embed/>
                </p:oleObj>
              </mc:Choice>
              <mc:Fallback>
                <p:oleObj name="Equation" r:id="rId29" imgW="952200" imgH="241200" progId="Equation.DSMT4">
                  <p:embed/>
                  <p:pic>
                    <p:nvPicPr>
                      <p:cNvPr id="58" name="Object 6"/>
                      <p:cNvPicPr>
                        <a:picLocks noChangeAspect="1" noChangeArrowheads="1"/>
                      </p:cNvPicPr>
                      <p:nvPr/>
                    </p:nvPicPr>
                    <p:blipFill>
                      <a:blip r:embed="rId30"/>
                      <a:srcRect/>
                      <a:stretch>
                        <a:fillRect/>
                      </a:stretch>
                    </p:blipFill>
                    <p:spPr bwMode="auto">
                      <a:xfrm>
                        <a:off x="948542" y="4872280"/>
                        <a:ext cx="2094840" cy="53064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3" name="圆角矩形标注 3">
            <a:extLst>
              <a:ext uri="{FF2B5EF4-FFF2-40B4-BE49-F238E27FC236}">
                <a16:creationId xmlns:a16="http://schemas.microsoft.com/office/drawing/2014/main" id="{2A8CA8B2-2058-4C1A-B469-8D261630ADE8}"/>
              </a:ext>
            </a:extLst>
          </p:cNvPr>
          <p:cNvSpPr/>
          <p:nvPr/>
        </p:nvSpPr>
        <p:spPr>
          <a:xfrm>
            <a:off x="3310635" y="1995529"/>
            <a:ext cx="2482753" cy="967397"/>
          </a:xfrm>
          <a:prstGeom prst="wedgeRoundRectCallout">
            <a:avLst>
              <a:gd name="adj1" fmla="val -20833"/>
              <a:gd name="adj2" fmla="val 75837"/>
              <a:gd name="adj3" fmla="val 16667"/>
            </a:avLst>
          </a:prstGeom>
          <a:solidFill>
            <a:schemeClr val="bg1"/>
          </a:solidFill>
          <a:ln w="25400">
            <a:solidFill>
              <a:srgbClr val="99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5000"/>
              </a:lnSpc>
            </a:pPr>
            <a:r>
              <a:rPr lang="zh-CN" altLang="en-US"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因为各质元在</a:t>
            </a:r>
          </a:p>
          <a:p>
            <a:pPr algn="ctr">
              <a:lnSpc>
                <a:spcPct val="115000"/>
              </a:lnSpc>
            </a:pPr>
            <a:r>
              <a:rPr lang="en-US" altLang="zh-CN" sz="2800" b="1" i="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z</a:t>
            </a:r>
            <a:r>
              <a:rPr lang="zh-CN" altLang="en-US"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方向无位移</a:t>
            </a:r>
          </a:p>
        </p:txBody>
      </p:sp>
    </p:spTree>
    <p:extLst>
      <p:ext uri="{BB962C8B-B14F-4D97-AF65-F5344CB8AC3E}">
        <p14:creationId xmlns:p14="http://schemas.microsoft.com/office/powerpoint/2010/main" val="2294142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8"/>
                                        </p:tgtEl>
                                        <p:attrNameLst>
                                          <p:attrName>style.visibility</p:attrName>
                                        </p:attrNameLst>
                                      </p:cBhvr>
                                      <p:to>
                                        <p:strVal val="visible"/>
                                      </p:to>
                                    </p:set>
                                    <p:animEffect transition="in" filter="wipe(left)">
                                      <p:cBhvr>
                                        <p:cTn id="17" dur="500"/>
                                        <p:tgtEl>
                                          <p:spTgt spid="3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1"/>
                                        </p:tgtEl>
                                        <p:attrNameLst>
                                          <p:attrName>style.visibility</p:attrName>
                                        </p:attrNameLst>
                                      </p:cBhvr>
                                      <p:to>
                                        <p:strVal val="visible"/>
                                      </p:to>
                                    </p:set>
                                    <p:animEffect transition="in" filter="wipe(down)">
                                      <p:cBhvr>
                                        <p:cTn id="22" dur="500"/>
                                        <p:tgtEl>
                                          <p:spTgt spid="3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9"/>
                                        </p:tgtEl>
                                        <p:attrNameLst>
                                          <p:attrName>style.visibility</p:attrName>
                                        </p:attrNameLst>
                                      </p:cBhvr>
                                      <p:to>
                                        <p:strVal val="visible"/>
                                      </p:to>
                                    </p:set>
                                    <p:animEffect transition="in" filter="wipe(left)">
                                      <p:cBhvr>
                                        <p:cTn id="27" dur="500"/>
                                        <p:tgtEl>
                                          <p:spTgt spid="3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43"/>
                                        </p:tgtEl>
                                        <p:attrNameLst>
                                          <p:attrName>style.visibility</p:attrName>
                                        </p:attrNameLst>
                                      </p:cBhvr>
                                      <p:to>
                                        <p:strVal val="visible"/>
                                      </p:to>
                                    </p:set>
                                    <p:animEffect transition="in" filter="wipe(up)">
                                      <p:cBhvr>
                                        <p:cTn id="32" dur="500"/>
                                        <p:tgtEl>
                                          <p:spTgt spid="4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41"/>
                                        </p:tgtEl>
                                        <p:attrNameLst>
                                          <p:attrName>style.visibility</p:attrName>
                                        </p:attrNameLst>
                                      </p:cBhvr>
                                      <p:to>
                                        <p:strVal val="visible"/>
                                      </p:to>
                                    </p:set>
                                    <p:animEffect transition="in" filter="wipe(left)">
                                      <p:cBhvr>
                                        <p:cTn id="37" dur="500"/>
                                        <p:tgtEl>
                                          <p:spTgt spid="41"/>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42"/>
                                        </p:tgtEl>
                                        <p:attrNameLst>
                                          <p:attrName>style.visibility</p:attrName>
                                        </p:attrNameLst>
                                      </p:cBhvr>
                                      <p:to>
                                        <p:strVal val="visible"/>
                                      </p:to>
                                    </p:set>
                                    <p:animEffect transition="in" filter="wipe(left)">
                                      <p:cBhvr>
                                        <p:cTn id="42" dur="500"/>
                                        <p:tgtEl>
                                          <p:spTgt spid="42"/>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40"/>
                                        </p:tgtEl>
                                        <p:attrNameLst>
                                          <p:attrName>style.visibility</p:attrName>
                                        </p:attrNameLst>
                                      </p:cBhvr>
                                      <p:to>
                                        <p:strVal val="visible"/>
                                      </p:to>
                                    </p:set>
                                    <p:animEffect transition="in" filter="wipe(left)">
                                      <p:cBhvr>
                                        <p:cTn id="47"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4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EF785467-D971-4731-902F-2BB4E402F669}"/>
              </a:ext>
            </a:extLst>
          </p:cNvPr>
          <p:cNvSpPr>
            <a:spLocks noGrp="1"/>
          </p:cNvSpPr>
          <p:nvPr>
            <p:ph type="dt" sz="half" idx="10"/>
          </p:nvPr>
        </p:nvSpPr>
        <p:spPr/>
        <p:txBody>
          <a:bodyPr/>
          <a:lstStyle/>
          <a:p>
            <a:fld id="{39EEDB76-888B-4A9D-8ECF-12D427DD77E9}" type="datetime1">
              <a:rPr lang="zh-CN" altLang="en-US" smtClean="0"/>
              <a:t>2020/4/1</a:t>
            </a:fld>
            <a:endParaRPr lang="zh-CN" altLang="en-US"/>
          </a:p>
        </p:txBody>
      </p:sp>
      <p:sp>
        <p:nvSpPr>
          <p:cNvPr id="3" name="灯片编号占位符 2">
            <a:extLst>
              <a:ext uri="{FF2B5EF4-FFF2-40B4-BE49-F238E27FC236}">
                <a16:creationId xmlns:a16="http://schemas.microsoft.com/office/drawing/2014/main" id="{6C908BAB-AE5E-43B3-9EE3-E4AF347AF759}"/>
              </a:ext>
            </a:extLst>
          </p:cNvPr>
          <p:cNvSpPr>
            <a:spLocks noGrp="1"/>
          </p:cNvSpPr>
          <p:nvPr>
            <p:ph type="sldNum" sz="quarter" idx="12"/>
          </p:nvPr>
        </p:nvSpPr>
        <p:spPr/>
        <p:txBody>
          <a:bodyPr/>
          <a:lstStyle/>
          <a:p>
            <a:fld id="{0E81DA72-FED3-491C-8B54-9DCADA948234}" type="slidenum">
              <a:rPr lang="zh-CN" altLang="en-US" smtClean="0"/>
              <a:t>5</a:t>
            </a:fld>
            <a:endParaRPr lang="zh-CN" altLang="en-US"/>
          </a:p>
        </p:txBody>
      </p:sp>
      <p:grpSp>
        <p:nvGrpSpPr>
          <p:cNvPr id="22" name="组合 21">
            <a:extLst>
              <a:ext uri="{FF2B5EF4-FFF2-40B4-BE49-F238E27FC236}">
                <a16:creationId xmlns:a16="http://schemas.microsoft.com/office/drawing/2014/main" id="{C23552EE-4A3C-4B45-8EB4-E0848A8FAA14}"/>
              </a:ext>
            </a:extLst>
          </p:cNvPr>
          <p:cNvGrpSpPr/>
          <p:nvPr/>
        </p:nvGrpSpPr>
        <p:grpSpPr>
          <a:xfrm>
            <a:off x="5631778" y="239922"/>
            <a:ext cx="3300413" cy="2819400"/>
            <a:chOff x="5480312" y="520412"/>
            <a:chExt cx="3300413" cy="2819400"/>
          </a:xfrm>
        </p:grpSpPr>
        <p:sp>
          <p:nvSpPr>
            <p:cNvPr id="12" name="Oval 28">
              <a:extLst>
                <a:ext uri="{FF2B5EF4-FFF2-40B4-BE49-F238E27FC236}">
                  <a16:creationId xmlns:a16="http://schemas.microsoft.com/office/drawing/2014/main" id="{3767A9D9-8FF3-416E-B0D6-9519069B8D6C}"/>
                </a:ext>
              </a:extLst>
            </p:cNvPr>
            <p:cNvSpPr>
              <a:spLocks noChangeArrowheads="1"/>
            </p:cNvSpPr>
            <p:nvPr/>
          </p:nvSpPr>
          <p:spPr bwMode="auto">
            <a:xfrm>
              <a:off x="5480312" y="1130012"/>
              <a:ext cx="2286000" cy="2209800"/>
            </a:xfrm>
            <a:prstGeom prst="ellipse">
              <a:avLst/>
            </a:prstGeom>
            <a:noFill/>
            <a:ln w="28575">
              <a:solidFill>
                <a:srgbClr val="9900CC"/>
              </a:solidFill>
              <a:prstDash val="dash"/>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sp>
          <p:nvSpPr>
            <p:cNvPr id="13" name="Line 29">
              <a:extLst>
                <a:ext uri="{FF2B5EF4-FFF2-40B4-BE49-F238E27FC236}">
                  <a16:creationId xmlns:a16="http://schemas.microsoft.com/office/drawing/2014/main" id="{E1F37A5C-DB45-4157-8F57-C6148360D7C0}"/>
                </a:ext>
              </a:extLst>
            </p:cNvPr>
            <p:cNvSpPr>
              <a:spLocks noChangeShapeType="1"/>
            </p:cNvSpPr>
            <p:nvPr/>
          </p:nvSpPr>
          <p:spPr bwMode="auto">
            <a:xfrm flipV="1">
              <a:off x="7766312" y="1053812"/>
              <a:ext cx="381000" cy="1143000"/>
            </a:xfrm>
            <a:prstGeom prst="line">
              <a:avLst/>
            </a:prstGeom>
            <a:noFill/>
            <a:ln w="31750">
              <a:solidFill>
                <a:srgbClr val="0000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sp>
          <p:nvSpPr>
            <p:cNvPr id="14" name="Line 30">
              <a:extLst>
                <a:ext uri="{FF2B5EF4-FFF2-40B4-BE49-F238E27FC236}">
                  <a16:creationId xmlns:a16="http://schemas.microsoft.com/office/drawing/2014/main" id="{07DA7853-B577-4F75-9841-F9DF92EE7B83}"/>
                </a:ext>
              </a:extLst>
            </p:cNvPr>
            <p:cNvSpPr>
              <a:spLocks noChangeShapeType="1"/>
            </p:cNvSpPr>
            <p:nvPr/>
          </p:nvSpPr>
          <p:spPr bwMode="auto">
            <a:xfrm>
              <a:off x="6621725" y="2211100"/>
              <a:ext cx="1144588" cy="0"/>
            </a:xfrm>
            <a:prstGeom prst="line">
              <a:avLst/>
            </a:prstGeom>
            <a:noFill/>
            <a:ln w="28575">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sp>
          <p:nvSpPr>
            <p:cNvPr id="15" name="Line 31">
              <a:extLst>
                <a:ext uri="{FF2B5EF4-FFF2-40B4-BE49-F238E27FC236}">
                  <a16:creationId xmlns:a16="http://schemas.microsoft.com/office/drawing/2014/main" id="{2BBE1127-7207-4515-B323-B127B2E57EC7}"/>
                </a:ext>
              </a:extLst>
            </p:cNvPr>
            <p:cNvSpPr>
              <a:spLocks noChangeShapeType="1"/>
            </p:cNvSpPr>
            <p:nvPr/>
          </p:nvSpPr>
          <p:spPr bwMode="auto">
            <a:xfrm flipV="1">
              <a:off x="6623312" y="1685637"/>
              <a:ext cx="1003300" cy="511175"/>
            </a:xfrm>
            <a:prstGeom prst="line">
              <a:avLst/>
            </a:prstGeom>
            <a:noFill/>
            <a:ln w="19050">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graphicFrame>
          <p:nvGraphicFramePr>
            <p:cNvPr id="16" name="Object 32">
              <a:extLst>
                <a:ext uri="{FF2B5EF4-FFF2-40B4-BE49-F238E27FC236}">
                  <a16:creationId xmlns:a16="http://schemas.microsoft.com/office/drawing/2014/main" id="{A09AEF19-9AB4-46FF-ABB1-0E00D59BC1FB}"/>
                </a:ext>
              </a:extLst>
            </p:cNvPr>
            <p:cNvGraphicFramePr>
              <a:graphicFrameLocks noChangeAspect="1"/>
            </p:cNvGraphicFramePr>
            <p:nvPr>
              <p:extLst>
                <p:ext uri="{D42A27DB-BD31-4B8C-83A1-F6EECF244321}">
                  <p14:modId xmlns:p14="http://schemas.microsoft.com/office/powerpoint/2010/main" val="1823231736"/>
                </p:ext>
              </p:extLst>
            </p:nvPr>
          </p:nvGraphicFramePr>
          <p:xfrm>
            <a:off x="8018725" y="520412"/>
            <a:ext cx="693738" cy="506413"/>
          </p:xfrm>
          <a:graphic>
            <a:graphicData uri="http://schemas.openxmlformats.org/presentationml/2006/ole">
              <mc:AlternateContent xmlns:mc="http://schemas.openxmlformats.org/markup-compatibility/2006">
                <mc:Choice xmlns:v="urn:schemas-microsoft-com:vml" Requires="v">
                  <p:oleObj spid="_x0000_s19490" name="Equation" r:id="rId3" imgW="330120" imgH="241200" progId="Equation.DSMT4">
                    <p:embed/>
                  </p:oleObj>
                </mc:Choice>
                <mc:Fallback>
                  <p:oleObj name="Equation" r:id="rId3" imgW="330120" imgH="241200" progId="Equation.DSMT4">
                    <p:embed/>
                    <p:pic>
                      <p:nvPicPr>
                        <p:cNvPr id="51" name="Object 32"/>
                        <p:cNvPicPr>
                          <a:picLocks noChangeAspect="1" noChangeArrowheads="1"/>
                        </p:cNvPicPr>
                        <p:nvPr/>
                      </p:nvPicPr>
                      <p:blipFill>
                        <a:blip r:embed="rId4"/>
                        <a:srcRect/>
                        <a:stretch>
                          <a:fillRect/>
                        </a:stretch>
                      </p:blipFill>
                      <p:spPr bwMode="auto">
                        <a:xfrm>
                          <a:off x="8018725" y="520412"/>
                          <a:ext cx="693738" cy="506413"/>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7" name="Object 34">
              <a:extLst>
                <a:ext uri="{FF2B5EF4-FFF2-40B4-BE49-F238E27FC236}">
                  <a16:creationId xmlns:a16="http://schemas.microsoft.com/office/drawing/2014/main" id="{6347528F-9A62-4147-AE06-D3197BD419C2}"/>
                </a:ext>
              </a:extLst>
            </p:cNvPr>
            <p:cNvGraphicFramePr>
              <a:graphicFrameLocks noChangeAspect="1"/>
            </p:cNvGraphicFramePr>
            <p:nvPr>
              <p:extLst>
                <p:ext uri="{D42A27DB-BD31-4B8C-83A1-F6EECF244321}">
                  <p14:modId xmlns:p14="http://schemas.microsoft.com/office/powerpoint/2010/main" val="1680887454"/>
                </p:ext>
              </p:extLst>
            </p:nvPr>
          </p:nvGraphicFramePr>
          <p:xfrm>
            <a:off x="6902712" y="2215862"/>
            <a:ext cx="355600" cy="482600"/>
          </p:xfrm>
          <a:graphic>
            <a:graphicData uri="http://schemas.openxmlformats.org/presentationml/2006/ole">
              <mc:AlternateContent xmlns:mc="http://schemas.openxmlformats.org/markup-compatibility/2006">
                <mc:Choice xmlns:v="urn:schemas-microsoft-com:vml" Requires="v">
                  <p:oleObj spid="_x0000_s19491" name="Equation" r:id="rId5" imgW="177480" imgH="241200" progId="Equation.DSMT4">
                    <p:embed/>
                  </p:oleObj>
                </mc:Choice>
                <mc:Fallback>
                  <p:oleObj name="Equation" r:id="rId5" imgW="177480" imgH="241200" progId="Equation.DSMT4">
                    <p:embed/>
                    <p:pic>
                      <p:nvPicPr>
                        <p:cNvPr id="53" name="Object 34"/>
                        <p:cNvPicPr>
                          <a:picLocks noChangeAspect="1" noChangeArrowheads="1"/>
                        </p:cNvPicPr>
                        <p:nvPr/>
                      </p:nvPicPr>
                      <p:blipFill>
                        <a:blip r:embed="rId6"/>
                        <a:srcRect/>
                        <a:stretch>
                          <a:fillRect/>
                        </a:stretch>
                      </p:blipFill>
                      <p:spPr bwMode="auto">
                        <a:xfrm>
                          <a:off x="6902712" y="2215862"/>
                          <a:ext cx="355600" cy="4826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 name="Object 36">
              <a:extLst>
                <a:ext uri="{FF2B5EF4-FFF2-40B4-BE49-F238E27FC236}">
                  <a16:creationId xmlns:a16="http://schemas.microsoft.com/office/drawing/2014/main" id="{44804090-4CFD-47F9-9F64-F9277F96316F}"/>
                </a:ext>
              </a:extLst>
            </p:cNvPr>
            <p:cNvGraphicFramePr>
              <a:graphicFrameLocks noChangeAspect="1"/>
            </p:cNvGraphicFramePr>
            <p:nvPr>
              <p:extLst>
                <p:ext uri="{D42A27DB-BD31-4B8C-83A1-F6EECF244321}">
                  <p14:modId xmlns:p14="http://schemas.microsoft.com/office/powerpoint/2010/main" val="924782832"/>
                </p:ext>
              </p:extLst>
            </p:nvPr>
          </p:nvGraphicFramePr>
          <p:xfrm>
            <a:off x="6917000" y="1960275"/>
            <a:ext cx="342900" cy="266700"/>
          </p:xfrm>
          <a:graphic>
            <a:graphicData uri="http://schemas.openxmlformats.org/presentationml/2006/ole">
              <mc:AlternateContent xmlns:mc="http://schemas.openxmlformats.org/markup-compatibility/2006">
                <mc:Choice xmlns:v="urn:schemas-microsoft-com:vml" Requires="v">
                  <p:oleObj spid="_x0000_s19492" name="Equation" r:id="rId7" imgW="228600" imgH="177480" progId="Equation.DSMT4">
                    <p:embed/>
                  </p:oleObj>
                </mc:Choice>
                <mc:Fallback>
                  <p:oleObj name="Equation" r:id="rId7" imgW="228600" imgH="177480" progId="Equation.DSMT4">
                    <p:embed/>
                    <p:pic>
                      <p:nvPicPr>
                        <p:cNvPr id="55" name="Object 36"/>
                        <p:cNvPicPr>
                          <a:picLocks noChangeAspect="1" noChangeArrowheads="1"/>
                        </p:cNvPicPr>
                        <p:nvPr/>
                      </p:nvPicPr>
                      <p:blipFill>
                        <a:blip r:embed="rId8"/>
                        <a:srcRect/>
                        <a:stretch>
                          <a:fillRect/>
                        </a:stretch>
                      </p:blipFill>
                      <p:spPr bwMode="auto">
                        <a:xfrm>
                          <a:off x="6917000" y="1960275"/>
                          <a:ext cx="342900" cy="266700"/>
                        </a:xfrm>
                        <a:prstGeom prst="rect">
                          <a:avLst/>
                        </a:prstGeom>
                        <a:noFill/>
                        <a:ln>
                          <a:noFill/>
                        </a:ln>
                        <a:effectLst/>
                      </p:spPr>
                    </p:pic>
                  </p:oleObj>
                </mc:Fallback>
              </mc:AlternateContent>
            </a:graphicData>
          </a:graphic>
        </p:graphicFrame>
        <p:graphicFrame>
          <p:nvGraphicFramePr>
            <p:cNvPr id="19" name="Object 37">
              <a:extLst>
                <a:ext uri="{FF2B5EF4-FFF2-40B4-BE49-F238E27FC236}">
                  <a16:creationId xmlns:a16="http://schemas.microsoft.com/office/drawing/2014/main" id="{25D953F7-1FA7-4EE2-A411-E5096303AFD5}"/>
                </a:ext>
              </a:extLst>
            </p:cNvPr>
            <p:cNvGraphicFramePr>
              <a:graphicFrameLocks noChangeAspect="1"/>
            </p:cNvGraphicFramePr>
            <p:nvPr>
              <p:extLst>
                <p:ext uri="{D42A27DB-BD31-4B8C-83A1-F6EECF244321}">
                  <p14:modId xmlns:p14="http://schemas.microsoft.com/office/powerpoint/2010/main" val="585156377"/>
                </p:ext>
              </p:extLst>
            </p:nvPr>
          </p:nvGraphicFramePr>
          <p:xfrm>
            <a:off x="7656775" y="1482437"/>
            <a:ext cx="307975" cy="361950"/>
          </p:xfrm>
          <a:graphic>
            <a:graphicData uri="http://schemas.openxmlformats.org/presentationml/2006/ole">
              <mc:AlternateContent xmlns:mc="http://schemas.openxmlformats.org/markup-compatibility/2006">
                <mc:Choice xmlns:v="urn:schemas-microsoft-com:vml" Requires="v">
                  <p:oleObj spid="_x0000_s19493" name="Equation" r:id="rId9" imgW="139680" imgH="164880" progId="Equation.DSMT4">
                    <p:embed/>
                  </p:oleObj>
                </mc:Choice>
                <mc:Fallback>
                  <p:oleObj name="Equation" r:id="rId9" imgW="139680" imgH="164880" progId="Equation.DSMT4">
                    <p:embed/>
                    <p:pic>
                      <p:nvPicPr>
                        <p:cNvPr id="56" name="Object 37"/>
                        <p:cNvPicPr>
                          <a:picLocks noChangeAspect="1" noChangeArrowheads="1"/>
                        </p:cNvPicPr>
                        <p:nvPr/>
                      </p:nvPicPr>
                      <p:blipFill>
                        <a:blip r:embed="rId10"/>
                        <a:srcRect/>
                        <a:stretch>
                          <a:fillRect/>
                        </a:stretch>
                      </p:blipFill>
                      <p:spPr bwMode="auto">
                        <a:xfrm>
                          <a:off x="7656775" y="1482437"/>
                          <a:ext cx="307975" cy="36195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 name="Line 39">
              <a:extLst>
                <a:ext uri="{FF2B5EF4-FFF2-40B4-BE49-F238E27FC236}">
                  <a16:creationId xmlns:a16="http://schemas.microsoft.com/office/drawing/2014/main" id="{466FDE39-3B95-4AFB-9D36-F803C1090558}"/>
                </a:ext>
              </a:extLst>
            </p:cNvPr>
            <p:cNvSpPr>
              <a:spLocks noChangeShapeType="1"/>
            </p:cNvSpPr>
            <p:nvPr/>
          </p:nvSpPr>
          <p:spPr bwMode="auto">
            <a:xfrm>
              <a:off x="7779012" y="2215862"/>
              <a:ext cx="1001713" cy="0"/>
            </a:xfrm>
            <a:prstGeom prst="line">
              <a:avLst/>
            </a:prstGeom>
            <a:noFill/>
            <a:ln w="19050">
              <a:solidFill>
                <a:srgbClr val="9900CC"/>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endParaRPr lang="zh-CN" altLang="en-US"/>
            </a:p>
          </p:txBody>
        </p:sp>
        <p:graphicFrame>
          <p:nvGraphicFramePr>
            <p:cNvPr id="11" name="Object 40">
              <a:extLst>
                <a:ext uri="{FF2B5EF4-FFF2-40B4-BE49-F238E27FC236}">
                  <a16:creationId xmlns:a16="http://schemas.microsoft.com/office/drawing/2014/main" id="{7F0A9F53-1E69-4889-8806-40AE4D15E491}"/>
                </a:ext>
              </a:extLst>
            </p:cNvPr>
            <p:cNvGraphicFramePr>
              <a:graphicFrameLocks noChangeAspect="1"/>
            </p:cNvGraphicFramePr>
            <p:nvPr>
              <p:extLst>
                <p:ext uri="{D42A27DB-BD31-4B8C-83A1-F6EECF244321}">
                  <p14:modId xmlns:p14="http://schemas.microsoft.com/office/powerpoint/2010/main" val="3900564332"/>
                </p:ext>
              </p:extLst>
            </p:nvPr>
          </p:nvGraphicFramePr>
          <p:xfrm>
            <a:off x="7918712" y="1792000"/>
            <a:ext cx="307975" cy="390525"/>
          </p:xfrm>
          <a:graphic>
            <a:graphicData uri="http://schemas.openxmlformats.org/presentationml/2006/ole">
              <mc:AlternateContent xmlns:mc="http://schemas.openxmlformats.org/markup-compatibility/2006">
                <mc:Choice xmlns:v="urn:schemas-microsoft-com:vml" Requires="v">
                  <p:oleObj spid="_x0000_s19494" name="Equation" r:id="rId11" imgW="139680" imgH="177480" progId="Equation.DSMT4">
                    <p:embed/>
                  </p:oleObj>
                </mc:Choice>
                <mc:Fallback>
                  <p:oleObj name="Equation" r:id="rId11" imgW="139680" imgH="177480" progId="Equation.DSMT4">
                    <p:embed/>
                    <p:pic>
                      <p:nvPicPr>
                        <p:cNvPr id="46" name="Object 40"/>
                        <p:cNvPicPr>
                          <a:picLocks noChangeAspect="1" noChangeArrowheads="1"/>
                        </p:cNvPicPr>
                        <p:nvPr/>
                      </p:nvPicPr>
                      <p:blipFill>
                        <a:blip r:embed="rId12"/>
                        <a:srcRect/>
                        <a:stretch>
                          <a:fillRect/>
                        </a:stretch>
                      </p:blipFill>
                      <p:spPr bwMode="auto">
                        <a:xfrm>
                          <a:off x="7918712" y="1792000"/>
                          <a:ext cx="307975" cy="390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cxnSp>
          <p:nvCxnSpPr>
            <p:cNvPr id="6" name="直接连接符 5">
              <a:extLst>
                <a:ext uri="{FF2B5EF4-FFF2-40B4-BE49-F238E27FC236}">
                  <a16:creationId xmlns:a16="http://schemas.microsoft.com/office/drawing/2014/main" id="{2210B594-E144-4158-882B-1F5346269F14}"/>
                </a:ext>
              </a:extLst>
            </p:cNvPr>
            <p:cNvCxnSpPr>
              <a:cxnSpLocks/>
              <a:stCxn id="10" idx="0"/>
            </p:cNvCxnSpPr>
            <p:nvPr/>
          </p:nvCxnSpPr>
          <p:spPr>
            <a:xfrm flipH="1" flipV="1">
              <a:off x="7626612" y="1685637"/>
              <a:ext cx="152400" cy="530225"/>
            </a:xfrm>
            <a:prstGeom prst="line">
              <a:avLst/>
            </a:prstGeom>
            <a:ln w="28575">
              <a:solidFill>
                <a:srgbClr val="0000FF"/>
              </a:solidFill>
              <a:headEnd type="none"/>
              <a:tailEnd type="arrow"/>
            </a:ln>
          </p:spPr>
          <p:style>
            <a:lnRef idx="1">
              <a:schemeClr val="accent1"/>
            </a:lnRef>
            <a:fillRef idx="0">
              <a:schemeClr val="accent1"/>
            </a:fillRef>
            <a:effectRef idx="0">
              <a:schemeClr val="accent1"/>
            </a:effectRef>
            <a:fontRef idx="minor">
              <a:schemeClr val="tx1"/>
            </a:fontRef>
          </p:style>
        </p:cxnSp>
        <p:graphicFrame>
          <p:nvGraphicFramePr>
            <p:cNvPr id="7" name="Object 36">
              <a:extLst>
                <a:ext uri="{FF2B5EF4-FFF2-40B4-BE49-F238E27FC236}">
                  <a16:creationId xmlns:a16="http://schemas.microsoft.com/office/drawing/2014/main" id="{8871663F-2C80-4D50-B35D-29E45A98D4C1}"/>
                </a:ext>
              </a:extLst>
            </p:cNvPr>
            <p:cNvGraphicFramePr>
              <a:graphicFrameLocks noChangeAspect="1"/>
            </p:cNvGraphicFramePr>
            <p:nvPr>
              <p:extLst>
                <p:ext uri="{D42A27DB-BD31-4B8C-83A1-F6EECF244321}">
                  <p14:modId xmlns:p14="http://schemas.microsoft.com/office/powerpoint/2010/main" val="820268679"/>
                </p:ext>
              </p:extLst>
            </p:nvPr>
          </p:nvGraphicFramePr>
          <p:xfrm>
            <a:off x="7346718" y="1811200"/>
            <a:ext cx="380700" cy="361800"/>
          </p:xfrm>
          <a:graphic>
            <a:graphicData uri="http://schemas.openxmlformats.org/presentationml/2006/ole">
              <mc:AlternateContent xmlns:mc="http://schemas.openxmlformats.org/markup-compatibility/2006">
                <mc:Choice xmlns:v="urn:schemas-microsoft-com:vml" Requires="v">
                  <p:oleObj spid="_x0000_s19495" name="Equation" r:id="rId13" imgW="253800" imgH="241200" progId="Equation.DSMT4">
                    <p:embed/>
                  </p:oleObj>
                </mc:Choice>
                <mc:Fallback>
                  <p:oleObj name="Equation" r:id="rId13" imgW="253800" imgH="241200" progId="Equation.DSMT4">
                    <p:embed/>
                    <p:pic>
                      <p:nvPicPr>
                        <p:cNvPr id="58" name="Object 36"/>
                        <p:cNvPicPr>
                          <a:picLocks noChangeAspect="1" noChangeArrowheads="1"/>
                        </p:cNvPicPr>
                        <p:nvPr/>
                      </p:nvPicPr>
                      <p:blipFill>
                        <a:blip r:embed="rId14"/>
                        <a:srcRect/>
                        <a:stretch>
                          <a:fillRect/>
                        </a:stretch>
                      </p:blipFill>
                      <p:spPr bwMode="auto">
                        <a:xfrm>
                          <a:off x="7346718" y="1811200"/>
                          <a:ext cx="380700" cy="361800"/>
                        </a:xfrm>
                        <a:prstGeom prst="rect">
                          <a:avLst/>
                        </a:prstGeom>
                        <a:noFill/>
                        <a:ln>
                          <a:noFill/>
                        </a:ln>
                        <a:effectLst/>
                      </p:spPr>
                    </p:pic>
                  </p:oleObj>
                </mc:Fallback>
              </mc:AlternateContent>
            </a:graphicData>
          </a:graphic>
        </p:graphicFrame>
        <p:graphicFrame>
          <p:nvGraphicFramePr>
            <p:cNvPr id="8" name="对象 7">
              <a:extLst>
                <a:ext uri="{FF2B5EF4-FFF2-40B4-BE49-F238E27FC236}">
                  <a16:creationId xmlns:a16="http://schemas.microsoft.com/office/drawing/2014/main" id="{D08316D1-711A-4444-BFD3-797A04E83F50}"/>
                </a:ext>
              </a:extLst>
            </p:cNvPr>
            <p:cNvGraphicFramePr>
              <a:graphicFrameLocks noChangeAspect="1"/>
            </p:cNvGraphicFramePr>
            <p:nvPr>
              <p:extLst>
                <p:ext uri="{D42A27DB-BD31-4B8C-83A1-F6EECF244321}">
                  <p14:modId xmlns:p14="http://schemas.microsoft.com/office/powerpoint/2010/main" val="2995469204"/>
                </p:ext>
              </p:extLst>
            </p:nvPr>
          </p:nvGraphicFramePr>
          <p:xfrm>
            <a:off x="6242312" y="2026476"/>
            <a:ext cx="380880" cy="354960"/>
          </p:xfrm>
          <a:graphic>
            <a:graphicData uri="http://schemas.openxmlformats.org/presentationml/2006/ole">
              <mc:AlternateContent xmlns:mc="http://schemas.openxmlformats.org/markup-compatibility/2006">
                <mc:Choice xmlns:v="urn:schemas-microsoft-com:vml" Requires="v">
                  <p:oleObj spid="_x0000_s19496" name="Equation" r:id="rId15" imgW="190440" imgH="177480" progId="Equation.DSMT4">
                    <p:embed/>
                  </p:oleObj>
                </mc:Choice>
                <mc:Fallback>
                  <p:oleObj name="Equation" r:id="rId15" imgW="190440" imgH="177480" progId="Equation.DSMT4">
                    <p:embed/>
                    <p:pic>
                      <p:nvPicPr>
                        <p:cNvPr id="12" name="对象 11"/>
                        <p:cNvPicPr/>
                        <p:nvPr/>
                      </p:nvPicPr>
                      <p:blipFill>
                        <a:blip r:embed="rId16"/>
                        <a:stretch>
                          <a:fillRect/>
                        </a:stretch>
                      </p:blipFill>
                      <p:spPr>
                        <a:xfrm>
                          <a:off x="6242312" y="2026476"/>
                          <a:ext cx="380880" cy="354960"/>
                        </a:xfrm>
                        <a:prstGeom prst="rect">
                          <a:avLst/>
                        </a:prstGeom>
                      </p:spPr>
                    </p:pic>
                  </p:oleObj>
                </mc:Fallback>
              </mc:AlternateContent>
            </a:graphicData>
          </a:graphic>
        </p:graphicFrame>
        <p:sp>
          <p:nvSpPr>
            <p:cNvPr id="20" name="Oval 38">
              <a:extLst>
                <a:ext uri="{FF2B5EF4-FFF2-40B4-BE49-F238E27FC236}">
                  <a16:creationId xmlns:a16="http://schemas.microsoft.com/office/drawing/2014/main" id="{B9304894-53D3-49B6-84D5-B4B63D4E6EBD}"/>
                </a:ext>
              </a:extLst>
            </p:cNvPr>
            <p:cNvSpPr>
              <a:spLocks noChangeArrowheads="1"/>
            </p:cNvSpPr>
            <p:nvPr/>
          </p:nvSpPr>
          <p:spPr bwMode="auto">
            <a:xfrm>
              <a:off x="7704400" y="2120612"/>
              <a:ext cx="152400" cy="152400"/>
            </a:xfrm>
            <a:prstGeom prst="ellipse">
              <a:avLst/>
            </a:prstGeom>
            <a:solidFill>
              <a:srgbClr val="FF00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grpSp>
      <p:graphicFrame>
        <p:nvGraphicFramePr>
          <p:cNvPr id="23" name="Object 7">
            <a:extLst>
              <a:ext uri="{FF2B5EF4-FFF2-40B4-BE49-F238E27FC236}">
                <a16:creationId xmlns:a16="http://schemas.microsoft.com/office/drawing/2014/main" id="{C6E90DC7-7884-444F-94C9-F1292AA442E2}"/>
              </a:ext>
            </a:extLst>
          </p:cNvPr>
          <p:cNvGraphicFramePr>
            <a:graphicFrameLocks noChangeAspect="1"/>
          </p:cNvGraphicFramePr>
          <p:nvPr>
            <p:extLst>
              <p:ext uri="{D42A27DB-BD31-4B8C-83A1-F6EECF244321}">
                <p14:modId xmlns:p14="http://schemas.microsoft.com/office/powerpoint/2010/main" val="2371276118"/>
              </p:ext>
            </p:extLst>
          </p:nvPr>
        </p:nvGraphicFramePr>
        <p:xfrm>
          <a:off x="1377688" y="1063235"/>
          <a:ext cx="2452745" cy="507492"/>
        </p:xfrm>
        <a:graphic>
          <a:graphicData uri="http://schemas.openxmlformats.org/presentationml/2006/ole">
            <mc:AlternateContent xmlns:mc="http://schemas.openxmlformats.org/markup-compatibility/2006">
              <mc:Choice xmlns:v="urn:schemas-microsoft-com:vml" Requires="v">
                <p:oleObj spid="_x0000_s19497" name="Equation" r:id="rId17" imgW="1104840" imgH="228600" progId="Equation.DSMT4">
                  <p:embed/>
                </p:oleObj>
              </mc:Choice>
              <mc:Fallback>
                <p:oleObj name="Equation" r:id="rId17" imgW="1104840" imgH="228600" progId="Equation.DSMT4">
                  <p:embed/>
                  <p:pic>
                    <p:nvPicPr>
                      <p:cNvPr id="28" name="Object 7"/>
                      <p:cNvPicPr>
                        <a:picLocks noChangeAspect="1" noChangeArrowheads="1"/>
                      </p:cNvPicPr>
                      <p:nvPr/>
                    </p:nvPicPr>
                    <p:blipFill>
                      <a:blip r:embed="rId18"/>
                      <a:srcRect/>
                      <a:stretch>
                        <a:fillRect/>
                      </a:stretch>
                    </p:blipFill>
                    <p:spPr bwMode="auto">
                      <a:xfrm>
                        <a:off x="1377688" y="1063235"/>
                        <a:ext cx="2452745" cy="507492"/>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4" name="Object 4">
            <a:extLst>
              <a:ext uri="{FF2B5EF4-FFF2-40B4-BE49-F238E27FC236}">
                <a16:creationId xmlns:a16="http://schemas.microsoft.com/office/drawing/2014/main" id="{4A1EFBD9-12C3-40CE-8903-D306747D09E4}"/>
              </a:ext>
            </a:extLst>
          </p:cNvPr>
          <p:cNvGraphicFramePr>
            <a:graphicFrameLocks noChangeAspect="1"/>
          </p:cNvGraphicFramePr>
          <p:nvPr>
            <p:extLst>
              <p:ext uri="{D42A27DB-BD31-4B8C-83A1-F6EECF244321}">
                <p14:modId xmlns:p14="http://schemas.microsoft.com/office/powerpoint/2010/main" val="4122889018"/>
              </p:ext>
            </p:extLst>
          </p:nvPr>
        </p:nvGraphicFramePr>
        <p:xfrm>
          <a:off x="728252" y="330724"/>
          <a:ext cx="2283314" cy="535464"/>
        </p:xfrm>
        <a:graphic>
          <a:graphicData uri="http://schemas.openxmlformats.org/presentationml/2006/ole">
            <mc:AlternateContent xmlns:mc="http://schemas.openxmlformats.org/markup-compatibility/2006">
              <mc:Choice xmlns:v="urn:schemas-microsoft-com:vml" Requires="v">
                <p:oleObj spid="_x0000_s19498" name="Equation" r:id="rId19" imgW="1028520" imgH="241200" progId="Equation.DSMT4">
                  <p:embed/>
                </p:oleObj>
              </mc:Choice>
              <mc:Fallback>
                <p:oleObj name="Equation" r:id="rId19" imgW="1028520" imgH="241200" progId="Equation.DSMT4">
                  <p:embed/>
                  <p:pic>
                    <p:nvPicPr>
                      <p:cNvPr id="30" name="Object 4"/>
                      <p:cNvPicPr>
                        <a:picLocks noChangeAspect="1" noChangeArrowheads="1"/>
                      </p:cNvPicPr>
                      <p:nvPr/>
                    </p:nvPicPr>
                    <p:blipFill>
                      <a:blip r:embed="rId20"/>
                      <a:srcRect/>
                      <a:stretch>
                        <a:fillRect/>
                      </a:stretch>
                    </p:blipFill>
                    <p:spPr bwMode="auto">
                      <a:xfrm>
                        <a:off x="728252" y="330724"/>
                        <a:ext cx="2283314" cy="535464"/>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25" name="组合 24">
            <a:extLst>
              <a:ext uri="{FF2B5EF4-FFF2-40B4-BE49-F238E27FC236}">
                <a16:creationId xmlns:a16="http://schemas.microsoft.com/office/drawing/2014/main" id="{903F0D8B-67E9-4F7A-BDA1-945F082DF66F}"/>
              </a:ext>
            </a:extLst>
          </p:cNvPr>
          <p:cNvGrpSpPr/>
          <p:nvPr/>
        </p:nvGrpSpPr>
        <p:grpSpPr>
          <a:xfrm>
            <a:off x="779105" y="1696989"/>
            <a:ext cx="4005167" cy="568326"/>
            <a:chOff x="4048791" y="2335044"/>
            <a:chExt cx="2344240" cy="568326"/>
          </a:xfrm>
        </p:grpSpPr>
        <p:grpSp>
          <p:nvGrpSpPr>
            <p:cNvPr id="26" name="Group 27">
              <a:extLst>
                <a:ext uri="{FF2B5EF4-FFF2-40B4-BE49-F238E27FC236}">
                  <a16:creationId xmlns:a16="http://schemas.microsoft.com/office/drawing/2014/main" id="{FC0E0276-0A76-48F5-8DC7-BE80BE2FC6A6}"/>
                </a:ext>
              </a:extLst>
            </p:cNvPr>
            <p:cNvGrpSpPr>
              <a:grpSpLocks/>
            </p:cNvGrpSpPr>
            <p:nvPr/>
          </p:nvGrpSpPr>
          <p:grpSpPr bwMode="auto">
            <a:xfrm>
              <a:off x="4183231" y="2335044"/>
              <a:ext cx="2209800" cy="568326"/>
              <a:chOff x="3632" y="3416"/>
              <a:chExt cx="1392" cy="358"/>
            </a:xfrm>
          </p:grpSpPr>
          <p:sp>
            <p:nvSpPr>
              <p:cNvPr id="28" name="Text Box 10">
                <a:extLst>
                  <a:ext uri="{FF2B5EF4-FFF2-40B4-BE49-F238E27FC236}">
                    <a16:creationId xmlns:a16="http://schemas.microsoft.com/office/drawing/2014/main" id="{16CE0A43-FC6E-4DD0-A7DF-F5CF11EF150A}"/>
                  </a:ext>
                </a:extLst>
              </p:cNvPr>
              <p:cNvSpPr txBox="1">
                <a:spLocks noChangeArrowheads="1"/>
              </p:cNvSpPr>
              <p:nvPr/>
            </p:nvSpPr>
            <p:spPr bwMode="auto">
              <a:xfrm>
                <a:off x="3632" y="3416"/>
                <a:ext cx="1392" cy="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20000"/>
                  </a:spcBef>
                </a:pPr>
                <a:r>
                  <a:rPr lang="zh-CN" altLang="en-US" sz="2800" b="1" dirty="0">
                    <a:latin typeface="华文楷体" panose="02010600040101010101" pitchFamily="2" charset="-122"/>
                    <a:ea typeface="华文楷体" panose="02010600040101010101" pitchFamily="2" charset="-122"/>
                  </a:rPr>
                  <a:t>为      与         的夹角</a:t>
                </a:r>
              </a:p>
            </p:txBody>
          </p:sp>
          <p:graphicFrame>
            <p:nvGraphicFramePr>
              <p:cNvPr id="29" name="Object 11">
                <a:extLst>
                  <a:ext uri="{FF2B5EF4-FFF2-40B4-BE49-F238E27FC236}">
                    <a16:creationId xmlns:a16="http://schemas.microsoft.com/office/drawing/2014/main" id="{B7A42176-EF87-479C-8D51-9A08C3392DDA}"/>
                  </a:ext>
                </a:extLst>
              </p:cNvPr>
              <p:cNvGraphicFramePr>
                <a:graphicFrameLocks noChangeAspect="1"/>
              </p:cNvGraphicFramePr>
              <p:nvPr>
                <p:extLst>
                  <p:ext uri="{D42A27DB-BD31-4B8C-83A1-F6EECF244321}">
                    <p14:modId xmlns:p14="http://schemas.microsoft.com/office/powerpoint/2010/main" val="3097354158"/>
                  </p:ext>
                </p:extLst>
              </p:nvPr>
            </p:nvGraphicFramePr>
            <p:xfrm>
              <a:off x="3796" y="3424"/>
              <a:ext cx="206" cy="334"/>
            </p:xfrm>
            <a:graphic>
              <a:graphicData uri="http://schemas.openxmlformats.org/presentationml/2006/ole">
                <mc:AlternateContent xmlns:mc="http://schemas.openxmlformats.org/markup-compatibility/2006">
                  <mc:Choice xmlns:v="urn:schemas-microsoft-com:vml" Requires="v">
                    <p:oleObj spid="_x0000_s19499" name="Equation" r:id="rId21" imgW="253800" imgH="241200" progId="Equation.DSMT4">
                      <p:embed/>
                    </p:oleObj>
                  </mc:Choice>
                  <mc:Fallback>
                    <p:oleObj name="Equation" r:id="rId21" imgW="253800" imgH="241200" progId="Equation.DSMT4">
                      <p:embed/>
                      <p:pic>
                        <p:nvPicPr>
                          <p:cNvPr id="61" name="Object 11"/>
                          <p:cNvPicPr>
                            <a:picLocks noChangeAspect="1" noChangeArrowheads="1"/>
                          </p:cNvPicPr>
                          <p:nvPr/>
                        </p:nvPicPr>
                        <p:blipFill>
                          <a:blip r:embed="rId22"/>
                          <a:srcRect/>
                          <a:stretch>
                            <a:fillRect/>
                          </a:stretch>
                        </p:blipFill>
                        <p:spPr bwMode="auto">
                          <a:xfrm>
                            <a:off x="3796" y="3424"/>
                            <a:ext cx="206" cy="33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0" name="Object 12">
                <a:extLst>
                  <a:ext uri="{FF2B5EF4-FFF2-40B4-BE49-F238E27FC236}">
                    <a16:creationId xmlns:a16="http://schemas.microsoft.com/office/drawing/2014/main" id="{3164EDD5-37BD-4257-9656-1B97C9FE00FE}"/>
                  </a:ext>
                </a:extLst>
              </p:cNvPr>
              <p:cNvGraphicFramePr>
                <a:graphicFrameLocks noChangeAspect="1"/>
              </p:cNvGraphicFramePr>
              <p:nvPr>
                <p:extLst>
                  <p:ext uri="{D42A27DB-BD31-4B8C-83A1-F6EECF244321}">
                    <p14:modId xmlns:p14="http://schemas.microsoft.com/office/powerpoint/2010/main" val="2662544092"/>
                  </p:ext>
                </p:extLst>
              </p:nvPr>
            </p:nvGraphicFramePr>
            <p:xfrm>
              <a:off x="4135" y="3440"/>
              <a:ext cx="268" cy="334"/>
            </p:xfrm>
            <a:graphic>
              <a:graphicData uri="http://schemas.openxmlformats.org/presentationml/2006/ole">
                <mc:AlternateContent xmlns:mc="http://schemas.openxmlformats.org/markup-compatibility/2006">
                  <mc:Choice xmlns:v="urn:schemas-microsoft-com:vml" Requires="v">
                    <p:oleObj spid="_x0000_s19500" name="Equation" r:id="rId23" imgW="330120" imgH="241200" progId="Equation.DSMT4">
                      <p:embed/>
                    </p:oleObj>
                  </mc:Choice>
                  <mc:Fallback>
                    <p:oleObj name="Equation" r:id="rId23" imgW="330120" imgH="241200" progId="Equation.DSMT4">
                      <p:embed/>
                      <p:pic>
                        <p:nvPicPr>
                          <p:cNvPr id="62" name="Object 12"/>
                          <p:cNvPicPr>
                            <a:picLocks noChangeAspect="1" noChangeArrowheads="1"/>
                          </p:cNvPicPr>
                          <p:nvPr/>
                        </p:nvPicPr>
                        <p:blipFill>
                          <a:blip r:embed="rId24"/>
                          <a:srcRect/>
                          <a:stretch>
                            <a:fillRect/>
                          </a:stretch>
                        </p:blipFill>
                        <p:spPr bwMode="auto">
                          <a:xfrm>
                            <a:off x="4135" y="3440"/>
                            <a:ext cx="268" cy="334"/>
                          </a:xfrm>
                          <a:prstGeom prst="rect">
                            <a:avLst/>
                          </a:prstGeom>
                          <a:noFill/>
                          <a:ln>
                            <a:noFill/>
                          </a:ln>
                          <a:effectLst/>
                        </p:spPr>
                      </p:pic>
                    </p:oleObj>
                  </mc:Fallback>
                </mc:AlternateContent>
              </a:graphicData>
            </a:graphic>
          </p:graphicFrame>
        </p:grpSp>
        <p:graphicFrame>
          <p:nvGraphicFramePr>
            <p:cNvPr id="27" name="Object 37">
              <a:extLst>
                <a:ext uri="{FF2B5EF4-FFF2-40B4-BE49-F238E27FC236}">
                  <a16:creationId xmlns:a16="http://schemas.microsoft.com/office/drawing/2014/main" id="{D4A93A6D-FF49-4B69-A09D-2D4AB9B3E7CE}"/>
                </a:ext>
              </a:extLst>
            </p:cNvPr>
            <p:cNvGraphicFramePr>
              <a:graphicFrameLocks noChangeAspect="1"/>
            </p:cNvGraphicFramePr>
            <p:nvPr>
              <p:extLst>
                <p:ext uri="{D42A27DB-BD31-4B8C-83A1-F6EECF244321}">
                  <p14:modId xmlns:p14="http://schemas.microsoft.com/office/powerpoint/2010/main" val="1707470002"/>
                </p:ext>
              </p:extLst>
            </p:nvPr>
          </p:nvGraphicFramePr>
          <p:xfrm>
            <a:off x="4048791" y="2456501"/>
            <a:ext cx="179862" cy="362736"/>
          </p:xfrm>
          <a:graphic>
            <a:graphicData uri="http://schemas.openxmlformats.org/presentationml/2006/ole">
              <mc:AlternateContent xmlns:mc="http://schemas.openxmlformats.org/markup-compatibility/2006">
                <mc:Choice xmlns:v="urn:schemas-microsoft-com:vml" Requires="v">
                  <p:oleObj spid="_x0000_s19501" name="Equation" r:id="rId25" imgW="139680" imgH="164880" progId="Equation.DSMT4">
                    <p:embed/>
                  </p:oleObj>
                </mc:Choice>
                <mc:Fallback>
                  <p:oleObj name="Equation" r:id="rId25" imgW="139680" imgH="164880" progId="Equation.DSMT4">
                    <p:embed/>
                    <p:pic>
                      <p:nvPicPr>
                        <p:cNvPr id="63" name="Object 37"/>
                        <p:cNvPicPr>
                          <a:picLocks noChangeAspect="1" noChangeArrowheads="1"/>
                        </p:cNvPicPr>
                        <p:nvPr/>
                      </p:nvPicPr>
                      <p:blipFill>
                        <a:blip r:embed="rId10"/>
                        <a:srcRect/>
                        <a:stretch>
                          <a:fillRect/>
                        </a:stretch>
                      </p:blipFill>
                      <p:spPr bwMode="auto">
                        <a:xfrm>
                          <a:off x="4048791" y="2456501"/>
                          <a:ext cx="179862" cy="362736"/>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aphicFrame>
        <p:nvGraphicFramePr>
          <p:cNvPr id="31" name="Object 7">
            <a:extLst>
              <a:ext uri="{FF2B5EF4-FFF2-40B4-BE49-F238E27FC236}">
                <a16:creationId xmlns:a16="http://schemas.microsoft.com/office/drawing/2014/main" id="{6DA0F45C-E711-4812-9AF2-BDDB000F7AA5}"/>
              </a:ext>
            </a:extLst>
          </p:cNvPr>
          <p:cNvGraphicFramePr>
            <a:graphicFrameLocks noChangeAspect="1"/>
          </p:cNvGraphicFramePr>
          <p:nvPr>
            <p:extLst>
              <p:ext uri="{D42A27DB-BD31-4B8C-83A1-F6EECF244321}">
                <p14:modId xmlns:p14="http://schemas.microsoft.com/office/powerpoint/2010/main" val="3674586732"/>
              </p:ext>
            </p:extLst>
          </p:nvPr>
        </p:nvGraphicFramePr>
        <p:xfrm>
          <a:off x="728252" y="2444462"/>
          <a:ext cx="3073400" cy="508000"/>
        </p:xfrm>
        <a:graphic>
          <a:graphicData uri="http://schemas.openxmlformats.org/presentationml/2006/ole">
            <mc:AlternateContent xmlns:mc="http://schemas.openxmlformats.org/markup-compatibility/2006">
              <mc:Choice xmlns:v="urn:schemas-microsoft-com:vml" Requires="v">
                <p:oleObj spid="_x0000_s19502" name="Equation" r:id="rId26" imgW="1384200" imgH="228600" progId="Equation.DSMT4">
                  <p:embed/>
                </p:oleObj>
              </mc:Choice>
              <mc:Fallback>
                <p:oleObj name="Equation" r:id="rId26" imgW="1384200" imgH="228600" progId="Equation.DSMT4">
                  <p:embed/>
                  <p:pic>
                    <p:nvPicPr>
                      <p:cNvPr id="64" name="Object 7"/>
                      <p:cNvPicPr>
                        <a:picLocks noChangeAspect="1" noChangeArrowheads="1"/>
                      </p:cNvPicPr>
                      <p:nvPr/>
                    </p:nvPicPr>
                    <p:blipFill>
                      <a:blip r:embed="rId27"/>
                      <a:srcRect/>
                      <a:stretch>
                        <a:fillRect/>
                      </a:stretch>
                    </p:blipFill>
                    <p:spPr bwMode="auto">
                      <a:xfrm>
                        <a:off x="728252" y="2444462"/>
                        <a:ext cx="3073400" cy="5080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2" name="Object 21">
            <a:extLst>
              <a:ext uri="{FF2B5EF4-FFF2-40B4-BE49-F238E27FC236}">
                <a16:creationId xmlns:a16="http://schemas.microsoft.com/office/drawing/2014/main" id="{70AD4601-99B1-4DDC-B0CE-1E9D47D0E925}"/>
              </a:ext>
            </a:extLst>
          </p:cNvPr>
          <p:cNvGraphicFramePr>
            <a:graphicFrameLocks noChangeAspect="1"/>
          </p:cNvGraphicFramePr>
          <p:nvPr>
            <p:extLst>
              <p:ext uri="{D42A27DB-BD31-4B8C-83A1-F6EECF244321}">
                <p14:modId xmlns:p14="http://schemas.microsoft.com/office/powerpoint/2010/main" val="140352684"/>
              </p:ext>
            </p:extLst>
          </p:nvPr>
        </p:nvGraphicFramePr>
        <p:xfrm>
          <a:off x="1377688" y="3044789"/>
          <a:ext cx="2170627" cy="620179"/>
        </p:xfrm>
        <a:graphic>
          <a:graphicData uri="http://schemas.openxmlformats.org/presentationml/2006/ole">
            <mc:AlternateContent xmlns:mc="http://schemas.openxmlformats.org/markup-compatibility/2006">
              <mc:Choice xmlns:v="urn:schemas-microsoft-com:vml" Requires="v">
                <p:oleObj spid="_x0000_s19503" name="Equation" r:id="rId28" imgW="977760" imgH="279360" progId="Equation.DSMT4">
                  <p:embed/>
                </p:oleObj>
              </mc:Choice>
              <mc:Fallback>
                <p:oleObj name="Equation" r:id="rId28" imgW="977760" imgH="279360" progId="Equation.DSMT4">
                  <p:embed/>
                  <p:pic>
                    <p:nvPicPr>
                      <p:cNvPr id="65" name="Object 21"/>
                      <p:cNvPicPr>
                        <a:picLocks noChangeAspect="1" noChangeArrowheads="1"/>
                      </p:cNvPicPr>
                      <p:nvPr/>
                    </p:nvPicPr>
                    <p:blipFill>
                      <a:blip r:embed="rId29"/>
                      <a:srcRect/>
                      <a:stretch>
                        <a:fillRect/>
                      </a:stretch>
                    </p:blipFill>
                    <p:spPr bwMode="auto">
                      <a:xfrm>
                        <a:off x="1377688" y="3044789"/>
                        <a:ext cx="2170627" cy="620179"/>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3" name="Object 22">
            <a:extLst>
              <a:ext uri="{FF2B5EF4-FFF2-40B4-BE49-F238E27FC236}">
                <a16:creationId xmlns:a16="http://schemas.microsoft.com/office/drawing/2014/main" id="{11D57709-F736-4538-95AB-A69A2388F51D}"/>
              </a:ext>
            </a:extLst>
          </p:cNvPr>
          <p:cNvGraphicFramePr>
            <a:graphicFrameLocks noChangeAspect="1"/>
          </p:cNvGraphicFramePr>
          <p:nvPr>
            <p:extLst>
              <p:ext uri="{D42A27DB-BD31-4B8C-83A1-F6EECF244321}">
                <p14:modId xmlns:p14="http://schemas.microsoft.com/office/powerpoint/2010/main" val="605069769"/>
              </p:ext>
            </p:extLst>
          </p:nvPr>
        </p:nvGraphicFramePr>
        <p:xfrm>
          <a:off x="794883" y="3734717"/>
          <a:ext cx="2818778" cy="563436"/>
        </p:xfrm>
        <a:graphic>
          <a:graphicData uri="http://schemas.openxmlformats.org/presentationml/2006/ole">
            <mc:AlternateContent xmlns:mc="http://schemas.openxmlformats.org/markup-compatibility/2006">
              <mc:Choice xmlns:v="urn:schemas-microsoft-com:vml" Requires="v">
                <p:oleObj spid="_x0000_s19504" name="Equation" r:id="rId30" imgW="1269720" imgH="253800" progId="Equation.DSMT4">
                  <p:embed/>
                </p:oleObj>
              </mc:Choice>
              <mc:Fallback>
                <p:oleObj name="Equation" r:id="rId30" imgW="1269720" imgH="253800" progId="Equation.DSMT4">
                  <p:embed/>
                  <p:pic>
                    <p:nvPicPr>
                      <p:cNvPr id="66" name="Object 22"/>
                      <p:cNvPicPr>
                        <a:picLocks noChangeAspect="1" noChangeArrowheads="1"/>
                      </p:cNvPicPr>
                      <p:nvPr/>
                    </p:nvPicPr>
                    <p:blipFill>
                      <a:blip r:embed="rId31"/>
                      <a:srcRect/>
                      <a:stretch>
                        <a:fillRect/>
                      </a:stretch>
                    </p:blipFill>
                    <p:spPr bwMode="auto">
                      <a:xfrm>
                        <a:off x="794883" y="3734717"/>
                        <a:ext cx="2818778" cy="563436"/>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4" name="Object 23">
            <a:extLst>
              <a:ext uri="{FF2B5EF4-FFF2-40B4-BE49-F238E27FC236}">
                <a16:creationId xmlns:a16="http://schemas.microsoft.com/office/drawing/2014/main" id="{53CC6B6A-23DA-4CCE-B8B5-6A060EEF94FF}"/>
              </a:ext>
            </a:extLst>
          </p:cNvPr>
          <p:cNvGraphicFramePr>
            <a:graphicFrameLocks noChangeAspect="1"/>
          </p:cNvGraphicFramePr>
          <p:nvPr>
            <p:extLst>
              <p:ext uri="{D42A27DB-BD31-4B8C-83A1-F6EECF244321}">
                <p14:modId xmlns:p14="http://schemas.microsoft.com/office/powerpoint/2010/main" val="2323218815"/>
              </p:ext>
            </p:extLst>
          </p:nvPr>
        </p:nvGraphicFramePr>
        <p:xfrm>
          <a:off x="4025748" y="3782731"/>
          <a:ext cx="2368030" cy="507492"/>
        </p:xfrm>
        <a:graphic>
          <a:graphicData uri="http://schemas.openxmlformats.org/presentationml/2006/ole">
            <mc:AlternateContent xmlns:mc="http://schemas.openxmlformats.org/markup-compatibility/2006">
              <mc:Choice xmlns:v="urn:schemas-microsoft-com:vml" Requires="v">
                <p:oleObj spid="_x0000_s19505" name="Equation" r:id="rId32" imgW="1066680" imgH="228600" progId="Equation.DSMT4">
                  <p:embed/>
                </p:oleObj>
              </mc:Choice>
              <mc:Fallback>
                <p:oleObj name="Equation" r:id="rId32" imgW="1066680" imgH="228600" progId="Equation.DSMT4">
                  <p:embed/>
                  <p:pic>
                    <p:nvPicPr>
                      <p:cNvPr id="67" name="Object 23"/>
                      <p:cNvPicPr>
                        <a:picLocks noChangeAspect="1" noChangeArrowheads="1"/>
                      </p:cNvPicPr>
                      <p:nvPr/>
                    </p:nvPicPr>
                    <p:blipFill>
                      <a:blip r:embed="rId33"/>
                      <a:srcRect/>
                      <a:stretch>
                        <a:fillRect/>
                      </a:stretch>
                    </p:blipFill>
                    <p:spPr bwMode="auto">
                      <a:xfrm>
                        <a:off x="4025748" y="3782731"/>
                        <a:ext cx="2368030" cy="507492"/>
                      </a:xfrm>
                      <a:prstGeom prst="rect">
                        <a:avLst/>
                      </a:prstGeom>
                      <a:noFill/>
                      <a:ln>
                        <a:noFill/>
                      </a:ln>
                      <a:effectLst/>
                    </p:spPr>
                  </p:pic>
                </p:oleObj>
              </mc:Fallback>
            </mc:AlternateContent>
          </a:graphicData>
        </a:graphic>
      </p:graphicFrame>
      <p:sp>
        <p:nvSpPr>
          <p:cNvPr id="35" name="Rectangle 24">
            <a:extLst>
              <a:ext uri="{FF2B5EF4-FFF2-40B4-BE49-F238E27FC236}">
                <a16:creationId xmlns:a16="http://schemas.microsoft.com/office/drawing/2014/main" id="{2101D482-1F06-4553-8C3C-4D85CDA25003}"/>
              </a:ext>
            </a:extLst>
          </p:cNvPr>
          <p:cNvSpPr>
            <a:spLocks noChangeArrowheads="1"/>
          </p:cNvSpPr>
          <p:nvPr/>
        </p:nvSpPr>
        <p:spPr bwMode="auto">
          <a:xfrm>
            <a:off x="624418" y="4514328"/>
            <a:ext cx="8319708"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25000"/>
              </a:spcBef>
            </a:pPr>
            <a:r>
              <a:rPr lang="zh-CN" altLang="en-US" sz="2800" b="1" dirty="0">
                <a:solidFill>
                  <a:srgbClr val="0000FF"/>
                </a:solidFill>
                <a:latin typeface="华文楷体" panose="02010600040101010101" pitchFamily="2" charset="-122"/>
                <a:ea typeface="华文楷体" panose="02010600040101010101" pitchFamily="2" charset="-122"/>
              </a:rPr>
              <a:t>刚体的定轴转动中，外力对刚体做的</a:t>
            </a:r>
            <a:r>
              <a:rPr lang="zh-CN" altLang="en-US" sz="2800" b="1" dirty="0">
                <a:solidFill>
                  <a:srgbClr val="C00000"/>
                </a:solidFill>
                <a:latin typeface="华文楷体" panose="02010600040101010101" pitchFamily="2" charset="-122"/>
                <a:ea typeface="华文楷体" panose="02010600040101010101" pitchFamily="2" charset="-122"/>
              </a:rPr>
              <a:t>功</a:t>
            </a:r>
            <a:r>
              <a:rPr lang="zh-CN" altLang="en-US" sz="2800" b="1" dirty="0">
                <a:solidFill>
                  <a:srgbClr val="0000FF"/>
                </a:solidFill>
                <a:latin typeface="华文楷体" panose="02010600040101010101" pitchFamily="2" charset="-122"/>
                <a:ea typeface="华文楷体" panose="02010600040101010101" pitchFamily="2" charset="-122"/>
              </a:rPr>
              <a:t>等于该力对轴的</a:t>
            </a:r>
            <a:r>
              <a:rPr lang="zh-CN" altLang="en-US" sz="2800" b="1" dirty="0">
                <a:solidFill>
                  <a:srgbClr val="C00000"/>
                </a:solidFill>
                <a:latin typeface="华文楷体" panose="02010600040101010101" pitchFamily="2" charset="-122"/>
                <a:ea typeface="华文楷体" panose="02010600040101010101" pitchFamily="2" charset="-122"/>
              </a:rPr>
              <a:t>力矩</a:t>
            </a:r>
            <a:r>
              <a:rPr lang="zh-CN" altLang="en-US" sz="2800" b="1" dirty="0">
                <a:solidFill>
                  <a:srgbClr val="0000FF"/>
                </a:solidFill>
                <a:latin typeface="华文楷体" panose="02010600040101010101" pitchFamily="2" charset="-122"/>
                <a:ea typeface="华文楷体" panose="02010600040101010101" pitchFamily="2" charset="-122"/>
              </a:rPr>
              <a:t>和力的作用点绕该轴转动的角位移的乘积。</a:t>
            </a:r>
          </a:p>
        </p:txBody>
      </p:sp>
      <p:sp>
        <p:nvSpPr>
          <p:cNvPr id="36" name="对话气泡: 圆角矩形 35">
            <a:extLst>
              <a:ext uri="{FF2B5EF4-FFF2-40B4-BE49-F238E27FC236}">
                <a16:creationId xmlns:a16="http://schemas.microsoft.com/office/drawing/2014/main" id="{B95719EC-BEC1-4E37-B538-5EC244D01C7E}"/>
              </a:ext>
            </a:extLst>
          </p:cNvPr>
          <p:cNvSpPr/>
          <p:nvPr/>
        </p:nvSpPr>
        <p:spPr>
          <a:xfrm>
            <a:off x="1181772" y="5668071"/>
            <a:ext cx="3185436" cy="609150"/>
          </a:xfrm>
          <a:prstGeom prst="wedgeRoundRectCallout">
            <a:avLst>
              <a:gd name="adj1" fmla="val -27059"/>
              <a:gd name="adj2" fmla="val -93242"/>
              <a:gd name="adj3" fmla="val 16667"/>
            </a:avLst>
          </a:prstGeom>
          <a:noFill/>
          <a:ln w="28575">
            <a:solidFill>
              <a:srgbClr val="99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a:solidFill>
                  <a:srgbClr val="9900CC"/>
                </a:solidFill>
                <a:latin typeface="华文楷体" panose="02010600040101010101" pitchFamily="2" charset="-122"/>
                <a:ea typeface="华文楷体" panose="02010600040101010101" pitchFamily="2" charset="-122"/>
              </a:rPr>
              <a:t>力矩在轴上的分量</a:t>
            </a:r>
          </a:p>
        </p:txBody>
      </p:sp>
      <p:sp>
        <p:nvSpPr>
          <p:cNvPr id="37" name="对话气泡: 圆角矩形 36">
            <a:extLst>
              <a:ext uri="{FF2B5EF4-FFF2-40B4-BE49-F238E27FC236}">
                <a16:creationId xmlns:a16="http://schemas.microsoft.com/office/drawing/2014/main" id="{E05597C0-89CD-4EF2-98C3-CA6DC8DA7B42}"/>
              </a:ext>
            </a:extLst>
          </p:cNvPr>
          <p:cNvSpPr/>
          <p:nvPr/>
        </p:nvSpPr>
        <p:spPr>
          <a:xfrm>
            <a:off x="6133428" y="5649891"/>
            <a:ext cx="1828800" cy="617080"/>
          </a:xfrm>
          <a:prstGeom prst="wedgeRoundRectCallout">
            <a:avLst>
              <a:gd name="adj1" fmla="val -22299"/>
              <a:gd name="adj2" fmla="val -155682"/>
              <a:gd name="adj3" fmla="val 16667"/>
            </a:avLst>
          </a:prstGeom>
          <a:noFill/>
          <a:ln w="28575">
            <a:solidFill>
              <a:srgbClr val="99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a:solidFill>
                  <a:srgbClr val="9900CC"/>
                </a:solidFill>
                <a:latin typeface="华文楷体" panose="02010600040101010101" pitchFamily="2" charset="-122"/>
                <a:ea typeface="华文楷体" panose="02010600040101010101" pitchFamily="2" charset="-122"/>
              </a:rPr>
              <a:t>力矩的功</a:t>
            </a:r>
          </a:p>
        </p:txBody>
      </p:sp>
    </p:spTree>
    <p:extLst>
      <p:ext uri="{BB962C8B-B14F-4D97-AF65-F5344CB8AC3E}">
        <p14:creationId xmlns:p14="http://schemas.microsoft.com/office/powerpoint/2010/main" val="1203510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down)">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wipe(left)">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wipe(left)">
                                      <p:cBhvr>
                                        <p:cTn id="17" dur="500"/>
                                        <p:tgtEl>
                                          <p:spTgt spid="2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wipe(left)">
                                      <p:cBhvr>
                                        <p:cTn id="22" dur="500"/>
                                        <p:tgtEl>
                                          <p:spTgt spid="2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1"/>
                                        </p:tgtEl>
                                        <p:attrNameLst>
                                          <p:attrName>style.visibility</p:attrName>
                                        </p:attrNameLst>
                                      </p:cBhvr>
                                      <p:to>
                                        <p:strVal val="visible"/>
                                      </p:to>
                                    </p:set>
                                    <p:animEffect transition="in" filter="wipe(left)">
                                      <p:cBhvr>
                                        <p:cTn id="27" dur="500"/>
                                        <p:tgtEl>
                                          <p:spTgt spid="3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2"/>
                                        </p:tgtEl>
                                        <p:attrNameLst>
                                          <p:attrName>style.visibility</p:attrName>
                                        </p:attrNameLst>
                                      </p:cBhvr>
                                      <p:to>
                                        <p:strVal val="visible"/>
                                      </p:to>
                                    </p:set>
                                    <p:animEffect transition="in" filter="wipe(left)">
                                      <p:cBhvr>
                                        <p:cTn id="32" dur="500"/>
                                        <p:tgtEl>
                                          <p:spTgt spid="3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3"/>
                                        </p:tgtEl>
                                        <p:attrNameLst>
                                          <p:attrName>style.visibility</p:attrName>
                                        </p:attrNameLst>
                                      </p:cBhvr>
                                      <p:to>
                                        <p:strVal val="visible"/>
                                      </p:to>
                                    </p:set>
                                    <p:animEffect transition="in" filter="wipe(left)">
                                      <p:cBhvr>
                                        <p:cTn id="37" dur="500"/>
                                        <p:tgtEl>
                                          <p:spTgt spid="33"/>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34"/>
                                        </p:tgtEl>
                                        <p:attrNameLst>
                                          <p:attrName>style.visibility</p:attrName>
                                        </p:attrNameLst>
                                      </p:cBhvr>
                                      <p:to>
                                        <p:strVal val="visible"/>
                                      </p:to>
                                    </p:set>
                                    <p:animEffect transition="in" filter="wipe(left)">
                                      <p:cBhvr>
                                        <p:cTn id="42" dur="500"/>
                                        <p:tgtEl>
                                          <p:spTgt spid="34"/>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35"/>
                                        </p:tgtEl>
                                        <p:attrNameLst>
                                          <p:attrName>style.visibility</p:attrName>
                                        </p:attrNameLst>
                                      </p:cBhvr>
                                      <p:to>
                                        <p:strVal val="visible"/>
                                      </p:to>
                                    </p:set>
                                    <p:animEffect transition="in" filter="wipe(left)">
                                      <p:cBhvr>
                                        <p:cTn id="47" dur="500"/>
                                        <p:tgtEl>
                                          <p:spTgt spid="35"/>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7"/>
                                        </p:tgtEl>
                                        <p:attrNameLst>
                                          <p:attrName>style.visibility</p:attrName>
                                        </p:attrNameLst>
                                      </p:cBhvr>
                                      <p:to>
                                        <p:strVal val="visible"/>
                                      </p:to>
                                    </p:set>
                                    <p:animEffect transition="in" filter="wipe(down)">
                                      <p:cBhvr>
                                        <p:cTn id="52" dur="500"/>
                                        <p:tgtEl>
                                          <p:spTgt spid="37"/>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36"/>
                                        </p:tgtEl>
                                        <p:attrNameLst>
                                          <p:attrName>style.visibility</p:attrName>
                                        </p:attrNameLst>
                                      </p:cBhvr>
                                      <p:to>
                                        <p:strVal val="visible"/>
                                      </p:to>
                                    </p:set>
                                    <p:animEffect transition="in" filter="wipe(down)">
                                      <p:cBhvr>
                                        <p:cTn id="57"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utoUpdateAnimBg="0"/>
      <p:bldP spid="36" grpId="0" animBg="1"/>
      <p:bldP spid="3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0158692D-E211-4477-B90A-59EF2DF6ACF5}"/>
              </a:ext>
            </a:extLst>
          </p:cNvPr>
          <p:cNvSpPr>
            <a:spLocks noGrp="1"/>
          </p:cNvSpPr>
          <p:nvPr>
            <p:ph type="dt" sz="half" idx="10"/>
          </p:nvPr>
        </p:nvSpPr>
        <p:spPr/>
        <p:txBody>
          <a:bodyPr/>
          <a:lstStyle/>
          <a:p>
            <a:fld id="{39EEDB76-888B-4A9D-8ECF-12D427DD77E9}" type="datetime1">
              <a:rPr lang="zh-CN" altLang="en-US" smtClean="0"/>
              <a:t>2020/4/1</a:t>
            </a:fld>
            <a:endParaRPr lang="zh-CN" altLang="en-US"/>
          </a:p>
        </p:txBody>
      </p:sp>
      <p:sp>
        <p:nvSpPr>
          <p:cNvPr id="3" name="灯片编号占位符 2">
            <a:extLst>
              <a:ext uri="{FF2B5EF4-FFF2-40B4-BE49-F238E27FC236}">
                <a16:creationId xmlns:a16="http://schemas.microsoft.com/office/drawing/2014/main" id="{4F51394E-31EC-4946-B865-3C0F9F47874A}"/>
              </a:ext>
            </a:extLst>
          </p:cNvPr>
          <p:cNvSpPr>
            <a:spLocks noGrp="1"/>
          </p:cNvSpPr>
          <p:nvPr>
            <p:ph type="sldNum" sz="quarter" idx="12"/>
          </p:nvPr>
        </p:nvSpPr>
        <p:spPr/>
        <p:txBody>
          <a:bodyPr/>
          <a:lstStyle/>
          <a:p>
            <a:fld id="{0E81DA72-FED3-491C-8B54-9DCADA948234}" type="slidenum">
              <a:rPr lang="zh-CN" altLang="en-US" smtClean="0"/>
              <a:t>6</a:t>
            </a:fld>
            <a:endParaRPr lang="zh-CN" altLang="en-US"/>
          </a:p>
        </p:txBody>
      </p:sp>
      <p:grpSp>
        <p:nvGrpSpPr>
          <p:cNvPr id="10" name="组合 9">
            <a:extLst>
              <a:ext uri="{FF2B5EF4-FFF2-40B4-BE49-F238E27FC236}">
                <a16:creationId xmlns:a16="http://schemas.microsoft.com/office/drawing/2014/main" id="{28C29A6C-AA22-4AA5-866A-EFDB11B815A0}"/>
              </a:ext>
            </a:extLst>
          </p:cNvPr>
          <p:cNvGrpSpPr/>
          <p:nvPr/>
        </p:nvGrpSpPr>
        <p:grpSpPr>
          <a:xfrm>
            <a:off x="6457950" y="589194"/>
            <a:ext cx="2423621" cy="3856038"/>
            <a:chOff x="8414654" y="1384947"/>
            <a:chExt cx="2423621" cy="3856038"/>
          </a:xfrm>
        </p:grpSpPr>
        <p:grpSp>
          <p:nvGrpSpPr>
            <p:cNvPr id="11" name="组合 10">
              <a:extLst>
                <a:ext uri="{FF2B5EF4-FFF2-40B4-BE49-F238E27FC236}">
                  <a16:creationId xmlns:a16="http://schemas.microsoft.com/office/drawing/2014/main" id="{F2F94D3A-C713-4169-87CC-4A07C503F9B6}"/>
                </a:ext>
              </a:extLst>
            </p:cNvPr>
            <p:cNvGrpSpPr/>
            <p:nvPr/>
          </p:nvGrpSpPr>
          <p:grpSpPr>
            <a:xfrm>
              <a:off x="8414654" y="1384947"/>
              <a:ext cx="2106613" cy="3856038"/>
              <a:chOff x="7820024" y="543289"/>
              <a:chExt cx="2106613" cy="3856038"/>
            </a:xfrm>
          </p:grpSpPr>
          <p:grpSp>
            <p:nvGrpSpPr>
              <p:cNvPr id="18" name="Group 27">
                <a:extLst>
                  <a:ext uri="{FF2B5EF4-FFF2-40B4-BE49-F238E27FC236}">
                    <a16:creationId xmlns:a16="http://schemas.microsoft.com/office/drawing/2014/main" id="{E392205E-50B0-4C8D-A47E-90B9F44E107F}"/>
                  </a:ext>
                </a:extLst>
              </p:cNvPr>
              <p:cNvGrpSpPr>
                <a:grpSpLocks/>
              </p:cNvGrpSpPr>
              <p:nvPr/>
            </p:nvGrpSpPr>
            <p:grpSpPr bwMode="auto">
              <a:xfrm>
                <a:off x="7820024" y="543289"/>
                <a:ext cx="2019300" cy="3856038"/>
                <a:chOff x="3912" y="144"/>
                <a:chExt cx="1272" cy="2429"/>
              </a:xfrm>
            </p:grpSpPr>
            <p:sp>
              <p:nvSpPr>
                <p:cNvPr id="21" name="Freeform 11">
                  <a:extLst>
                    <a:ext uri="{FF2B5EF4-FFF2-40B4-BE49-F238E27FC236}">
                      <a16:creationId xmlns:a16="http://schemas.microsoft.com/office/drawing/2014/main" id="{85B34B86-E40A-4B6E-A006-F235C0049B03}"/>
                    </a:ext>
                  </a:extLst>
                </p:cNvPr>
                <p:cNvSpPr>
                  <a:spLocks/>
                </p:cNvSpPr>
                <p:nvPr/>
              </p:nvSpPr>
              <p:spPr bwMode="auto">
                <a:xfrm>
                  <a:off x="3912" y="730"/>
                  <a:ext cx="1272" cy="1657"/>
                </a:xfrm>
                <a:custGeom>
                  <a:avLst/>
                  <a:gdLst>
                    <a:gd name="T0" fmla="*/ 516 w 1272"/>
                    <a:gd name="T1" fmla="*/ 18 h 1657"/>
                    <a:gd name="T2" fmla="*/ 78 w 1272"/>
                    <a:gd name="T3" fmla="*/ 798 h 1657"/>
                    <a:gd name="T4" fmla="*/ 720 w 1272"/>
                    <a:gd name="T5" fmla="*/ 1536 h 1657"/>
                    <a:gd name="T6" fmla="*/ 1254 w 1272"/>
                    <a:gd name="T7" fmla="*/ 1080 h 1657"/>
                    <a:gd name="T8" fmla="*/ 1026 w 1272"/>
                    <a:gd name="T9" fmla="*/ 462 h 1657"/>
                    <a:gd name="T10" fmla="*/ 509 w 1272"/>
                    <a:gd name="T11" fmla="*/ 23 h 1657"/>
                  </a:gdLst>
                  <a:ahLst/>
                  <a:cxnLst>
                    <a:cxn ang="0">
                      <a:pos x="T0" y="T1"/>
                    </a:cxn>
                    <a:cxn ang="0">
                      <a:pos x="T2" y="T3"/>
                    </a:cxn>
                    <a:cxn ang="0">
                      <a:pos x="T4" y="T5"/>
                    </a:cxn>
                    <a:cxn ang="0">
                      <a:pos x="T6" y="T7"/>
                    </a:cxn>
                    <a:cxn ang="0">
                      <a:pos x="T8" y="T9"/>
                    </a:cxn>
                    <a:cxn ang="0">
                      <a:pos x="T10" y="T11"/>
                    </a:cxn>
                  </a:cxnLst>
                  <a:rect l="0" t="0" r="r" b="b"/>
                  <a:pathLst>
                    <a:path w="1272" h="1657">
                      <a:moveTo>
                        <a:pt x="516" y="18"/>
                      </a:moveTo>
                      <a:cubicBezTo>
                        <a:pt x="294" y="102"/>
                        <a:pt x="156" y="378"/>
                        <a:pt x="78" y="798"/>
                      </a:cubicBezTo>
                      <a:cubicBezTo>
                        <a:pt x="0" y="1218"/>
                        <a:pt x="201" y="1657"/>
                        <a:pt x="720" y="1536"/>
                      </a:cubicBezTo>
                      <a:cubicBezTo>
                        <a:pt x="1239" y="1415"/>
                        <a:pt x="1272" y="1295"/>
                        <a:pt x="1254" y="1080"/>
                      </a:cubicBezTo>
                      <a:cubicBezTo>
                        <a:pt x="1236" y="865"/>
                        <a:pt x="954" y="726"/>
                        <a:pt x="1026" y="462"/>
                      </a:cubicBezTo>
                      <a:cubicBezTo>
                        <a:pt x="1098" y="198"/>
                        <a:pt x="756" y="0"/>
                        <a:pt x="509" y="23"/>
                      </a:cubicBezTo>
                    </a:path>
                  </a:pathLst>
                </a:custGeom>
                <a:noFill/>
                <a:ln w="381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sp>
              <p:nvSpPr>
                <p:cNvPr id="22" name="Oval 12">
                  <a:extLst>
                    <a:ext uri="{FF2B5EF4-FFF2-40B4-BE49-F238E27FC236}">
                      <a16:creationId xmlns:a16="http://schemas.microsoft.com/office/drawing/2014/main" id="{EB7C2B48-C42A-4465-BBB7-A43C46EA5557}"/>
                    </a:ext>
                  </a:extLst>
                </p:cNvPr>
                <p:cNvSpPr>
                  <a:spLocks noChangeArrowheads="1"/>
                </p:cNvSpPr>
                <p:nvPr/>
              </p:nvSpPr>
              <p:spPr bwMode="auto">
                <a:xfrm>
                  <a:off x="4140" y="1270"/>
                  <a:ext cx="739" cy="192"/>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endParaRPr kumimoji="1" lang="zh-CN" altLang="zh-CN" sz="2800" b="1">
                    <a:solidFill>
                      <a:schemeClr val="tx2"/>
                    </a:solidFill>
                    <a:latin typeface="Times New Roman" pitchFamily="18" charset="0"/>
                    <a:ea typeface="楷体_GB2312" pitchFamily="49" charset="-122"/>
                  </a:endParaRPr>
                </a:p>
              </p:txBody>
            </p:sp>
            <p:sp>
              <p:nvSpPr>
                <p:cNvPr id="23" name="Freeform 13">
                  <a:extLst>
                    <a:ext uri="{FF2B5EF4-FFF2-40B4-BE49-F238E27FC236}">
                      <a16:creationId xmlns:a16="http://schemas.microsoft.com/office/drawing/2014/main" id="{7F8ECE36-B892-4DDD-9257-1A43C3BCADB6}"/>
                    </a:ext>
                  </a:extLst>
                </p:cNvPr>
                <p:cNvSpPr>
                  <a:spLocks/>
                </p:cNvSpPr>
                <p:nvPr/>
              </p:nvSpPr>
              <p:spPr bwMode="auto">
                <a:xfrm>
                  <a:off x="4512" y="144"/>
                  <a:ext cx="1" cy="1222"/>
                </a:xfrm>
                <a:custGeom>
                  <a:avLst/>
                  <a:gdLst>
                    <a:gd name="T0" fmla="*/ 5 w 5"/>
                    <a:gd name="T1" fmla="*/ 1222 h 1222"/>
                    <a:gd name="T2" fmla="*/ 0 w 5"/>
                    <a:gd name="T3" fmla="*/ 0 h 1222"/>
                  </a:gdLst>
                  <a:ahLst/>
                  <a:cxnLst>
                    <a:cxn ang="0">
                      <a:pos x="T0" y="T1"/>
                    </a:cxn>
                    <a:cxn ang="0">
                      <a:pos x="T2" y="T3"/>
                    </a:cxn>
                  </a:cxnLst>
                  <a:rect l="0" t="0" r="r" b="b"/>
                  <a:pathLst>
                    <a:path w="5" h="1222">
                      <a:moveTo>
                        <a:pt x="5" y="1222"/>
                      </a:moveTo>
                      <a:lnTo>
                        <a:pt x="0" y="0"/>
                      </a:lnTo>
                    </a:path>
                  </a:pathLst>
                </a:custGeom>
                <a:noFill/>
                <a:ln w="38100" cap="flat" cmpd="sng">
                  <a:solidFill>
                    <a:srgbClr val="0000FF"/>
                  </a:solidFill>
                  <a:prstDash val="solid"/>
                  <a:round/>
                  <a:headEnd type="none" w="med" len="med"/>
                  <a:tailEnd type="arrow"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sp>
              <p:nvSpPr>
                <p:cNvPr id="24" name="Freeform 14">
                  <a:extLst>
                    <a:ext uri="{FF2B5EF4-FFF2-40B4-BE49-F238E27FC236}">
                      <a16:creationId xmlns:a16="http://schemas.microsoft.com/office/drawing/2014/main" id="{A61E0717-B233-4BC5-8B98-E9CF588805E8}"/>
                    </a:ext>
                  </a:extLst>
                </p:cNvPr>
                <p:cNvSpPr>
                  <a:spLocks/>
                </p:cNvSpPr>
                <p:nvPr/>
              </p:nvSpPr>
              <p:spPr bwMode="auto">
                <a:xfrm>
                  <a:off x="4511" y="1462"/>
                  <a:ext cx="1" cy="1111"/>
                </a:xfrm>
                <a:custGeom>
                  <a:avLst/>
                  <a:gdLst>
                    <a:gd name="T0" fmla="*/ 0 w 6"/>
                    <a:gd name="T1" fmla="*/ 1111 h 1111"/>
                    <a:gd name="T2" fmla="*/ 6 w 6"/>
                    <a:gd name="T3" fmla="*/ 0 h 1111"/>
                  </a:gdLst>
                  <a:ahLst/>
                  <a:cxnLst>
                    <a:cxn ang="0">
                      <a:pos x="T0" y="T1"/>
                    </a:cxn>
                    <a:cxn ang="0">
                      <a:pos x="T2" y="T3"/>
                    </a:cxn>
                  </a:cxnLst>
                  <a:rect l="0" t="0" r="r" b="b"/>
                  <a:pathLst>
                    <a:path w="6" h="1111">
                      <a:moveTo>
                        <a:pt x="0" y="1111"/>
                      </a:moveTo>
                      <a:lnTo>
                        <a:pt x="6" y="0"/>
                      </a:lnTo>
                    </a:path>
                  </a:pathLst>
                </a:custGeom>
                <a:noFill/>
                <a:ln w="38100" cap="flat" cmpd="sng">
                  <a:solidFill>
                    <a:srgbClr val="0000FF"/>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sp>
              <p:nvSpPr>
                <p:cNvPr id="25" name="Freeform 15">
                  <a:extLst>
                    <a:ext uri="{FF2B5EF4-FFF2-40B4-BE49-F238E27FC236}">
                      <a16:creationId xmlns:a16="http://schemas.microsoft.com/office/drawing/2014/main" id="{A89BE1F7-7146-428E-BB79-0B7FC2591348}"/>
                    </a:ext>
                  </a:extLst>
                </p:cNvPr>
                <p:cNvSpPr>
                  <a:spLocks/>
                </p:cNvSpPr>
                <p:nvPr/>
              </p:nvSpPr>
              <p:spPr bwMode="auto">
                <a:xfrm>
                  <a:off x="4320" y="472"/>
                  <a:ext cx="444" cy="192"/>
                </a:xfrm>
                <a:custGeom>
                  <a:avLst/>
                  <a:gdLst>
                    <a:gd name="T0" fmla="*/ 90 w 444"/>
                    <a:gd name="T1" fmla="*/ 30 h 192"/>
                    <a:gd name="T2" fmla="*/ 210 w 444"/>
                    <a:gd name="T3" fmla="*/ 174 h 192"/>
                    <a:gd name="T4" fmla="*/ 228 w 444"/>
                    <a:gd name="T5" fmla="*/ 0 h 192"/>
                  </a:gdLst>
                  <a:ahLst/>
                  <a:cxnLst>
                    <a:cxn ang="0">
                      <a:pos x="T0" y="T1"/>
                    </a:cxn>
                    <a:cxn ang="0">
                      <a:pos x="T2" y="T3"/>
                    </a:cxn>
                    <a:cxn ang="0">
                      <a:pos x="T4" y="T5"/>
                    </a:cxn>
                  </a:cxnLst>
                  <a:rect l="0" t="0" r="r" b="b"/>
                  <a:pathLst>
                    <a:path w="444" h="192">
                      <a:moveTo>
                        <a:pt x="90" y="30"/>
                      </a:moveTo>
                      <a:cubicBezTo>
                        <a:pt x="0" y="108"/>
                        <a:pt x="90" y="192"/>
                        <a:pt x="210" y="174"/>
                      </a:cubicBezTo>
                      <a:cubicBezTo>
                        <a:pt x="330" y="156"/>
                        <a:pt x="444" y="102"/>
                        <a:pt x="228" y="0"/>
                      </a:cubicBezTo>
                    </a:path>
                  </a:pathLst>
                </a:custGeom>
                <a:noFill/>
                <a:ln w="28575"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sp>
              <p:nvSpPr>
                <p:cNvPr id="26" name="Freeform 16">
                  <a:extLst>
                    <a:ext uri="{FF2B5EF4-FFF2-40B4-BE49-F238E27FC236}">
                      <a16:creationId xmlns:a16="http://schemas.microsoft.com/office/drawing/2014/main" id="{A9DF61DA-6483-4715-91CB-01E4F5B2F143}"/>
                    </a:ext>
                  </a:extLst>
                </p:cNvPr>
                <p:cNvSpPr>
                  <a:spLocks/>
                </p:cNvSpPr>
                <p:nvPr/>
              </p:nvSpPr>
              <p:spPr bwMode="auto">
                <a:xfrm>
                  <a:off x="4512" y="1366"/>
                  <a:ext cx="360" cy="1"/>
                </a:xfrm>
                <a:custGeom>
                  <a:avLst/>
                  <a:gdLst>
                    <a:gd name="T0" fmla="*/ 0 w 360"/>
                    <a:gd name="T1" fmla="*/ 0 h 1"/>
                    <a:gd name="T2" fmla="*/ 360 w 360"/>
                    <a:gd name="T3" fmla="*/ 0 h 1"/>
                  </a:gdLst>
                  <a:ahLst/>
                  <a:cxnLst>
                    <a:cxn ang="0">
                      <a:pos x="T0" y="T1"/>
                    </a:cxn>
                    <a:cxn ang="0">
                      <a:pos x="T2" y="T3"/>
                    </a:cxn>
                  </a:cxnLst>
                  <a:rect l="0" t="0" r="r" b="b"/>
                  <a:pathLst>
                    <a:path w="360" h="1">
                      <a:moveTo>
                        <a:pt x="0" y="0"/>
                      </a:moveTo>
                      <a:lnTo>
                        <a:pt x="360" y="0"/>
                      </a:lnTo>
                    </a:path>
                  </a:pathLst>
                </a:custGeom>
                <a:noFill/>
                <a:ln w="9525" cap="flat" cmpd="sng">
                  <a:solidFill>
                    <a:schemeClr val="tx2"/>
                  </a:solidFill>
                  <a:prstDash val="dash"/>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graphicFrame>
              <p:nvGraphicFramePr>
                <p:cNvPr id="27" name="Object 17">
                  <a:extLst>
                    <a:ext uri="{FF2B5EF4-FFF2-40B4-BE49-F238E27FC236}">
                      <a16:creationId xmlns:a16="http://schemas.microsoft.com/office/drawing/2014/main" id="{565C716E-2005-44F7-8DBA-CB799C30EF00}"/>
                    </a:ext>
                  </a:extLst>
                </p:cNvPr>
                <p:cNvGraphicFramePr>
                  <a:graphicFrameLocks noChangeAspect="1"/>
                </p:cNvGraphicFramePr>
                <p:nvPr>
                  <p:extLst>
                    <p:ext uri="{D42A27DB-BD31-4B8C-83A1-F6EECF244321}">
                      <p14:modId xmlns:p14="http://schemas.microsoft.com/office/powerpoint/2010/main" val="148951466"/>
                    </p:ext>
                  </p:extLst>
                </p:nvPr>
              </p:nvGraphicFramePr>
              <p:xfrm>
                <a:off x="4570" y="194"/>
                <a:ext cx="180" cy="220"/>
              </p:xfrm>
              <a:graphic>
                <a:graphicData uri="http://schemas.openxmlformats.org/presentationml/2006/ole">
                  <mc:AlternateContent xmlns:mc="http://schemas.openxmlformats.org/markup-compatibility/2006">
                    <mc:Choice xmlns:v="urn:schemas-microsoft-com:vml" Requires="v">
                      <p:oleObj spid="_x0000_s4014" name="Equation" r:id="rId3" imgW="114120" imgH="139680" progId="Equation.DSMT4">
                        <p:embed/>
                      </p:oleObj>
                    </mc:Choice>
                    <mc:Fallback>
                      <p:oleObj name="Equation" r:id="rId3" imgW="114120" imgH="139680" progId="Equation.DSMT4">
                        <p:embed/>
                        <p:pic>
                          <p:nvPicPr>
                            <p:cNvPr id="14" name="Object 17"/>
                            <p:cNvPicPr>
                              <a:picLocks noChangeAspect="1" noChangeArrowheads="1"/>
                            </p:cNvPicPr>
                            <p:nvPr/>
                          </p:nvPicPr>
                          <p:blipFill>
                            <a:blip r:embed="rId4"/>
                            <a:srcRect/>
                            <a:stretch>
                              <a:fillRect/>
                            </a:stretch>
                          </p:blipFill>
                          <p:spPr bwMode="auto">
                            <a:xfrm>
                              <a:off x="4570" y="194"/>
                              <a:ext cx="180" cy="22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8" name="Text Box 18">
                  <a:extLst>
                    <a:ext uri="{FF2B5EF4-FFF2-40B4-BE49-F238E27FC236}">
                      <a16:creationId xmlns:a16="http://schemas.microsoft.com/office/drawing/2014/main" id="{4ADF1538-7CC1-4CF4-9E91-ACAED524234C}"/>
                    </a:ext>
                  </a:extLst>
                </p:cNvPr>
                <p:cNvSpPr txBox="1">
                  <a:spLocks noChangeArrowheads="1"/>
                </p:cNvSpPr>
                <p:nvPr/>
              </p:nvSpPr>
              <p:spPr bwMode="auto">
                <a:xfrm>
                  <a:off x="4224" y="1968"/>
                  <a:ext cx="336" cy="3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kumimoji="1" lang="en-US" altLang="zh-CN" sz="2800" b="1" i="1" dirty="0">
                      <a:latin typeface="Times New Roman" pitchFamily="18" charset="0"/>
                      <a:ea typeface="楷体_GB2312" pitchFamily="49" charset="-122"/>
                      <a:sym typeface="Symbol" pitchFamily="18" charset="2"/>
                    </a:rPr>
                    <a:t>O</a:t>
                  </a:r>
                  <a:endParaRPr kumimoji="1" lang="en-US" altLang="zh-CN" sz="2800" b="1" dirty="0">
                    <a:latin typeface="Times New Roman" pitchFamily="18" charset="0"/>
                    <a:ea typeface="楷体_GB2312" pitchFamily="49" charset="-122"/>
                  </a:endParaRPr>
                </a:p>
              </p:txBody>
            </p:sp>
            <p:sp>
              <p:nvSpPr>
                <p:cNvPr id="29" name="Line 19">
                  <a:extLst>
                    <a:ext uri="{FF2B5EF4-FFF2-40B4-BE49-F238E27FC236}">
                      <a16:creationId xmlns:a16="http://schemas.microsoft.com/office/drawing/2014/main" id="{A6A021C5-0C7A-4373-81A4-96B6885C493B}"/>
                    </a:ext>
                  </a:extLst>
                </p:cNvPr>
                <p:cNvSpPr>
                  <a:spLocks noChangeShapeType="1"/>
                </p:cNvSpPr>
                <p:nvPr/>
              </p:nvSpPr>
              <p:spPr bwMode="auto">
                <a:xfrm flipV="1">
                  <a:off x="4512" y="1372"/>
                  <a:ext cx="355" cy="740"/>
                </a:xfrm>
                <a:prstGeom prst="line">
                  <a:avLst/>
                </a:prstGeom>
                <a:noFill/>
                <a:ln w="31750">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graphicFrame>
              <p:nvGraphicFramePr>
                <p:cNvPr id="30" name="Object 21">
                  <a:extLst>
                    <a:ext uri="{FF2B5EF4-FFF2-40B4-BE49-F238E27FC236}">
                      <a16:creationId xmlns:a16="http://schemas.microsoft.com/office/drawing/2014/main" id="{48CF44BA-3722-4D3C-AE14-1BF8362E2AE4}"/>
                    </a:ext>
                  </a:extLst>
                </p:cNvPr>
                <p:cNvGraphicFramePr>
                  <a:graphicFrameLocks noChangeAspect="1"/>
                </p:cNvGraphicFramePr>
                <p:nvPr>
                  <p:extLst>
                    <p:ext uri="{D42A27DB-BD31-4B8C-83A1-F6EECF244321}">
                      <p14:modId xmlns:p14="http://schemas.microsoft.com/office/powerpoint/2010/main" val="2428747756"/>
                    </p:ext>
                  </p:extLst>
                </p:nvPr>
              </p:nvGraphicFramePr>
              <p:xfrm>
                <a:off x="4539" y="1417"/>
                <a:ext cx="200" cy="360"/>
              </p:xfrm>
              <a:graphic>
                <a:graphicData uri="http://schemas.openxmlformats.org/presentationml/2006/ole">
                  <mc:AlternateContent xmlns:mc="http://schemas.openxmlformats.org/markup-compatibility/2006">
                    <mc:Choice xmlns:v="urn:schemas-microsoft-com:vml" Requires="v">
                      <p:oleObj spid="_x0000_s4015" name="Equation" r:id="rId5" imgW="126720" imgH="228600" progId="Equation.DSMT4">
                        <p:embed/>
                      </p:oleObj>
                    </mc:Choice>
                    <mc:Fallback>
                      <p:oleObj name="Equation" r:id="rId5" imgW="126720" imgH="228600" progId="Equation.DSMT4">
                        <p:embed/>
                        <p:pic>
                          <p:nvPicPr>
                            <p:cNvPr id="18" name="Object 21"/>
                            <p:cNvPicPr>
                              <a:picLocks noChangeAspect="1" noChangeArrowheads="1"/>
                            </p:cNvPicPr>
                            <p:nvPr/>
                          </p:nvPicPr>
                          <p:blipFill>
                            <a:blip r:embed="rId6"/>
                            <a:srcRect/>
                            <a:stretch>
                              <a:fillRect/>
                            </a:stretch>
                          </p:blipFill>
                          <p:spPr bwMode="auto">
                            <a:xfrm>
                              <a:off x="4539" y="1417"/>
                              <a:ext cx="200" cy="36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2" name="Line 23">
                  <a:extLst>
                    <a:ext uri="{FF2B5EF4-FFF2-40B4-BE49-F238E27FC236}">
                      <a16:creationId xmlns:a16="http://schemas.microsoft.com/office/drawing/2014/main" id="{6C064DD7-25D5-432F-B776-E2F2E3363831}"/>
                    </a:ext>
                  </a:extLst>
                </p:cNvPr>
                <p:cNvSpPr>
                  <a:spLocks noChangeShapeType="1"/>
                </p:cNvSpPr>
                <p:nvPr/>
              </p:nvSpPr>
              <p:spPr bwMode="auto">
                <a:xfrm rot="20971546">
                  <a:off x="4908" y="1367"/>
                  <a:ext cx="27" cy="324"/>
                </a:xfrm>
                <a:prstGeom prst="line">
                  <a:avLst/>
                </a:prstGeom>
                <a:noFill/>
                <a:ln w="31750">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graphicFrame>
              <p:nvGraphicFramePr>
                <p:cNvPr id="33" name="Object 25">
                  <a:extLst>
                    <a:ext uri="{FF2B5EF4-FFF2-40B4-BE49-F238E27FC236}">
                      <a16:creationId xmlns:a16="http://schemas.microsoft.com/office/drawing/2014/main" id="{B77D93E4-0C52-4793-A947-514674C779B3}"/>
                    </a:ext>
                  </a:extLst>
                </p:cNvPr>
                <p:cNvGraphicFramePr>
                  <a:graphicFrameLocks noChangeAspect="1"/>
                </p:cNvGraphicFramePr>
                <p:nvPr>
                  <p:extLst>
                    <p:ext uri="{D42A27DB-BD31-4B8C-83A1-F6EECF244321}">
                      <p14:modId xmlns:p14="http://schemas.microsoft.com/office/powerpoint/2010/main" val="2462191307"/>
                    </p:ext>
                  </p:extLst>
                </p:nvPr>
              </p:nvGraphicFramePr>
              <p:xfrm>
                <a:off x="4661" y="998"/>
                <a:ext cx="284" cy="320"/>
              </p:xfrm>
              <a:graphic>
                <a:graphicData uri="http://schemas.openxmlformats.org/presentationml/2006/ole">
                  <mc:AlternateContent xmlns:mc="http://schemas.openxmlformats.org/markup-compatibility/2006">
                    <mc:Choice xmlns:v="urn:schemas-microsoft-com:vml" Requires="v">
                      <p:oleObj spid="_x0000_s4016" name="Equation" r:id="rId7" imgW="203040" imgH="228600" progId="Equation.DSMT4">
                        <p:embed/>
                      </p:oleObj>
                    </mc:Choice>
                    <mc:Fallback>
                      <p:oleObj name="Equation" r:id="rId7" imgW="203040" imgH="228600" progId="Equation.DSMT4">
                        <p:embed/>
                        <p:pic>
                          <p:nvPicPr>
                            <p:cNvPr id="21" name="Object 25"/>
                            <p:cNvPicPr>
                              <a:picLocks noChangeAspect="1" noChangeArrowheads="1"/>
                            </p:cNvPicPr>
                            <p:nvPr/>
                          </p:nvPicPr>
                          <p:blipFill>
                            <a:blip r:embed="rId8"/>
                            <a:srcRect/>
                            <a:stretch>
                              <a:fillRect/>
                            </a:stretch>
                          </p:blipFill>
                          <p:spPr bwMode="auto">
                            <a:xfrm>
                              <a:off x="4661" y="998"/>
                              <a:ext cx="284" cy="32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4" name="Oval 26">
                  <a:extLst>
                    <a:ext uri="{FF2B5EF4-FFF2-40B4-BE49-F238E27FC236}">
                      <a16:creationId xmlns:a16="http://schemas.microsoft.com/office/drawing/2014/main" id="{5BDB741F-86E2-475B-981E-F89451F67D05}"/>
                    </a:ext>
                  </a:extLst>
                </p:cNvPr>
                <p:cNvSpPr>
                  <a:spLocks noChangeAspect="1" noChangeArrowheads="1"/>
                </p:cNvSpPr>
                <p:nvPr/>
              </p:nvSpPr>
              <p:spPr bwMode="auto">
                <a:xfrm>
                  <a:off x="4848" y="1344"/>
                  <a:ext cx="45" cy="45"/>
                </a:xfrm>
                <a:prstGeom prst="ellipse">
                  <a:avLst/>
                </a:prstGeom>
                <a:solidFill>
                  <a:srgbClr val="C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aphicFrame>
            <p:nvGraphicFramePr>
              <p:cNvPr id="19" name="对象 18">
                <a:extLst>
                  <a:ext uri="{FF2B5EF4-FFF2-40B4-BE49-F238E27FC236}">
                    <a16:creationId xmlns:a16="http://schemas.microsoft.com/office/drawing/2014/main" id="{296F6FE5-9A06-4DD8-ABF8-C9714A50FDF5}"/>
                  </a:ext>
                </a:extLst>
              </p:cNvPr>
              <p:cNvGraphicFramePr>
                <a:graphicFrameLocks noChangeAspect="1"/>
              </p:cNvGraphicFramePr>
              <p:nvPr>
                <p:extLst>
                  <p:ext uri="{D42A27DB-BD31-4B8C-83A1-F6EECF244321}">
                    <p14:modId xmlns:p14="http://schemas.microsoft.com/office/powerpoint/2010/main" val="4081641126"/>
                  </p:ext>
                </p:extLst>
              </p:nvPr>
            </p:nvGraphicFramePr>
            <p:xfrm>
              <a:off x="9479949" y="2282042"/>
              <a:ext cx="446688" cy="558360"/>
            </p:xfrm>
            <a:graphic>
              <a:graphicData uri="http://schemas.openxmlformats.org/presentationml/2006/ole">
                <mc:AlternateContent xmlns:mc="http://schemas.openxmlformats.org/markup-compatibility/2006">
                  <mc:Choice xmlns:v="urn:schemas-microsoft-com:vml" Requires="v">
                    <p:oleObj spid="_x0000_s4017" name="Equation" r:id="rId9" imgW="203040" imgH="253800" progId="Equation.DSMT4">
                      <p:embed/>
                    </p:oleObj>
                  </mc:Choice>
                  <mc:Fallback>
                    <p:oleObj name="Equation" r:id="rId9" imgW="203040" imgH="253800" progId="Equation.DSMT4">
                      <p:embed/>
                      <p:pic>
                        <p:nvPicPr>
                          <p:cNvPr id="6" name="对象 5"/>
                          <p:cNvPicPr/>
                          <p:nvPr/>
                        </p:nvPicPr>
                        <p:blipFill>
                          <a:blip r:embed="rId10"/>
                          <a:stretch>
                            <a:fillRect/>
                          </a:stretch>
                        </p:blipFill>
                        <p:spPr>
                          <a:xfrm>
                            <a:off x="9479949" y="2282042"/>
                            <a:ext cx="446688" cy="558360"/>
                          </a:xfrm>
                          <a:prstGeom prst="rect">
                            <a:avLst/>
                          </a:prstGeom>
                        </p:spPr>
                      </p:pic>
                    </p:oleObj>
                  </mc:Fallback>
                </mc:AlternateContent>
              </a:graphicData>
            </a:graphic>
          </p:graphicFrame>
          <p:graphicFrame>
            <p:nvGraphicFramePr>
              <p:cNvPr id="20" name="对象 19">
                <a:extLst>
                  <a:ext uri="{FF2B5EF4-FFF2-40B4-BE49-F238E27FC236}">
                    <a16:creationId xmlns:a16="http://schemas.microsoft.com/office/drawing/2014/main" id="{A72312C1-97FE-4B1E-BF70-16592E73EB06}"/>
                  </a:ext>
                </a:extLst>
              </p:cNvPr>
              <p:cNvGraphicFramePr>
                <a:graphicFrameLocks noChangeAspect="1"/>
              </p:cNvGraphicFramePr>
              <p:nvPr>
                <p:extLst>
                  <p:ext uri="{D42A27DB-BD31-4B8C-83A1-F6EECF244321}">
                    <p14:modId xmlns:p14="http://schemas.microsoft.com/office/powerpoint/2010/main" val="3413273342"/>
                  </p:ext>
                </p:extLst>
              </p:nvPr>
            </p:nvGraphicFramePr>
            <p:xfrm>
              <a:off x="9039224" y="935904"/>
              <a:ext cx="372999" cy="435166"/>
            </p:xfrm>
            <a:graphic>
              <a:graphicData uri="http://schemas.openxmlformats.org/presentationml/2006/ole">
                <mc:AlternateContent xmlns:mc="http://schemas.openxmlformats.org/markup-compatibility/2006">
                  <mc:Choice xmlns:v="urn:schemas-microsoft-com:vml" Requires="v">
                    <p:oleObj spid="_x0000_s4018" name="Equation" r:id="rId11" imgW="152280" imgH="177480" progId="Equation.DSMT4">
                      <p:embed/>
                    </p:oleObj>
                  </mc:Choice>
                  <mc:Fallback>
                    <p:oleObj name="Equation" r:id="rId11" imgW="152280" imgH="177480" progId="Equation.DSMT4">
                      <p:embed/>
                      <p:pic>
                        <p:nvPicPr>
                          <p:cNvPr id="7" name="对象 6"/>
                          <p:cNvPicPr/>
                          <p:nvPr/>
                        </p:nvPicPr>
                        <p:blipFill>
                          <a:blip r:embed="rId12"/>
                          <a:stretch>
                            <a:fillRect/>
                          </a:stretch>
                        </p:blipFill>
                        <p:spPr>
                          <a:xfrm>
                            <a:off x="9039224" y="935904"/>
                            <a:ext cx="372999" cy="435166"/>
                          </a:xfrm>
                          <a:prstGeom prst="rect">
                            <a:avLst/>
                          </a:prstGeom>
                        </p:spPr>
                      </p:pic>
                    </p:oleObj>
                  </mc:Fallback>
                </mc:AlternateContent>
              </a:graphicData>
            </a:graphic>
          </p:graphicFrame>
        </p:grpSp>
        <p:cxnSp>
          <p:nvCxnSpPr>
            <p:cNvPr id="12" name="直接箭头连接符 11">
              <a:extLst>
                <a:ext uri="{FF2B5EF4-FFF2-40B4-BE49-F238E27FC236}">
                  <a16:creationId xmlns:a16="http://schemas.microsoft.com/office/drawing/2014/main" id="{46DE4808-5217-4CFF-AACC-01BABBF55542}"/>
                </a:ext>
              </a:extLst>
            </p:cNvPr>
            <p:cNvCxnSpPr>
              <a:stCxn id="29" idx="0"/>
            </p:cNvCxnSpPr>
            <p:nvPr/>
          </p:nvCxnSpPr>
          <p:spPr>
            <a:xfrm flipV="1">
              <a:off x="9367154" y="4280547"/>
              <a:ext cx="871999" cy="228600"/>
            </a:xfrm>
            <a:prstGeom prst="straightConnector1">
              <a:avLst/>
            </a:prstGeom>
            <a:ln w="31750">
              <a:solidFill>
                <a:srgbClr val="9900CC"/>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3" name="Object 21">
              <a:extLst>
                <a:ext uri="{FF2B5EF4-FFF2-40B4-BE49-F238E27FC236}">
                  <a16:creationId xmlns:a16="http://schemas.microsoft.com/office/drawing/2014/main" id="{154FBCD3-46F8-4146-9E90-6708F081E165}"/>
                </a:ext>
              </a:extLst>
            </p:cNvPr>
            <p:cNvGraphicFramePr>
              <a:graphicFrameLocks noChangeAspect="1"/>
            </p:cNvGraphicFramePr>
            <p:nvPr>
              <p:extLst>
                <p:ext uri="{D42A27DB-BD31-4B8C-83A1-F6EECF244321}">
                  <p14:modId xmlns:p14="http://schemas.microsoft.com/office/powerpoint/2010/main" val="3971203211"/>
                </p:ext>
              </p:extLst>
            </p:nvPr>
          </p:nvGraphicFramePr>
          <p:xfrm>
            <a:off x="9657071" y="3822554"/>
            <a:ext cx="349250" cy="603250"/>
          </p:xfrm>
          <a:graphic>
            <a:graphicData uri="http://schemas.openxmlformats.org/presentationml/2006/ole">
              <mc:AlternateContent xmlns:mc="http://schemas.openxmlformats.org/markup-compatibility/2006">
                <mc:Choice xmlns:v="urn:schemas-microsoft-com:vml" Requires="v">
                  <p:oleObj spid="_x0000_s4019" name="Equation" r:id="rId13" imgW="139680" imgH="241200" progId="Equation.DSMT4">
                    <p:embed/>
                  </p:oleObj>
                </mc:Choice>
                <mc:Fallback>
                  <p:oleObj name="Equation" r:id="rId13" imgW="139680" imgH="241200" progId="Equation.DSMT4">
                    <p:embed/>
                    <p:pic>
                      <p:nvPicPr>
                        <p:cNvPr id="26" name="Object 21"/>
                        <p:cNvPicPr>
                          <a:picLocks noChangeAspect="1" noChangeArrowheads="1"/>
                        </p:cNvPicPr>
                        <p:nvPr/>
                      </p:nvPicPr>
                      <p:blipFill>
                        <a:blip r:embed="rId14"/>
                        <a:srcRect/>
                        <a:stretch>
                          <a:fillRect/>
                        </a:stretch>
                      </p:blipFill>
                      <p:spPr bwMode="auto">
                        <a:xfrm>
                          <a:off x="9657071" y="3822554"/>
                          <a:ext cx="349250" cy="60325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 name="对象 13">
              <a:extLst>
                <a:ext uri="{FF2B5EF4-FFF2-40B4-BE49-F238E27FC236}">
                  <a16:creationId xmlns:a16="http://schemas.microsoft.com/office/drawing/2014/main" id="{7E27197E-AC9B-4A8F-8733-863AA5EFCF38}"/>
                </a:ext>
              </a:extLst>
            </p:cNvPr>
            <p:cNvGraphicFramePr>
              <a:graphicFrameLocks noChangeAspect="1"/>
            </p:cNvGraphicFramePr>
            <p:nvPr>
              <p:extLst>
                <p:ext uri="{D42A27DB-BD31-4B8C-83A1-F6EECF244321}">
                  <p14:modId xmlns:p14="http://schemas.microsoft.com/office/powerpoint/2010/main" val="3249008252"/>
                </p:ext>
              </p:extLst>
            </p:nvPr>
          </p:nvGraphicFramePr>
          <p:xfrm>
            <a:off x="10363867" y="3764279"/>
            <a:ext cx="474408" cy="558360"/>
          </p:xfrm>
          <a:graphic>
            <a:graphicData uri="http://schemas.openxmlformats.org/presentationml/2006/ole">
              <mc:AlternateContent xmlns:mc="http://schemas.openxmlformats.org/markup-compatibility/2006">
                <mc:Choice xmlns:v="urn:schemas-microsoft-com:vml" Requires="v">
                  <p:oleObj spid="_x0000_s4020" name="Equation" r:id="rId15" imgW="215640" imgH="253800" progId="Equation.DSMT4">
                    <p:embed/>
                  </p:oleObj>
                </mc:Choice>
                <mc:Fallback>
                  <p:oleObj name="Equation" r:id="rId15" imgW="215640" imgH="253800" progId="Equation.DSMT4">
                    <p:embed/>
                    <p:pic>
                      <p:nvPicPr>
                        <p:cNvPr id="27" name="对象 26"/>
                        <p:cNvPicPr/>
                        <p:nvPr/>
                      </p:nvPicPr>
                      <p:blipFill>
                        <a:blip r:embed="rId16"/>
                        <a:stretch>
                          <a:fillRect/>
                        </a:stretch>
                      </p:blipFill>
                      <p:spPr>
                        <a:xfrm>
                          <a:off x="10363867" y="3764279"/>
                          <a:ext cx="474408" cy="558360"/>
                        </a:xfrm>
                        <a:prstGeom prst="rect">
                          <a:avLst/>
                        </a:prstGeom>
                      </p:spPr>
                    </p:pic>
                  </p:oleObj>
                </mc:Fallback>
              </mc:AlternateContent>
            </a:graphicData>
          </a:graphic>
        </p:graphicFrame>
        <p:graphicFrame>
          <p:nvGraphicFramePr>
            <p:cNvPr id="15" name="Object 25">
              <a:extLst>
                <a:ext uri="{FF2B5EF4-FFF2-40B4-BE49-F238E27FC236}">
                  <a16:creationId xmlns:a16="http://schemas.microsoft.com/office/drawing/2014/main" id="{CA9DBE1E-65C5-4E22-87B3-ABC5E13B4DC2}"/>
                </a:ext>
              </a:extLst>
            </p:cNvPr>
            <p:cNvGraphicFramePr>
              <a:graphicFrameLocks noChangeAspect="1"/>
            </p:cNvGraphicFramePr>
            <p:nvPr>
              <p:extLst>
                <p:ext uri="{D42A27DB-BD31-4B8C-83A1-F6EECF244321}">
                  <p14:modId xmlns:p14="http://schemas.microsoft.com/office/powerpoint/2010/main" val="457607221"/>
                </p:ext>
              </p:extLst>
            </p:nvPr>
          </p:nvGraphicFramePr>
          <p:xfrm>
            <a:off x="10244138" y="4267200"/>
            <a:ext cx="434975" cy="531813"/>
          </p:xfrm>
          <a:graphic>
            <a:graphicData uri="http://schemas.openxmlformats.org/presentationml/2006/ole">
              <mc:AlternateContent xmlns:mc="http://schemas.openxmlformats.org/markup-compatibility/2006">
                <mc:Choice xmlns:v="urn:schemas-microsoft-com:vml" Requires="v">
                  <p:oleObj spid="_x0000_s4021" name="Equation" r:id="rId17" imgW="215640" imgH="241200" progId="Equation.DSMT4">
                    <p:embed/>
                  </p:oleObj>
                </mc:Choice>
                <mc:Fallback>
                  <p:oleObj name="Equation" r:id="rId17" imgW="215640" imgH="241200" progId="Equation.DSMT4">
                    <p:embed/>
                    <p:pic>
                      <p:nvPicPr>
                        <p:cNvPr id="28" name="Object 25"/>
                        <p:cNvPicPr>
                          <a:picLocks noChangeAspect="1" noChangeArrowheads="1"/>
                        </p:cNvPicPr>
                        <p:nvPr/>
                      </p:nvPicPr>
                      <p:blipFill>
                        <a:blip r:embed="rId18"/>
                        <a:srcRect/>
                        <a:stretch>
                          <a:fillRect/>
                        </a:stretch>
                      </p:blipFill>
                      <p:spPr bwMode="auto">
                        <a:xfrm>
                          <a:off x="10244138" y="4267200"/>
                          <a:ext cx="434975" cy="531813"/>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6" name="Oval 26">
              <a:extLst>
                <a:ext uri="{FF2B5EF4-FFF2-40B4-BE49-F238E27FC236}">
                  <a16:creationId xmlns:a16="http://schemas.microsoft.com/office/drawing/2014/main" id="{E9334E69-3CDB-4697-A656-7A19C8216230}"/>
                </a:ext>
              </a:extLst>
            </p:cNvPr>
            <p:cNvSpPr>
              <a:spLocks noChangeAspect="1" noChangeArrowheads="1"/>
            </p:cNvSpPr>
            <p:nvPr/>
          </p:nvSpPr>
          <p:spPr bwMode="auto">
            <a:xfrm>
              <a:off x="10199474" y="4242790"/>
              <a:ext cx="71438" cy="71438"/>
            </a:xfrm>
            <a:prstGeom prst="ellipse">
              <a:avLst/>
            </a:prstGeom>
            <a:solidFill>
              <a:srgbClr val="9900CC"/>
            </a:solidFill>
            <a:ln w="9525">
              <a:solidFill>
                <a:schemeClr val="tx1"/>
              </a:solidFill>
              <a:miter lim="800000"/>
              <a:headEnd/>
              <a:tailEnd/>
            </a:ln>
            <a:effectLst/>
          </p:spPr>
          <p:txBody>
            <a:bodyPr wrap="none" anchor="ctr"/>
            <a:lstStyle/>
            <a:p>
              <a:endParaRPr lang="zh-CN" altLang="en-US"/>
            </a:p>
          </p:txBody>
        </p:sp>
        <p:cxnSp>
          <p:nvCxnSpPr>
            <p:cNvPr id="17" name="直接箭头连接符 16">
              <a:extLst>
                <a:ext uri="{FF2B5EF4-FFF2-40B4-BE49-F238E27FC236}">
                  <a16:creationId xmlns:a16="http://schemas.microsoft.com/office/drawing/2014/main" id="{914E8DA1-6A61-43E1-BA36-F89F5A24DD57}"/>
                </a:ext>
              </a:extLst>
            </p:cNvPr>
            <p:cNvCxnSpPr>
              <a:stCxn id="16" idx="1"/>
              <a:endCxn id="32" idx="1"/>
            </p:cNvCxnSpPr>
            <p:nvPr/>
          </p:nvCxnSpPr>
          <p:spPr>
            <a:xfrm flipH="1" flipV="1">
              <a:off x="10084648" y="3833666"/>
              <a:ext cx="125288" cy="419586"/>
            </a:xfrm>
            <a:prstGeom prst="straightConnector1">
              <a:avLst/>
            </a:prstGeom>
            <a:ln w="31750">
              <a:solidFill>
                <a:srgbClr val="9900CC"/>
              </a:solidFill>
              <a:tailEnd type="arrow"/>
            </a:ln>
          </p:spPr>
          <p:style>
            <a:lnRef idx="1">
              <a:schemeClr val="accent1"/>
            </a:lnRef>
            <a:fillRef idx="0">
              <a:schemeClr val="accent1"/>
            </a:fillRef>
            <a:effectRef idx="0">
              <a:schemeClr val="accent1"/>
            </a:effectRef>
            <a:fontRef idx="minor">
              <a:schemeClr val="tx1"/>
            </a:fontRef>
          </p:style>
        </p:cxnSp>
      </p:grpSp>
      <p:sp>
        <p:nvSpPr>
          <p:cNvPr id="35" name="Text Box 2">
            <a:extLst>
              <a:ext uri="{FF2B5EF4-FFF2-40B4-BE49-F238E27FC236}">
                <a16:creationId xmlns:a16="http://schemas.microsoft.com/office/drawing/2014/main" id="{7750B254-39D0-4B7D-849A-1944E4F89F80}"/>
              </a:ext>
            </a:extLst>
          </p:cNvPr>
          <p:cNvSpPr txBox="1">
            <a:spLocks noChangeArrowheads="1"/>
          </p:cNvSpPr>
          <p:nvPr/>
        </p:nvSpPr>
        <p:spPr bwMode="auto">
          <a:xfrm>
            <a:off x="325769" y="324794"/>
            <a:ext cx="5929828" cy="523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zh-CN" altLang="en-US" sz="2800" b="1" dirty="0">
                <a:solidFill>
                  <a:srgbClr val="0000FF"/>
                </a:solidFill>
                <a:latin typeface="华文楷体" panose="02010600040101010101" pitchFamily="2" charset="-122"/>
                <a:ea typeface="华文楷体" panose="02010600040101010101" pitchFamily="2" charset="-122"/>
              </a:rPr>
              <a:t>刚体内一对内力对定轴转动的功为零</a:t>
            </a:r>
          </a:p>
        </p:txBody>
      </p:sp>
      <p:graphicFrame>
        <p:nvGraphicFramePr>
          <p:cNvPr id="36" name="Object 3">
            <a:extLst>
              <a:ext uri="{FF2B5EF4-FFF2-40B4-BE49-F238E27FC236}">
                <a16:creationId xmlns:a16="http://schemas.microsoft.com/office/drawing/2014/main" id="{00B615D2-BAD9-4601-8B02-FF65F3515E5E}"/>
              </a:ext>
            </a:extLst>
          </p:cNvPr>
          <p:cNvGraphicFramePr>
            <a:graphicFrameLocks noChangeAspect="1"/>
          </p:cNvGraphicFramePr>
          <p:nvPr>
            <p:extLst>
              <p:ext uri="{D42A27DB-BD31-4B8C-83A1-F6EECF244321}">
                <p14:modId xmlns:p14="http://schemas.microsoft.com/office/powerpoint/2010/main" val="3411904035"/>
              </p:ext>
            </p:extLst>
          </p:nvPr>
        </p:nvGraphicFramePr>
        <p:xfrm>
          <a:off x="525659" y="958398"/>
          <a:ext cx="3495701" cy="563436"/>
        </p:xfrm>
        <a:graphic>
          <a:graphicData uri="http://schemas.openxmlformats.org/presentationml/2006/ole">
            <mc:AlternateContent xmlns:mc="http://schemas.openxmlformats.org/markup-compatibility/2006">
              <mc:Choice xmlns:v="urn:schemas-microsoft-com:vml" Requires="v">
                <p:oleObj spid="_x0000_s4022" name="Equation" r:id="rId19" imgW="1574640" imgH="253800" progId="Equation.DSMT4">
                  <p:embed/>
                </p:oleObj>
              </mc:Choice>
              <mc:Fallback>
                <p:oleObj name="Equation" r:id="rId19" imgW="1574640" imgH="253800" progId="Equation.DSMT4">
                  <p:embed/>
                  <p:pic>
                    <p:nvPicPr>
                      <p:cNvPr id="36" name="Object 3"/>
                      <p:cNvPicPr>
                        <a:picLocks noChangeAspect="1" noChangeArrowheads="1"/>
                      </p:cNvPicPr>
                      <p:nvPr/>
                    </p:nvPicPr>
                    <p:blipFill>
                      <a:blip r:embed="rId20"/>
                      <a:srcRect/>
                      <a:stretch>
                        <a:fillRect/>
                      </a:stretch>
                    </p:blipFill>
                    <p:spPr bwMode="auto">
                      <a:xfrm>
                        <a:off x="525659" y="958398"/>
                        <a:ext cx="3495701" cy="563436"/>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7" name="Object 27">
            <a:extLst>
              <a:ext uri="{FF2B5EF4-FFF2-40B4-BE49-F238E27FC236}">
                <a16:creationId xmlns:a16="http://schemas.microsoft.com/office/drawing/2014/main" id="{A045D493-48E2-4220-A10E-4A1F0043B7EF}"/>
              </a:ext>
            </a:extLst>
          </p:cNvPr>
          <p:cNvGraphicFramePr>
            <a:graphicFrameLocks noChangeAspect="1"/>
          </p:cNvGraphicFramePr>
          <p:nvPr>
            <p:extLst>
              <p:ext uri="{D42A27DB-BD31-4B8C-83A1-F6EECF244321}">
                <p14:modId xmlns:p14="http://schemas.microsoft.com/office/powerpoint/2010/main" val="3368404518"/>
              </p:ext>
            </p:extLst>
          </p:nvPr>
        </p:nvGraphicFramePr>
        <p:xfrm>
          <a:off x="4408323" y="956033"/>
          <a:ext cx="1663135" cy="563436"/>
        </p:xfrm>
        <a:graphic>
          <a:graphicData uri="http://schemas.openxmlformats.org/presentationml/2006/ole">
            <mc:AlternateContent xmlns:mc="http://schemas.openxmlformats.org/markup-compatibility/2006">
              <mc:Choice xmlns:v="urn:schemas-microsoft-com:vml" Requires="v">
                <p:oleObj spid="_x0000_s4023" name="Equation" r:id="rId21" imgW="749160" imgH="253800" progId="Equation.DSMT4">
                  <p:embed/>
                </p:oleObj>
              </mc:Choice>
              <mc:Fallback>
                <p:oleObj name="Equation" r:id="rId21" imgW="749160" imgH="253800" progId="Equation.DSMT4">
                  <p:embed/>
                  <p:pic>
                    <p:nvPicPr>
                      <p:cNvPr id="37" name="Object 27"/>
                      <p:cNvPicPr>
                        <a:picLocks noChangeAspect="1" noChangeArrowheads="1"/>
                      </p:cNvPicPr>
                      <p:nvPr/>
                    </p:nvPicPr>
                    <p:blipFill>
                      <a:blip r:embed="rId22"/>
                      <a:srcRect/>
                      <a:stretch>
                        <a:fillRect/>
                      </a:stretch>
                    </p:blipFill>
                    <p:spPr bwMode="auto">
                      <a:xfrm>
                        <a:off x="4408323" y="956033"/>
                        <a:ext cx="1663135" cy="563436"/>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8" name="Object 28">
            <a:extLst>
              <a:ext uri="{FF2B5EF4-FFF2-40B4-BE49-F238E27FC236}">
                <a16:creationId xmlns:a16="http://schemas.microsoft.com/office/drawing/2014/main" id="{8596D804-63AE-41E2-8D2D-01F65099200D}"/>
              </a:ext>
            </a:extLst>
          </p:cNvPr>
          <p:cNvGraphicFramePr>
            <a:graphicFrameLocks noChangeAspect="1"/>
          </p:cNvGraphicFramePr>
          <p:nvPr>
            <p:extLst>
              <p:ext uri="{D42A27DB-BD31-4B8C-83A1-F6EECF244321}">
                <p14:modId xmlns:p14="http://schemas.microsoft.com/office/powerpoint/2010/main" val="1687711745"/>
              </p:ext>
            </p:extLst>
          </p:nvPr>
        </p:nvGraphicFramePr>
        <p:xfrm>
          <a:off x="1580801" y="1606959"/>
          <a:ext cx="3016181" cy="563436"/>
        </p:xfrm>
        <a:graphic>
          <a:graphicData uri="http://schemas.openxmlformats.org/presentationml/2006/ole">
            <mc:AlternateContent xmlns:mc="http://schemas.openxmlformats.org/markup-compatibility/2006">
              <mc:Choice xmlns:v="urn:schemas-microsoft-com:vml" Requires="v">
                <p:oleObj spid="_x0000_s4024" name="Equation" r:id="rId23" imgW="1358640" imgH="253800" progId="Equation.DSMT4">
                  <p:embed/>
                </p:oleObj>
              </mc:Choice>
              <mc:Fallback>
                <p:oleObj name="Equation" r:id="rId23" imgW="1358640" imgH="253800" progId="Equation.DSMT4">
                  <p:embed/>
                  <p:pic>
                    <p:nvPicPr>
                      <p:cNvPr id="38" name="Object 28"/>
                      <p:cNvPicPr>
                        <a:picLocks noChangeAspect="1" noChangeArrowheads="1"/>
                      </p:cNvPicPr>
                      <p:nvPr/>
                    </p:nvPicPr>
                    <p:blipFill>
                      <a:blip r:embed="rId24"/>
                      <a:srcRect/>
                      <a:stretch>
                        <a:fillRect/>
                      </a:stretch>
                    </p:blipFill>
                    <p:spPr bwMode="auto">
                      <a:xfrm>
                        <a:off x="1580801" y="1606959"/>
                        <a:ext cx="3016181" cy="563436"/>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9" name="Object 29">
            <a:extLst>
              <a:ext uri="{FF2B5EF4-FFF2-40B4-BE49-F238E27FC236}">
                <a16:creationId xmlns:a16="http://schemas.microsoft.com/office/drawing/2014/main" id="{E891C1C9-3A28-40C3-B377-E567077E0F09}"/>
              </a:ext>
            </a:extLst>
          </p:cNvPr>
          <p:cNvGraphicFramePr>
            <a:graphicFrameLocks noChangeAspect="1"/>
          </p:cNvGraphicFramePr>
          <p:nvPr>
            <p:extLst>
              <p:ext uri="{D42A27DB-BD31-4B8C-83A1-F6EECF244321}">
                <p14:modId xmlns:p14="http://schemas.microsoft.com/office/powerpoint/2010/main" val="2021447222"/>
              </p:ext>
            </p:extLst>
          </p:nvPr>
        </p:nvGraphicFramePr>
        <p:xfrm>
          <a:off x="550276" y="2312566"/>
          <a:ext cx="3721075" cy="535464"/>
        </p:xfrm>
        <a:graphic>
          <a:graphicData uri="http://schemas.openxmlformats.org/presentationml/2006/ole">
            <mc:AlternateContent xmlns:mc="http://schemas.openxmlformats.org/markup-compatibility/2006">
              <mc:Choice xmlns:v="urn:schemas-microsoft-com:vml" Requires="v">
                <p:oleObj spid="_x0000_s4025" name="Equation" r:id="rId25" imgW="1676160" imgH="241200" progId="Equation.DSMT4">
                  <p:embed/>
                </p:oleObj>
              </mc:Choice>
              <mc:Fallback>
                <p:oleObj name="Equation" r:id="rId25" imgW="1676160" imgH="241200" progId="Equation.DSMT4">
                  <p:embed/>
                  <p:pic>
                    <p:nvPicPr>
                      <p:cNvPr id="39" name="Object 29"/>
                      <p:cNvPicPr>
                        <a:picLocks noChangeAspect="1" noChangeArrowheads="1"/>
                      </p:cNvPicPr>
                      <p:nvPr/>
                    </p:nvPicPr>
                    <p:blipFill>
                      <a:blip r:embed="rId26"/>
                      <a:srcRect/>
                      <a:stretch>
                        <a:fillRect/>
                      </a:stretch>
                    </p:blipFill>
                    <p:spPr bwMode="auto">
                      <a:xfrm>
                        <a:off x="550276" y="2312566"/>
                        <a:ext cx="3721075" cy="535464"/>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0" name="Object 30">
            <a:extLst>
              <a:ext uri="{FF2B5EF4-FFF2-40B4-BE49-F238E27FC236}">
                <a16:creationId xmlns:a16="http://schemas.microsoft.com/office/drawing/2014/main" id="{1635547A-BC77-4241-95DA-90DF6ADFFBEC}"/>
              </a:ext>
            </a:extLst>
          </p:cNvPr>
          <p:cNvGraphicFramePr>
            <a:graphicFrameLocks noChangeAspect="1"/>
          </p:cNvGraphicFramePr>
          <p:nvPr>
            <p:extLst>
              <p:ext uri="{D42A27DB-BD31-4B8C-83A1-F6EECF244321}">
                <p14:modId xmlns:p14="http://schemas.microsoft.com/office/powerpoint/2010/main" val="1805961846"/>
              </p:ext>
            </p:extLst>
          </p:nvPr>
        </p:nvGraphicFramePr>
        <p:xfrm>
          <a:off x="4528049" y="2309803"/>
          <a:ext cx="1493705" cy="535464"/>
        </p:xfrm>
        <a:graphic>
          <a:graphicData uri="http://schemas.openxmlformats.org/presentationml/2006/ole">
            <mc:AlternateContent xmlns:mc="http://schemas.openxmlformats.org/markup-compatibility/2006">
              <mc:Choice xmlns:v="urn:schemas-microsoft-com:vml" Requires="v">
                <p:oleObj spid="_x0000_s4026" name="Equation" r:id="rId27" imgW="672840" imgH="241200" progId="Equation.DSMT4">
                  <p:embed/>
                </p:oleObj>
              </mc:Choice>
              <mc:Fallback>
                <p:oleObj name="Equation" r:id="rId27" imgW="672840" imgH="241200" progId="Equation.DSMT4">
                  <p:embed/>
                  <p:pic>
                    <p:nvPicPr>
                      <p:cNvPr id="40" name="Object 30"/>
                      <p:cNvPicPr>
                        <a:picLocks noChangeAspect="1" noChangeArrowheads="1"/>
                      </p:cNvPicPr>
                      <p:nvPr/>
                    </p:nvPicPr>
                    <p:blipFill>
                      <a:blip r:embed="rId28"/>
                      <a:srcRect/>
                      <a:stretch>
                        <a:fillRect/>
                      </a:stretch>
                    </p:blipFill>
                    <p:spPr bwMode="auto">
                      <a:xfrm>
                        <a:off x="4528049" y="2309803"/>
                        <a:ext cx="1493705" cy="535464"/>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1" name="Object 32">
            <a:extLst>
              <a:ext uri="{FF2B5EF4-FFF2-40B4-BE49-F238E27FC236}">
                <a16:creationId xmlns:a16="http://schemas.microsoft.com/office/drawing/2014/main" id="{CEFC20D5-EE9D-4033-A0E7-F0AB804E747D}"/>
              </a:ext>
            </a:extLst>
          </p:cNvPr>
          <p:cNvGraphicFramePr>
            <a:graphicFrameLocks noChangeAspect="1"/>
          </p:cNvGraphicFramePr>
          <p:nvPr>
            <p:extLst>
              <p:ext uri="{D42A27DB-BD31-4B8C-83A1-F6EECF244321}">
                <p14:modId xmlns:p14="http://schemas.microsoft.com/office/powerpoint/2010/main" val="267464082"/>
              </p:ext>
            </p:extLst>
          </p:nvPr>
        </p:nvGraphicFramePr>
        <p:xfrm>
          <a:off x="1863363" y="3651526"/>
          <a:ext cx="3411538" cy="760413"/>
        </p:xfrm>
        <a:graphic>
          <a:graphicData uri="http://schemas.openxmlformats.org/presentationml/2006/ole">
            <mc:AlternateContent xmlns:mc="http://schemas.openxmlformats.org/markup-compatibility/2006">
              <mc:Choice xmlns:v="urn:schemas-microsoft-com:vml" Requires="v">
                <p:oleObj spid="_x0000_s4027" name="Equation" r:id="rId29" imgW="1536480" imgH="342720" progId="Equation.DSMT4">
                  <p:embed/>
                </p:oleObj>
              </mc:Choice>
              <mc:Fallback>
                <p:oleObj name="Equation" r:id="rId29" imgW="1536480" imgH="342720" progId="Equation.DSMT4">
                  <p:embed/>
                  <p:pic>
                    <p:nvPicPr>
                      <p:cNvPr id="41" name="Object 32"/>
                      <p:cNvPicPr>
                        <a:picLocks noChangeAspect="1" noChangeArrowheads="1"/>
                      </p:cNvPicPr>
                      <p:nvPr/>
                    </p:nvPicPr>
                    <p:blipFill>
                      <a:blip r:embed="rId30"/>
                      <a:srcRect/>
                      <a:stretch>
                        <a:fillRect/>
                      </a:stretch>
                    </p:blipFill>
                    <p:spPr bwMode="auto">
                      <a:xfrm>
                        <a:off x="1863363" y="3651526"/>
                        <a:ext cx="3411538" cy="760413"/>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2" name="Object 33">
            <a:extLst>
              <a:ext uri="{FF2B5EF4-FFF2-40B4-BE49-F238E27FC236}">
                <a16:creationId xmlns:a16="http://schemas.microsoft.com/office/drawing/2014/main" id="{94BCF2C9-B5A6-4F7C-9B8F-2FB70FE9D70A}"/>
              </a:ext>
            </a:extLst>
          </p:cNvPr>
          <p:cNvGraphicFramePr>
            <a:graphicFrameLocks noChangeAspect="1"/>
          </p:cNvGraphicFramePr>
          <p:nvPr>
            <p:extLst>
              <p:ext uri="{D42A27DB-BD31-4B8C-83A1-F6EECF244321}">
                <p14:modId xmlns:p14="http://schemas.microsoft.com/office/powerpoint/2010/main" val="826368246"/>
              </p:ext>
            </p:extLst>
          </p:nvPr>
        </p:nvGraphicFramePr>
        <p:xfrm>
          <a:off x="1426477" y="4445232"/>
          <a:ext cx="4285310" cy="760838"/>
        </p:xfrm>
        <a:graphic>
          <a:graphicData uri="http://schemas.openxmlformats.org/presentationml/2006/ole">
            <mc:AlternateContent xmlns:mc="http://schemas.openxmlformats.org/markup-compatibility/2006">
              <mc:Choice xmlns:v="urn:schemas-microsoft-com:vml" Requires="v">
                <p:oleObj spid="_x0000_s4028" name="Equation" r:id="rId31" imgW="1930320" imgH="342720" progId="Equation.DSMT4">
                  <p:embed/>
                </p:oleObj>
              </mc:Choice>
              <mc:Fallback>
                <p:oleObj name="Equation" r:id="rId31" imgW="1930320" imgH="342720" progId="Equation.DSMT4">
                  <p:embed/>
                  <p:pic>
                    <p:nvPicPr>
                      <p:cNvPr id="42" name="Object 33"/>
                      <p:cNvPicPr>
                        <a:picLocks noChangeAspect="1" noChangeArrowheads="1"/>
                      </p:cNvPicPr>
                      <p:nvPr/>
                    </p:nvPicPr>
                    <p:blipFill>
                      <a:blip r:embed="rId32"/>
                      <a:srcRect/>
                      <a:stretch>
                        <a:fillRect/>
                      </a:stretch>
                    </p:blipFill>
                    <p:spPr bwMode="auto">
                      <a:xfrm>
                        <a:off x="1426477" y="4445232"/>
                        <a:ext cx="4285310" cy="760838"/>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3" name="Rectangle 31">
            <a:extLst>
              <a:ext uri="{FF2B5EF4-FFF2-40B4-BE49-F238E27FC236}">
                <a16:creationId xmlns:a16="http://schemas.microsoft.com/office/drawing/2014/main" id="{D6068C2A-F167-4E99-8FC4-D81BDEBA5BA6}"/>
              </a:ext>
            </a:extLst>
          </p:cNvPr>
          <p:cNvSpPr>
            <a:spLocks noChangeArrowheads="1"/>
          </p:cNvSpPr>
          <p:nvPr/>
        </p:nvSpPr>
        <p:spPr bwMode="auto">
          <a:xfrm>
            <a:off x="459098" y="5198358"/>
            <a:ext cx="7311715"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sz="2800" b="1" dirty="0">
                <a:solidFill>
                  <a:srgbClr val="0000FF"/>
                </a:solidFill>
                <a:latin typeface="华文楷体" panose="02010600040101010101" pitchFamily="2" charset="-122"/>
                <a:ea typeface="华文楷体" panose="02010600040101010101" pitchFamily="2" charset="-122"/>
              </a:rPr>
              <a:t>刚体在作定轴转动时，合外力对刚体作的功，</a:t>
            </a:r>
            <a:endParaRPr lang="en-US" altLang="zh-CN" sz="2800" b="1" dirty="0">
              <a:solidFill>
                <a:srgbClr val="0000FF"/>
              </a:solidFill>
              <a:latin typeface="华文楷体" panose="02010600040101010101" pitchFamily="2" charset="-122"/>
              <a:ea typeface="华文楷体" panose="02010600040101010101" pitchFamily="2" charset="-122"/>
            </a:endParaRPr>
          </a:p>
          <a:p>
            <a:r>
              <a:rPr lang="zh-CN" altLang="en-US" sz="2800" b="1" dirty="0">
                <a:solidFill>
                  <a:srgbClr val="0000FF"/>
                </a:solidFill>
                <a:latin typeface="华文楷体" panose="02010600040101010101" pitchFamily="2" charset="-122"/>
                <a:ea typeface="华文楷体" panose="02010600040101010101" pitchFamily="2" charset="-122"/>
              </a:rPr>
              <a:t>等于外力对该转轴的</a:t>
            </a:r>
            <a:r>
              <a:rPr lang="zh-CN" altLang="en-US" sz="2800" b="1" dirty="0">
                <a:solidFill>
                  <a:srgbClr val="C00000"/>
                </a:solidFill>
                <a:latin typeface="华文楷体" panose="02010600040101010101" pitchFamily="2" charset="-122"/>
                <a:ea typeface="华文楷体" panose="02010600040101010101" pitchFamily="2" charset="-122"/>
              </a:rPr>
              <a:t>合外力矩</a:t>
            </a:r>
            <a:r>
              <a:rPr lang="zh-CN" altLang="en-US" sz="2800" b="1" dirty="0">
                <a:solidFill>
                  <a:srgbClr val="0000FF"/>
                </a:solidFill>
                <a:latin typeface="华文楷体" panose="02010600040101010101" pitchFamily="2" charset="-122"/>
                <a:ea typeface="华文楷体" panose="02010600040101010101" pitchFamily="2" charset="-122"/>
              </a:rPr>
              <a:t>的功。</a:t>
            </a:r>
          </a:p>
        </p:txBody>
      </p:sp>
      <p:sp>
        <p:nvSpPr>
          <p:cNvPr id="44" name="文本框 43">
            <a:extLst>
              <a:ext uri="{FF2B5EF4-FFF2-40B4-BE49-F238E27FC236}">
                <a16:creationId xmlns:a16="http://schemas.microsoft.com/office/drawing/2014/main" id="{6E2EF75D-BD05-4D5D-A04F-D319ADDAF10D}"/>
              </a:ext>
            </a:extLst>
          </p:cNvPr>
          <p:cNvSpPr txBox="1"/>
          <p:nvPr/>
        </p:nvSpPr>
        <p:spPr>
          <a:xfrm>
            <a:off x="403249" y="3034035"/>
            <a:ext cx="5929828" cy="523220"/>
          </a:xfrm>
          <a:prstGeom prst="rect">
            <a:avLst/>
          </a:prstGeom>
          <a:noFill/>
        </p:spPr>
        <p:txBody>
          <a:bodyPr wrap="none" rtlCol="0">
            <a:spAutoFit/>
          </a:bodyPr>
          <a:lstStyle/>
          <a:p>
            <a:r>
              <a:rPr lang="zh-CN" altLang="en-US" sz="2800" b="1" dirty="0">
                <a:latin typeface="华文楷体" panose="02010600040101010101" pitchFamily="2" charset="-122"/>
                <a:ea typeface="华文楷体" panose="02010600040101010101" pitchFamily="2" charset="-122"/>
              </a:rPr>
              <a:t>对于整个刚体，同时考虑内力和外力</a:t>
            </a:r>
          </a:p>
        </p:txBody>
      </p:sp>
    </p:spTree>
    <p:extLst>
      <p:ext uri="{BB962C8B-B14F-4D97-AF65-F5344CB8AC3E}">
        <p14:creationId xmlns:p14="http://schemas.microsoft.com/office/powerpoint/2010/main" val="1893657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272" fill="hold" grpId="0" nodeType="clickEffect">
                                  <p:stCondLst>
                                    <p:cond delay="0"/>
                                  </p:stCondLst>
                                  <p:childTnLst>
                                    <p:set>
                                      <p:cBhvr>
                                        <p:cTn id="11" dur="1" fill="hold">
                                          <p:stCondLst>
                                            <p:cond delay="0"/>
                                          </p:stCondLst>
                                        </p:cTn>
                                        <p:tgtEl>
                                          <p:spTgt spid="35"/>
                                        </p:tgtEl>
                                        <p:attrNameLst>
                                          <p:attrName>style.visibility</p:attrName>
                                        </p:attrNameLst>
                                      </p:cBhvr>
                                      <p:to>
                                        <p:strVal val="visible"/>
                                      </p:to>
                                    </p:set>
                                    <p:anim calcmode="lin" valueType="num">
                                      <p:cBhvr>
                                        <p:cTn id="12" dur="500" fill="hold"/>
                                        <p:tgtEl>
                                          <p:spTgt spid="35"/>
                                        </p:tgtEl>
                                        <p:attrNameLst>
                                          <p:attrName>ppt_w</p:attrName>
                                        </p:attrNameLst>
                                      </p:cBhvr>
                                      <p:tavLst>
                                        <p:tav tm="0">
                                          <p:val>
                                            <p:strVal val="2/3*#ppt_w"/>
                                          </p:val>
                                        </p:tav>
                                        <p:tav tm="100000">
                                          <p:val>
                                            <p:strVal val="#ppt_w"/>
                                          </p:val>
                                        </p:tav>
                                      </p:tavLst>
                                    </p:anim>
                                    <p:anim calcmode="lin" valueType="num">
                                      <p:cBhvr>
                                        <p:cTn id="13" dur="500" fill="hold"/>
                                        <p:tgtEl>
                                          <p:spTgt spid="35"/>
                                        </p:tgtEl>
                                        <p:attrNameLst>
                                          <p:attrName>ppt_h</p:attrName>
                                        </p:attrNameLst>
                                      </p:cBhvr>
                                      <p:tavLst>
                                        <p:tav tm="0">
                                          <p:val>
                                            <p:strVal val="2/3*#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36"/>
                                        </p:tgtEl>
                                        <p:attrNameLst>
                                          <p:attrName>style.visibility</p:attrName>
                                        </p:attrNameLst>
                                      </p:cBhvr>
                                      <p:to>
                                        <p:strVal val="visible"/>
                                      </p:to>
                                    </p:set>
                                    <p:animEffect transition="in" filter="wipe(left)">
                                      <p:cBhvr>
                                        <p:cTn id="18" dur="500"/>
                                        <p:tgtEl>
                                          <p:spTgt spid="36"/>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37"/>
                                        </p:tgtEl>
                                        <p:attrNameLst>
                                          <p:attrName>style.visibility</p:attrName>
                                        </p:attrNameLst>
                                      </p:cBhvr>
                                      <p:to>
                                        <p:strVal val="visible"/>
                                      </p:to>
                                    </p:set>
                                    <p:animEffect transition="in" filter="wipe(left)">
                                      <p:cBhvr>
                                        <p:cTn id="23" dur="500"/>
                                        <p:tgtEl>
                                          <p:spTgt spid="37"/>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38"/>
                                        </p:tgtEl>
                                        <p:attrNameLst>
                                          <p:attrName>style.visibility</p:attrName>
                                        </p:attrNameLst>
                                      </p:cBhvr>
                                      <p:to>
                                        <p:strVal val="visible"/>
                                      </p:to>
                                    </p:set>
                                    <p:animEffect transition="in" filter="wipe(left)">
                                      <p:cBhvr>
                                        <p:cTn id="28" dur="500"/>
                                        <p:tgtEl>
                                          <p:spTgt spid="38"/>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39"/>
                                        </p:tgtEl>
                                        <p:attrNameLst>
                                          <p:attrName>style.visibility</p:attrName>
                                        </p:attrNameLst>
                                      </p:cBhvr>
                                      <p:to>
                                        <p:strVal val="visible"/>
                                      </p:to>
                                    </p:set>
                                    <p:animEffect transition="in" filter="wipe(left)">
                                      <p:cBhvr>
                                        <p:cTn id="33" dur="500"/>
                                        <p:tgtEl>
                                          <p:spTgt spid="39"/>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nodeType="clickEffect">
                                  <p:stCondLst>
                                    <p:cond delay="0"/>
                                  </p:stCondLst>
                                  <p:childTnLst>
                                    <p:set>
                                      <p:cBhvr>
                                        <p:cTn id="37" dur="1" fill="hold">
                                          <p:stCondLst>
                                            <p:cond delay="0"/>
                                          </p:stCondLst>
                                        </p:cTn>
                                        <p:tgtEl>
                                          <p:spTgt spid="40"/>
                                        </p:tgtEl>
                                        <p:attrNameLst>
                                          <p:attrName>style.visibility</p:attrName>
                                        </p:attrNameLst>
                                      </p:cBhvr>
                                      <p:to>
                                        <p:strVal val="visible"/>
                                      </p:to>
                                    </p:set>
                                    <p:animEffect transition="in" filter="wipe(left)">
                                      <p:cBhvr>
                                        <p:cTn id="38" dur="500"/>
                                        <p:tgtEl>
                                          <p:spTgt spid="40"/>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44"/>
                                        </p:tgtEl>
                                        <p:attrNameLst>
                                          <p:attrName>style.visibility</p:attrName>
                                        </p:attrNameLst>
                                      </p:cBhvr>
                                      <p:to>
                                        <p:strVal val="visible"/>
                                      </p:to>
                                    </p:set>
                                    <p:animEffect transition="in" filter="wipe(left)">
                                      <p:cBhvr>
                                        <p:cTn id="43" dur="500"/>
                                        <p:tgtEl>
                                          <p:spTgt spid="44"/>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nodeType="clickEffect">
                                  <p:stCondLst>
                                    <p:cond delay="0"/>
                                  </p:stCondLst>
                                  <p:childTnLst>
                                    <p:set>
                                      <p:cBhvr>
                                        <p:cTn id="47" dur="1" fill="hold">
                                          <p:stCondLst>
                                            <p:cond delay="0"/>
                                          </p:stCondLst>
                                        </p:cTn>
                                        <p:tgtEl>
                                          <p:spTgt spid="41"/>
                                        </p:tgtEl>
                                        <p:attrNameLst>
                                          <p:attrName>style.visibility</p:attrName>
                                        </p:attrNameLst>
                                      </p:cBhvr>
                                      <p:to>
                                        <p:strVal val="visible"/>
                                      </p:to>
                                    </p:set>
                                    <p:animEffect transition="in" filter="wipe(left)">
                                      <p:cBhvr>
                                        <p:cTn id="48" dur="500"/>
                                        <p:tgtEl>
                                          <p:spTgt spid="41"/>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nodeType="clickEffect">
                                  <p:stCondLst>
                                    <p:cond delay="0"/>
                                  </p:stCondLst>
                                  <p:childTnLst>
                                    <p:set>
                                      <p:cBhvr>
                                        <p:cTn id="52" dur="1" fill="hold">
                                          <p:stCondLst>
                                            <p:cond delay="0"/>
                                          </p:stCondLst>
                                        </p:cTn>
                                        <p:tgtEl>
                                          <p:spTgt spid="42"/>
                                        </p:tgtEl>
                                        <p:attrNameLst>
                                          <p:attrName>style.visibility</p:attrName>
                                        </p:attrNameLst>
                                      </p:cBhvr>
                                      <p:to>
                                        <p:strVal val="visible"/>
                                      </p:to>
                                    </p:set>
                                    <p:animEffect transition="in" filter="wipe(left)">
                                      <p:cBhvr>
                                        <p:cTn id="53" dur="500"/>
                                        <p:tgtEl>
                                          <p:spTgt spid="42"/>
                                        </p:tgtEl>
                                      </p:cBhvr>
                                    </p:animEffect>
                                  </p:childTnLst>
                                </p:cTn>
                              </p:par>
                            </p:childTnLst>
                          </p:cTn>
                        </p:par>
                      </p:childTnLst>
                    </p:cTn>
                  </p:par>
                  <p:par>
                    <p:cTn id="54" fill="hold">
                      <p:stCondLst>
                        <p:cond delay="indefinite"/>
                      </p:stCondLst>
                      <p:childTnLst>
                        <p:par>
                          <p:cTn id="55" fill="hold">
                            <p:stCondLst>
                              <p:cond delay="0"/>
                            </p:stCondLst>
                            <p:childTnLst>
                              <p:par>
                                <p:cTn id="56" presetID="23" presetClass="entr" presetSubtype="288" fill="hold" grpId="0" nodeType="clickEffect">
                                  <p:stCondLst>
                                    <p:cond delay="0"/>
                                  </p:stCondLst>
                                  <p:childTnLst>
                                    <p:set>
                                      <p:cBhvr>
                                        <p:cTn id="57" dur="1" fill="hold">
                                          <p:stCondLst>
                                            <p:cond delay="0"/>
                                          </p:stCondLst>
                                        </p:cTn>
                                        <p:tgtEl>
                                          <p:spTgt spid="43"/>
                                        </p:tgtEl>
                                        <p:attrNameLst>
                                          <p:attrName>style.visibility</p:attrName>
                                        </p:attrNameLst>
                                      </p:cBhvr>
                                      <p:to>
                                        <p:strVal val="visible"/>
                                      </p:to>
                                    </p:set>
                                    <p:anim calcmode="lin" valueType="num">
                                      <p:cBhvr>
                                        <p:cTn id="58" dur="500" fill="hold"/>
                                        <p:tgtEl>
                                          <p:spTgt spid="43"/>
                                        </p:tgtEl>
                                        <p:attrNameLst>
                                          <p:attrName>ppt_w</p:attrName>
                                        </p:attrNameLst>
                                      </p:cBhvr>
                                      <p:tavLst>
                                        <p:tav tm="0">
                                          <p:val>
                                            <p:strVal val="4/3*#ppt_w"/>
                                          </p:val>
                                        </p:tav>
                                        <p:tav tm="100000">
                                          <p:val>
                                            <p:strVal val="#ppt_w"/>
                                          </p:val>
                                        </p:tav>
                                      </p:tavLst>
                                    </p:anim>
                                    <p:anim calcmode="lin" valueType="num">
                                      <p:cBhvr>
                                        <p:cTn id="59" dur="500" fill="hold"/>
                                        <p:tgtEl>
                                          <p:spTgt spid="43"/>
                                        </p:tgtEl>
                                        <p:attrNameLst>
                                          <p:attrName>ppt_h</p:attrName>
                                        </p:attrNameLst>
                                      </p:cBhvr>
                                      <p:tavLst>
                                        <p:tav tm="0">
                                          <p:val>
                                            <p:strVal val="4/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utoUpdateAnimBg="0"/>
      <p:bldP spid="43" grpId="0" autoUpdateAnimBg="0"/>
      <p:bldP spid="4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5633301A-AF06-4FCF-93C0-54B9E8E06DC3}"/>
              </a:ext>
            </a:extLst>
          </p:cNvPr>
          <p:cNvSpPr>
            <a:spLocks noGrp="1"/>
          </p:cNvSpPr>
          <p:nvPr>
            <p:ph type="dt" sz="half" idx="10"/>
          </p:nvPr>
        </p:nvSpPr>
        <p:spPr/>
        <p:txBody>
          <a:bodyPr/>
          <a:lstStyle/>
          <a:p>
            <a:fld id="{39EEDB76-888B-4A9D-8ECF-12D427DD77E9}" type="datetime1">
              <a:rPr lang="zh-CN" altLang="en-US" smtClean="0"/>
              <a:t>2020/4/1</a:t>
            </a:fld>
            <a:endParaRPr lang="zh-CN" altLang="en-US"/>
          </a:p>
        </p:txBody>
      </p:sp>
      <p:sp>
        <p:nvSpPr>
          <p:cNvPr id="3" name="灯片编号占位符 2">
            <a:extLst>
              <a:ext uri="{FF2B5EF4-FFF2-40B4-BE49-F238E27FC236}">
                <a16:creationId xmlns:a16="http://schemas.microsoft.com/office/drawing/2014/main" id="{BAD05C7B-D150-4B16-AFCF-8AFABC7245E0}"/>
              </a:ext>
            </a:extLst>
          </p:cNvPr>
          <p:cNvSpPr>
            <a:spLocks noGrp="1"/>
          </p:cNvSpPr>
          <p:nvPr>
            <p:ph type="sldNum" sz="quarter" idx="12"/>
          </p:nvPr>
        </p:nvSpPr>
        <p:spPr/>
        <p:txBody>
          <a:bodyPr/>
          <a:lstStyle/>
          <a:p>
            <a:fld id="{0E81DA72-FED3-491C-8B54-9DCADA948234}" type="slidenum">
              <a:rPr lang="zh-CN" altLang="en-US" smtClean="0"/>
              <a:t>7</a:t>
            </a:fld>
            <a:endParaRPr lang="zh-CN" altLang="en-US"/>
          </a:p>
        </p:txBody>
      </p:sp>
      <p:sp>
        <p:nvSpPr>
          <p:cNvPr id="4" name="Text Box 8">
            <a:extLst>
              <a:ext uri="{FF2B5EF4-FFF2-40B4-BE49-F238E27FC236}">
                <a16:creationId xmlns:a16="http://schemas.microsoft.com/office/drawing/2014/main" id="{BF2C216D-C0D6-42C2-8F1B-5FF83EE2146D}"/>
              </a:ext>
            </a:extLst>
          </p:cNvPr>
          <p:cNvSpPr txBox="1">
            <a:spLocks noChangeArrowheads="1"/>
          </p:cNvSpPr>
          <p:nvPr/>
        </p:nvSpPr>
        <p:spPr bwMode="auto">
          <a:xfrm>
            <a:off x="417830" y="351605"/>
            <a:ext cx="59436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spcBef>
                <a:spcPct val="50000"/>
              </a:spcBef>
            </a:pPr>
            <a:r>
              <a:rPr kumimoji="1" lang="en-US" altLang="zh-CN" sz="3200" b="1" dirty="0">
                <a:solidFill>
                  <a:srgbClr val="9900CC"/>
                </a:solidFill>
                <a:latin typeface="华文楷体" panose="02010600040101010101" pitchFamily="2" charset="-122"/>
                <a:ea typeface="华文楷体" panose="02010600040101010101" pitchFamily="2" charset="-122"/>
              </a:rPr>
              <a:t>4.4.2  </a:t>
            </a:r>
            <a:r>
              <a:rPr kumimoji="1" lang="zh-CN" altLang="en-US" sz="3200" b="1" dirty="0">
                <a:solidFill>
                  <a:srgbClr val="9900CC"/>
                </a:solidFill>
                <a:effectLst>
                  <a:outerShdw blurRad="38100" dist="38100" dir="2700000" algn="tl">
                    <a:srgbClr val="FFFFFF"/>
                  </a:outerShdw>
                </a:effectLst>
                <a:latin typeface="华文楷体" panose="02010600040101010101" pitchFamily="2" charset="-122"/>
                <a:ea typeface="华文楷体" panose="02010600040101010101" pitchFamily="2" charset="-122"/>
              </a:rPr>
              <a:t>刚体定轴转动的动能定理</a:t>
            </a:r>
            <a:endParaRPr kumimoji="1" lang="zh-CN" altLang="en-US" sz="3200" b="1" dirty="0">
              <a:solidFill>
                <a:srgbClr val="9900CC"/>
              </a:solidFill>
              <a:latin typeface="华文楷体" panose="02010600040101010101" pitchFamily="2" charset="-122"/>
              <a:ea typeface="华文楷体" panose="02010600040101010101" pitchFamily="2" charset="-122"/>
            </a:endParaRPr>
          </a:p>
        </p:txBody>
      </p:sp>
      <p:sp>
        <p:nvSpPr>
          <p:cNvPr id="5" name="矩形 4">
            <a:extLst>
              <a:ext uri="{FF2B5EF4-FFF2-40B4-BE49-F238E27FC236}">
                <a16:creationId xmlns:a16="http://schemas.microsoft.com/office/drawing/2014/main" id="{0379A032-46FE-4C18-944B-48894AA28437}"/>
              </a:ext>
            </a:extLst>
          </p:cNvPr>
          <p:cNvSpPr/>
          <p:nvPr/>
        </p:nvSpPr>
        <p:spPr>
          <a:xfrm>
            <a:off x="728913" y="1125812"/>
            <a:ext cx="3416320" cy="523220"/>
          </a:xfrm>
          <a:prstGeom prst="rect">
            <a:avLst/>
          </a:prstGeom>
        </p:spPr>
        <p:txBody>
          <a:bodyPr wrap="none">
            <a:spAutoFit/>
          </a:bodyPr>
          <a:lstStyle/>
          <a:p>
            <a:r>
              <a:rPr kumimoji="1" lang="zh-CN" altLang="en-US" sz="2800" b="1" dirty="0">
                <a:solidFill>
                  <a:srgbClr val="0000FF"/>
                </a:solidFill>
                <a:effectLst>
                  <a:outerShdw blurRad="38100" dist="38100" dir="2700000" algn="tl">
                    <a:srgbClr val="FFFFFF"/>
                  </a:outerShdw>
                </a:effectLst>
                <a:latin typeface="华文楷体" panose="02010600040101010101" pitchFamily="2" charset="-122"/>
                <a:ea typeface="华文楷体" panose="02010600040101010101" pitchFamily="2" charset="-122"/>
              </a:rPr>
              <a:t>刚体定轴转动的动能</a:t>
            </a:r>
            <a:endParaRPr lang="zh-CN" altLang="en-US" sz="2800" dirty="0">
              <a:solidFill>
                <a:srgbClr val="0000FF"/>
              </a:solidFill>
            </a:endParaRPr>
          </a:p>
        </p:txBody>
      </p:sp>
      <p:graphicFrame>
        <p:nvGraphicFramePr>
          <p:cNvPr id="6" name="Object 3">
            <a:extLst>
              <a:ext uri="{FF2B5EF4-FFF2-40B4-BE49-F238E27FC236}">
                <a16:creationId xmlns:a16="http://schemas.microsoft.com/office/drawing/2014/main" id="{57D9DE40-7385-440A-AE32-D55D3CDA3DDB}"/>
              </a:ext>
            </a:extLst>
          </p:cNvPr>
          <p:cNvGraphicFramePr>
            <a:graphicFrameLocks noChangeAspect="1"/>
          </p:cNvGraphicFramePr>
          <p:nvPr>
            <p:extLst>
              <p:ext uri="{D42A27DB-BD31-4B8C-83A1-F6EECF244321}">
                <p14:modId xmlns:p14="http://schemas.microsoft.com/office/powerpoint/2010/main" val="2574436697"/>
              </p:ext>
            </p:extLst>
          </p:nvPr>
        </p:nvGraphicFramePr>
        <p:xfrm>
          <a:off x="807540" y="1693524"/>
          <a:ext cx="4442328" cy="921888"/>
        </p:xfrm>
        <a:graphic>
          <a:graphicData uri="http://schemas.openxmlformats.org/presentationml/2006/ole">
            <mc:AlternateContent xmlns:mc="http://schemas.openxmlformats.org/markup-compatibility/2006">
              <mc:Choice xmlns:v="urn:schemas-microsoft-com:vml" Requires="v">
                <p:oleObj spid="_x0000_s4446" name="Equation" r:id="rId3" imgW="2019240" imgH="419040" progId="Equation.DSMT4">
                  <p:embed/>
                </p:oleObj>
              </mc:Choice>
              <mc:Fallback>
                <p:oleObj name="Equation" r:id="rId3" imgW="2019240" imgH="419040" progId="Equation.DSMT4">
                  <p:embed/>
                  <p:pic>
                    <p:nvPicPr>
                      <p:cNvPr id="3" name="Object 3"/>
                      <p:cNvPicPr>
                        <a:picLocks noChangeAspect="1" noChangeArrowheads="1"/>
                      </p:cNvPicPr>
                      <p:nvPr/>
                    </p:nvPicPr>
                    <p:blipFill>
                      <a:blip r:embed="rId4"/>
                      <a:srcRect/>
                      <a:stretch>
                        <a:fillRect/>
                      </a:stretch>
                    </p:blipFill>
                    <p:spPr bwMode="auto">
                      <a:xfrm>
                        <a:off x="807540" y="1693524"/>
                        <a:ext cx="4442328" cy="921888"/>
                      </a:xfrm>
                      <a:prstGeom prst="rect">
                        <a:avLst/>
                      </a:prstGeom>
                      <a:noFill/>
                      <a:ln>
                        <a:noFill/>
                      </a:ln>
                      <a:effectLst/>
                      <a:extLst>
                        <a:ext uri="{909E8E84-426E-40DD-AFC4-6F175D3DCCD1}">
                          <a14:hiddenFill xmlns:a14="http://schemas.microsoft.com/office/drawing/2010/main">
                            <a:solidFill>
                              <a:srgbClr val="CCEC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 name="Object 4">
            <a:extLst>
              <a:ext uri="{FF2B5EF4-FFF2-40B4-BE49-F238E27FC236}">
                <a16:creationId xmlns:a16="http://schemas.microsoft.com/office/drawing/2014/main" id="{4C074097-5AF6-4AE6-945E-0AE4B0EB020D}"/>
              </a:ext>
            </a:extLst>
          </p:cNvPr>
          <p:cNvGraphicFramePr>
            <a:graphicFrameLocks noChangeAspect="1"/>
          </p:cNvGraphicFramePr>
          <p:nvPr>
            <p:extLst>
              <p:ext uri="{D42A27DB-BD31-4B8C-83A1-F6EECF244321}">
                <p14:modId xmlns:p14="http://schemas.microsoft.com/office/powerpoint/2010/main" val="306409472"/>
              </p:ext>
            </p:extLst>
          </p:nvPr>
        </p:nvGraphicFramePr>
        <p:xfrm>
          <a:off x="1268484" y="2631551"/>
          <a:ext cx="3520440" cy="921888"/>
        </p:xfrm>
        <a:graphic>
          <a:graphicData uri="http://schemas.openxmlformats.org/presentationml/2006/ole">
            <mc:AlternateContent xmlns:mc="http://schemas.openxmlformats.org/markup-compatibility/2006">
              <mc:Choice xmlns:v="urn:schemas-microsoft-com:vml" Requires="v">
                <p:oleObj spid="_x0000_s4447" name="Equation" r:id="rId5" imgW="1600200" imgH="419040" progId="Equation.DSMT4">
                  <p:embed/>
                </p:oleObj>
              </mc:Choice>
              <mc:Fallback>
                <p:oleObj name="Equation" r:id="rId5" imgW="1600200" imgH="419040" progId="Equation.DSMT4">
                  <p:embed/>
                  <p:pic>
                    <p:nvPicPr>
                      <p:cNvPr id="4" name="Object 4"/>
                      <p:cNvPicPr>
                        <a:picLocks noChangeAspect="1" noChangeArrowheads="1"/>
                      </p:cNvPicPr>
                      <p:nvPr/>
                    </p:nvPicPr>
                    <p:blipFill>
                      <a:blip r:embed="rId6"/>
                      <a:srcRect/>
                      <a:stretch>
                        <a:fillRect/>
                      </a:stretch>
                    </p:blipFill>
                    <p:spPr bwMode="auto">
                      <a:xfrm>
                        <a:off x="1268484" y="2631551"/>
                        <a:ext cx="3520440" cy="921888"/>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 name="Rectangle 27">
            <a:extLst>
              <a:ext uri="{FF2B5EF4-FFF2-40B4-BE49-F238E27FC236}">
                <a16:creationId xmlns:a16="http://schemas.microsoft.com/office/drawing/2014/main" id="{9D7739AA-B7DF-4BF7-8532-19684E080B50}"/>
              </a:ext>
            </a:extLst>
          </p:cNvPr>
          <p:cNvSpPr>
            <a:spLocks noChangeArrowheads="1"/>
          </p:cNvSpPr>
          <p:nvPr/>
        </p:nvSpPr>
        <p:spPr bwMode="auto">
          <a:xfrm>
            <a:off x="728913" y="3627402"/>
            <a:ext cx="7616444" cy="9110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80000"/>
              </a:lnSpc>
              <a:spcBef>
                <a:spcPct val="30000"/>
              </a:spcBef>
            </a:pPr>
            <a:r>
              <a:rPr lang="zh-CN" altLang="en-US" sz="2800" b="1" dirty="0">
                <a:solidFill>
                  <a:srgbClr val="0000FF"/>
                </a:solidFill>
                <a:latin typeface="华文楷体" panose="02010600040101010101" pitchFamily="2" charset="-122"/>
                <a:ea typeface="华文楷体" panose="02010600040101010101" pitchFamily="2" charset="-122"/>
              </a:rPr>
              <a:t>刚体定轴转动中动能变化的原因是力矩做功；</a:t>
            </a:r>
            <a:endParaRPr lang="en-US" altLang="zh-CN" sz="2800" b="1" dirty="0">
              <a:solidFill>
                <a:srgbClr val="0000FF"/>
              </a:solidFill>
              <a:latin typeface="华文楷体" panose="02010600040101010101" pitchFamily="2" charset="-122"/>
              <a:ea typeface="华文楷体" panose="02010600040101010101" pitchFamily="2" charset="-122"/>
            </a:endParaRPr>
          </a:p>
          <a:p>
            <a:pPr>
              <a:lnSpc>
                <a:spcPct val="80000"/>
              </a:lnSpc>
              <a:spcBef>
                <a:spcPct val="30000"/>
              </a:spcBef>
            </a:pPr>
            <a:r>
              <a:rPr lang="zh-CN" altLang="en-US" sz="2800" b="1" dirty="0">
                <a:solidFill>
                  <a:srgbClr val="0000FF"/>
                </a:solidFill>
                <a:latin typeface="华文楷体" panose="02010600040101010101" pitchFamily="2" charset="-122"/>
                <a:ea typeface="华文楷体" panose="02010600040101010101" pitchFamily="2" charset="-122"/>
              </a:rPr>
              <a:t>从定轴转动的转动定律出发：</a:t>
            </a:r>
          </a:p>
        </p:txBody>
      </p:sp>
      <p:graphicFrame>
        <p:nvGraphicFramePr>
          <p:cNvPr id="9" name="Object 3">
            <a:extLst>
              <a:ext uri="{FF2B5EF4-FFF2-40B4-BE49-F238E27FC236}">
                <a16:creationId xmlns:a16="http://schemas.microsoft.com/office/drawing/2014/main" id="{6FE3724E-DC0C-45C4-8159-8E01C1296C9D}"/>
              </a:ext>
            </a:extLst>
          </p:cNvPr>
          <p:cNvGraphicFramePr>
            <a:graphicFrameLocks noChangeAspect="1"/>
          </p:cNvGraphicFramePr>
          <p:nvPr>
            <p:extLst>
              <p:ext uri="{D42A27DB-BD31-4B8C-83A1-F6EECF244321}">
                <p14:modId xmlns:p14="http://schemas.microsoft.com/office/powerpoint/2010/main" val="4214203846"/>
              </p:ext>
            </p:extLst>
          </p:nvPr>
        </p:nvGraphicFramePr>
        <p:xfrm>
          <a:off x="5506404" y="4068907"/>
          <a:ext cx="1340856" cy="502920"/>
        </p:xfrm>
        <a:graphic>
          <a:graphicData uri="http://schemas.openxmlformats.org/presentationml/2006/ole">
            <mc:AlternateContent xmlns:mc="http://schemas.openxmlformats.org/markup-compatibility/2006">
              <mc:Choice xmlns:v="urn:schemas-microsoft-com:vml" Requires="v">
                <p:oleObj spid="_x0000_s4448" name="Equation" r:id="rId7" imgW="609480" imgH="228600" progId="Equation.DSMT4">
                  <p:embed/>
                </p:oleObj>
              </mc:Choice>
              <mc:Fallback>
                <p:oleObj name="Equation" r:id="rId7" imgW="609480" imgH="228600" progId="Equation.DSMT4">
                  <p:embed/>
                  <p:pic>
                    <p:nvPicPr>
                      <p:cNvPr id="14" name="Object 3"/>
                      <p:cNvPicPr>
                        <a:picLocks noChangeAspect="1" noChangeArrowheads="1"/>
                      </p:cNvPicPr>
                      <p:nvPr/>
                    </p:nvPicPr>
                    <p:blipFill>
                      <a:blip r:embed="rId8"/>
                      <a:srcRect/>
                      <a:stretch>
                        <a:fillRect/>
                      </a:stretch>
                    </p:blipFill>
                    <p:spPr bwMode="auto">
                      <a:xfrm>
                        <a:off x="5506404" y="4068907"/>
                        <a:ext cx="1340856" cy="50292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 name="Object 21">
            <a:extLst>
              <a:ext uri="{FF2B5EF4-FFF2-40B4-BE49-F238E27FC236}">
                <a16:creationId xmlns:a16="http://schemas.microsoft.com/office/drawing/2014/main" id="{7A270E8D-38E1-468F-B44E-310F2E6ABF56}"/>
              </a:ext>
            </a:extLst>
          </p:cNvPr>
          <p:cNvGraphicFramePr>
            <a:graphicFrameLocks noChangeAspect="1"/>
          </p:cNvGraphicFramePr>
          <p:nvPr>
            <p:extLst>
              <p:ext uri="{D42A27DB-BD31-4B8C-83A1-F6EECF244321}">
                <p14:modId xmlns:p14="http://schemas.microsoft.com/office/powerpoint/2010/main" val="163949281"/>
              </p:ext>
            </p:extLst>
          </p:nvPr>
        </p:nvGraphicFramePr>
        <p:xfrm>
          <a:off x="2437073" y="5523405"/>
          <a:ext cx="2402136" cy="865656"/>
        </p:xfrm>
        <a:graphic>
          <a:graphicData uri="http://schemas.openxmlformats.org/presentationml/2006/ole">
            <mc:AlternateContent xmlns:mc="http://schemas.openxmlformats.org/markup-compatibility/2006">
              <mc:Choice xmlns:v="urn:schemas-microsoft-com:vml" Requires="v">
                <p:oleObj spid="_x0000_s4449" name="Equation" r:id="rId9" imgW="1091880" imgH="393480" progId="Equation.DSMT4">
                  <p:embed/>
                </p:oleObj>
              </mc:Choice>
              <mc:Fallback>
                <p:oleObj name="Equation" r:id="rId9" imgW="1091880" imgH="393480" progId="Equation.DSMT4">
                  <p:embed/>
                  <p:pic>
                    <p:nvPicPr>
                      <p:cNvPr id="11" name="Object 21"/>
                      <p:cNvPicPr>
                        <a:picLocks noChangeAspect="1" noChangeArrowheads="1"/>
                      </p:cNvPicPr>
                      <p:nvPr/>
                    </p:nvPicPr>
                    <p:blipFill>
                      <a:blip r:embed="rId10"/>
                      <a:srcRect/>
                      <a:stretch>
                        <a:fillRect/>
                      </a:stretch>
                    </p:blipFill>
                    <p:spPr bwMode="auto">
                      <a:xfrm>
                        <a:off x="2437073" y="5523405"/>
                        <a:ext cx="2402136" cy="865656"/>
                      </a:xfrm>
                      <a:prstGeom prst="rect">
                        <a:avLst/>
                      </a:prstGeom>
                      <a:noFill/>
                      <a:ln>
                        <a:noFill/>
                      </a:ln>
                      <a:effectLst/>
                    </p:spPr>
                  </p:pic>
                </p:oleObj>
              </mc:Fallback>
            </mc:AlternateContent>
          </a:graphicData>
        </a:graphic>
      </p:graphicFrame>
      <p:graphicFrame>
        <p:nvGraphicFramePr>
          <p:cNvPr id="11" name="Object 22">
            <a:extLst>
              <a:ext uri="{FF2B5EF4-FFF2-40B4-BE49-F238E27FC236}">
                <a16:creationId xmlns:a16="http://schemas.microsoft.com/office/drawing/2014/main" id="{D3692CE3-ADEB-4045-983B-8A8498C66CFC}"/>
              </a:ext>
            </a:extLst>
          </p:cNvPr>
          <p:cNvGraphicFramePr>
            <a:graphicFrameLocks noChangeAspect="1"/>
          </p:cNvGraphicFramePr>
          <p:nvPr>
            <p:extLst>
              <p:ext uri="{D42A27DB-BD31-4B8C-83A1-F6EECF244321}">
                <p14:modId xmlns:p14="http://schemas.microsoft.com/office/powerpoint/2010/main" val="2729549385"/>
              </p:ext>
            </p:extLst>
          </p:nvPr>
        </p:nvGraphicFramePr>
        <p:xfrm>
          <a:off x="4411932" y="4682385"/>
          <a:ext cx="1675872" cy="781704"/>
        </p:xfrm>
        <a:graphic>
          <a:graphicData uri="http://schemas.openxmlformats.org/presentationml/2006/ole">
            <mc:AlternateContent xmlns:mc="http://schemas.openxmlformats.org/markup-compatibility/2006">
              <mc:Choice xmlns:v="urn:schemas-microsoft-com:vml" Requires="v">
                <p:oleObj spid="_x0000_s4450" name="Equation" r:id="rId11" imgW="761760" imgH="355320" progId="Equation.DSMT4">
                  <p:embed/>
                </p:oleObj>
              </mc:Choice>
              <mc:Fallback>
                <p:oleObj name="Equation" r:id="rId11" imgW="761760" imgH="355320" progId="Equation.DSMT4">
                  <p:embed/>
                  <p:pic>
                    <p:nvPicPr>
                      <p:cNvPr id="12" name="Object 22"/>
                      <p:cNvPicPr>
                        <a:picLocks noChangeAspect="1" noChangeArrowheads="1"/>
                      </p:cNvPicPr>
                      <p:nvPr/>
                    </p:nvPicPr>
                    <p:blipFill>
                      <a:blip r:embed="rId12"/>
                      <a:srcRect/>
                      <a:stretch>
                        <a:fillRect/>
                      </a:stretch>
                    </p:blipFill>
                    <p:spPr bwMode="auto">
                      <a:xfrm>
                        <a:off x="4411932" y="4682385"/>
                        <a:ext cx="1675872" cy="781704"/>
                      </a:xfrm>
                      <a:prstGeom prst="rect">
                        <a:avLst/>
                      </a:prstGeom>
                      <a:noFill/>
                      <a:ln>
                        <a:noFill/>
                      </a:ln>
                      <a:effectLst/>
                    </p:spPr>
                  </p:pic>
                </p:oleObj>
              </mc:Fallback>
            </mc:AlternateContent>
          </a:graphicData>
        </a:graphic>
      </p:graphicFrame>
      <p:graphicFrame>
        <p:nvGraphicFramePr>
          <p:cNvPr id="12" name="Object 26">
            <a:extLst>
              <a:ext uri="{FF2B5EF4-FFF2-40B4-BE49-F238E27FC236}">
                <a16:creationId xmlns:a16="http://schemas.microsoft.com/office/drawing/2014/main" id="{35AC7F24-45AC-4250-8E4A-B3BB279DCAD5}"/>
              </a:ext>
            </a:extLst>
          </p:cNvPr>
          <p:cNvGraphicFramePr>
            <a:graphicFrameLocks noChangeAspect="1"/>
          </p:cNvGraphicFramePr>
          <p:nvPr>
            <p:extLst>
              <p:ext uri="{D42A27DB-BD31-4B8C-83A1-F6EECF244321}">
                <p14:modId xmlns:p14="http://schemas.microsoft.com/office/powerpoint/2010/main" val="3003527841"/>
              </p:ext>
            </p:extLst>
          </p:nvPr>
        </p:nvGraphicFramePr>
        <p:xfrm>
          <a:off x="1150045" y="4641610"/>
          <a:ext cx="3240864" cy="865656"/>
        </p:xfrm>
        <a:graphic>
          <a:graphicData uri="http://schemas.openxmlformats.org/presentationml/2006/ole">
            <mc:AlternateContent xmlns:mc="http://schemas.openxmlformats.org/markup-compatibility/2006">
              <mc:Choice xmlns:v="urn:schemas-microsoft-com:vml" Requires="v">
                <p:oleObj spid="_x0000_s4451" name="Equation" r:id="rId13" imgW="1473120" imgH="393480" progId="Equation.DSMT4">
                  <p:embed/>
                </p:oleObj>
              </mc:Choice>
              <mc:Fallback>
                <p:oleObj name="Equation" r:id="rId13" imgW="1473120" imgH="393480" progId="Equation.DSMT4">
                  <p:embed/>
                  <p:pic>
                    <p:nvPicPr>
                      <p:cNvPr id="13" name="Object 26"/>
                      <p:cNvPicPr>
                        <a:picLocks noChangeAspect="1" noChangeArrowheads="1"/>
                      </p:cNvPicPr>
                      <p:nvPr/>
                    </p:nvPicPr>
                    <p:blipFill>
                      <a:blip r:embed="rId14"/>
                      <a:srcRect/>
                      <a:stretch>
                        <a:fillRect/>
                      </a:stretch>
                    </p:blipFill>
                    <p:spPr bwMode="auto">
                      <a:xfrm>
                        <a:off x="1150045" y="4641610"/>
                        <a:ext cx="3240864" cy="865656"/>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476196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left)">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left)">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wipe(left)">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wipe(left)">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wipe(left)">
                                      <p:cBhvr>
                                        <p:cTn id="4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C102F7EE-5605-43C8-9EC6-3F8FDEE3A77F}"/>
              </a:ext>
            </a:extLst>
          </p:cNvPr>
          <p:cNvSpPr>
            <a:spLocks noGrp="1"/>
          </p:cNvSpPr>
          <p:nvPr>
            <p:ph type="dt" sz="half" idx="10"/>
          </p:nvPr>
        </p:nvSpPr>
        <p:spPr/>
        <p:txBody>
          <a:bodyPr/>
          <a:lstStyle/>
          <a:p>
            <a:fld id="{39EEDB76-888B-4A9D-8ECF-12D427DD77E9}" type="datetime1">
              <a:rPr lang="zh-CN" altLang="en-US" smtClean="0"/>
              <a:t>2020/4/1</a:t>
            </a:fld>
            <a:endParaRPr lang="zh-CN" altLang="en-US"/>
          </a:p>
        </p:txBody>
      </p:sp>
      <p:sp>
        <p:nvSpPr>
          <p:cNvPr id="3" name="灯片编号占位符 2">
            <a:extLst>
              <a:ext uri="{FF2B5EF4-FFF2-40B4-BE49-F238E27FC236}">
                <a16:creationId xmlns:a16="http://schemas.microsoft.com/office/drawing/2014/main" id="{09EC6CBE-C1F5-4488-9B20-396D6BDD36A7}"/>
              </a:ext>
            </a:extLst>
          </p:cNvPr>
          <p:cNvSpPr>
            <a:spLocks noGrp="1"/>
          </p:cNvSpPr>
          <p:nvPr>
            <p:ph type="sldNum" sz="quarter" idx="12"/>
          </p:nvPr>
        </p:nvSpPr>
        <p:spPr/>
        <p:txBody>
          <a:bodyPr/>
          <a:lstStyle/>
          <a:p>
            <a:fld id="{0E81DA72-FED3-491C-8B54-9DCADA948234}" type="slidenum">
              <a:rPr lang="zh-CN" altLang="en-US" smtClean="0"/>
              <a:t>8</a:t>
            </a:fld>
            <a:endParaRPr lang="zh-CN" altLang="en-US"/>
          </a:p>
        </p:txBody>
      </p:sp>
      <p:graphicFrame>
        <p:nvGraphicFramePr>
          <p:cNvPr id="4" name="Object 28">
            <a:extLst>
              <a:ext uri="{FF2B5EF4-FFF2-40B4-BE49-F238E27FC236}">
                <a16:creationId xmlns:a16="http://schemas.microsoft.com/office/drawing/2014/main" id="{32224450-3B10-49BA-A73A-99E63A30791D}"/>
              </a:ext>
            </a:extLst>
          </p:cNvPr>
          <p:cNvGraphicFramePr>
            <a:graphicFrameLocks noChangeAspect="1"/>
          </p:cNvGraphicFramePr>
          <p:nvPr>
            <p:extLst>
              <p:ext uri="{D42A27DB-BD31-4B8C-83A1-F6EECF244321}">
                <p14:modId xmlns:p14="http://schemas.microsoft.com/office/powerpoint/2010/main" val="1016699933"/>
              </p:ext>
            </p:extLst>
          </p:nvPr>
        </p:nvGraphicFramePr>
        <p:xfrm>
          <a:off x="2247900" y="2417763"/>
          <a:ext cx="3379788" cy="503237"/>
        </p:xfrm>
        <a:graphic>
          <a:graphicData uri="http://schemas.openxmlformats.org/presentationml/2006/ole">
            <mc:AlternateContent xmlns:mc="http://schemas.openxmlformats.org/markup-compatibility/2006">
              <mc:Choice xmlns:v="urn:schemas-microsoft-com:vml" Requires="v">
                <p:oleObj spid="_x0000_s5412" name="Equation" r:id="rId3" imgW="1536480" imgH="228600" progId="Equation.DSMT4">
                  <p:embed/>
                </p:oleObj>
              </mc:Choice>
              <mc:Fallback>
                <p:oleObj name="Equation" r:id="rId3" imgW="1536480" imgH="228600" progId="Equation.DSMT4">
                  <p:embed/>
                  <p:pic>
                    <p:nvPicPr>
                      <p:cNvPr id="2" name="Object 28"/>
                      <p:cNvPicPr>
                        <a:picLocks noChangeAspect="1" noChangeArrowheads="1"/>
                      </p:cNvPicPr>
                      <p:nvPr/>
                    </p:nvPicPr>
                    <p:blipFill>
                      <a:blip r:embed="rId4"/>
                      <a:srcRect/>
                      <a:stretch>
                        <a:fillRect/>
                      </a:stretch>
                    </p:blipFill>
                    <p:spPr bwMode="auto">
                      <a:xfrm>
                        <a:off x="2247900" y="2417763"/>
                        <a:ext cx="3379788" cy="503237"/>
                      </a:xfrm>
                      <a:prstGeom prst="rect">
                        <a:avLst/>
                      </a:prstGeom>
                      <a:noFill/>
                      <a:ln>
                        <a:noFill/>
                      </a:ln>
                      <a:effectLst/>
                      <a:extLst>
                        <a:ext uri="{909E8E84-426E-40DD-AFC4-6F175D3DCCD1}">
                          <a14:hiddenFill xmlns:a14="http://schemas.microsoft.com/office/drawing/2010/main">
                            <a:solidFill>
                              <a:srgbClr val="FFCC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 name="Object 29">
            <a:extLst>
              <a:ext uri="{FF2B5EF4-FFF2-40B4-BE49-F238E27FC236}">
                <a16:creationId xmlns:a16="http://schemas.microsoft.com/office/drawing/2014/main" id="{6A19417A-0050-4634-BFDD-408C3CAF9D59}"/>
              </a:ext>
            </a:extLst>
          </p:cNvPr>
          <p:cNvGraphicFramePr>
            <a:graphicFrameLocks noChangeAspect="1"/>
          </p:cNvGraphicFramePr>
          <p:nvPr>
            <p:extLst>
              <p:ext uri="{D42A27DB-BD31-4B8C-83A1-F6EECF244321}">
                <p14:modId xmlns:p14="http://schemas.microsoft.com/office/powerpoint/2010/main" val="1214801957"/>
              </p:ext>
            </p:extLst>
          </p:nvPr>
        </p:nvGraphicFramePr>
        <p:xfrm>
          <a:off x="2117725" y="1412875"/>
          <a:ext cx="3771900" cy="782638"/>
        </p:xfrm>
        <a:graphic>
          <a:graphicData uri="http://schemas.openxmlformats.org/presentationml/2006/ole">
            <mc:AlternateContent xmlns:mc="http://schemas.openxmlformats.org/markup-compatibility/2006">
              <mc:Choice xmlns:v="urn:schemas-microsoft-com:vml" Requires="v">
                <p:oleObj spid="_x0000_s5413" name="Equation" r:id="rId5" imgW="1714320" imgH="355320" progId="Equation.DSMT4">
                  <p:embed/>
                </p:oleObj>
              </mc:Choice>
              <mc:Fallback>
                <p:oleObj name="Equation" r:id="rId5" imgW="1714320" imgH="355320" progId="Equation.DSMT4">
                  <p:embed/>
                  <p:pic>
                    <p:nvPicPr>
                      <p:cNvPr id="3" name="Object 29"/>
                      <p:cNvPicPr>
                        <a:picLocks noChangeAspect="1" noChangeArrowheads="1"/>
                      </p:cNvPicPr>
                      <p:nvPr/>
                    </p:nvPicPr>
                    <p:blipFill>
                      <a:blip r:embed="rId6"/>
                      <a:srcRect/>
                      <a:stretch>
                        <a:fillRect/>
                      </a:stretch>
                    </p:blipFill>
                    <p:spPr bwMode="auto">
                      <a:xfrm>
                        <a:off x="2117725" y="1412875"/>
                        <a:ext cx="3771900" cy="782638"/>
                      </a:xfrm>
                      <a:prstGeom prst="rect">
                        <a:avLst/>
                      </a:prstGeom>
                      <a:noFill/>
                      <a:ln>
                        <a:noFill/>
                      </a:ln>
                      <a:effectLst/>
                      <a:extLst>
                        <a:ext uri="{909E8E84-426E-40DD-AFC4-6F175D3DCCD1}">
                          <a14:hiddenFill xmlns:a14="http://schemas.microsoft.com/office/drawing/2010/main">
                            <a:solidFill>
                              <a:srgbClr val="FFCC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 name="Object 21">
            <a:extLst>
              <a:ext uri="{FF2B5EF4-FFF2-40B4-BE49-F238E27FC236}">
                <a16:creationId xmlns:a16="http://schemas.microsoft.com/office/drawing/2014/main" id="{0E6E30AF-C596-4D3E-951A-A228E9369F75}"/>
              </a:ext>
            </a:extLst>
          </p:cNvPr>
          <p:cNvGraphicFramePr>
            <a:graphicFrameLocks noChangeAspect="1"/>
          </p:cNvGraphicFramePr>
          <p:nvPr>
            <p:extLst>
              <p:ext uri="{D42A27DB-BD31-4B8C-83A1-F6EECF244321}">
                <p14:modId xmlns:p14="http://schemas.microsoft.com/office/powerpoint/2010/main" val="784393793"/>
              </p:ext>
            </p:extLst>
          </p:nvPr>
        </p:nvGraphicFramePr>
        <p:xfrm>
          <a:off x="2146842" y="395999"/>
          <a:ext cx="3715272" cy="865656"/>
        </p:xfrm>
        <a:graphic>
          <a:graphicData uri="http://schemas.openxmlformats.org/presentationml/2006/ole">
            <mc:AlternateContent xmlns:mc="http://schemas.openxmlformats.org/markup-compatibility/2006">
              <mc:Choice xmlns:v="urn:schemas-microsoft-com:vml" Requires="v">
                <p:oleObj spid="_x0000_s5414" name="Equation" r:id="rId7" imgW="1688760" imgH="393480" progId="Equation.DSMT4">
                  <p:embed/>
                </p:oleObj>
              </mc:Choice>
              <mc:Fallback>
                <p:oleObj name="Equation" r:id="rId7" imgW="1688760" imgH="393480" progId="Equation.DSMT4">
                  <p:embed/>
                  <p:pic>
                    <p:nvPicPr>
                      <p:cNvPr id="9" name="Object 21"/>
                      <p:cNvPicPr>
                        <a:picLocks noChangeAspect="1" noChangeArrowheads="1"/>
                      </p:cNvPicPr>
                      <p:nvPr/>
                    </p:nvPicPr>
                    <p:blipFill>
                      <a:blip r:embed="rId8"/>
                      <a:srcRect/>
                      <a:stretch>
                        <a:fillRect/>
                      </a:stretch>
                    </p:blipFill>
                    <p:spPr bwMode="auto">
                      <a:xfrm>
                        <a:off x="2146842" y="395999"/>
                        <a:ext cx="3715272" cy="865656"/>
                      </a:xfrm>
                      <a:prstGeom prst="rect">
                        <a:avLst/>
                      </a:prstGeom>
                      <a:noFill/>
                      <a:ln>
                        <a:noFill/>
                      </a:ln>
                      <a:effectLst/>
                    </p:spPr>
                  </p:pic>
                </p:oleObj>
              </mc:Fallback>
            </mc:AlternateContent>
          </a:graphicData>
        </a:graphic>
      </p:graphicFrame>
      <p:sp>
        <p:nvSpPr>
          <p:cNvPr id="10" name="Text Box 30">
            <a:extLst>
              <a:ext uri="{FF2B5EF4-FFF2-40B4-BE49-F238E27FC236}">
                <a16:creationId xmlns:a16="http://schemas.microsoft.com/office/drawing/2014/main" id="{A1AF9C8D-9636-40EF-B525-9FED9991468C}"/>
              </a:ext>
            </a:extLst>
          </p:cNvPr>
          <p:cNvSpPr txBox="1">
            <a:spLocks noChangeArrowheads="1"/>
          </p:cNvSpPr>
          <p:nvPr/>
        </p:nvSpPr>
        <p:spPr bwMode="auto">
          <a:xfrm>
            <a:off x="1122381" y="3021141"/>
            <a:ext cx="6899237"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sz="3200" b="1" dirty="0">
                <a:solidFill>
                  <a:srgbClr val="0000FF"/>
                </a:solidFill>
                <a:latin typeface="华文楷体" panose="02010600040101010101" pitchFamily="2" charset="-122"/>
                <a:ea typeface="华文楷体" panose="02010600040101010101" pitchFamily="2" charset="-122"/>
              </a:rPr>
              <a:t>合外力矩对一个绕固定轴转动的刚体所做的功等于刚体的转动动能的增量，称为</a:t>
            </a:r>
            <a:r>
              <a:rPr lang="zh-CN" altLang="en-US" sz="3200" b="1" dirty="0">
                <a:solidFill>
                  <a:srgbClr val="9900CC"/>
                </a:solidFill>
                <a:latin typeface="华文楷体" panose="02010600040101010101" pitchFamily="2" charset="-122"/>
                <a:ea typeface="华文楷体" panose="02010600040101010101" pitchFamily="2" charset="-122"/>
              </a:rPr>
              <a:t>定轴转动的动能定理。</a:t>
            </a:r>
          </a:p>
        </p:txBody>
      </p:sp>
      <p:grpSp>
        <p:nvGrpSpPr>
          <p:cNvPr id="11" name="组合 10">
            <a:extLst>
              <a:ext uri="{FF2B5EF4-FFF2-40B4-BE49-F238E27FC236}">
                <a16:creationId xmlns:a16="http://schemas.microsoft.com/office/drawing/2014/main" id="{F86A4B7F-9AAB-447F-BA35-462658B969D6}"/>
              </a:ext>
            </a:extLst>
          </p:cNvPr>
          <p:cNvGrpSpPr/>
          <p:nvPr/>
        </p:nvGrpSpPr>
        <p:grpSpPr>
          <a:xfrm>
            <a:off x="1850568" y="4781713"/>
            <a:ext cx="5301451" cy="565842"/>
            <a:chOff x="2018697" y="4133124"/>
            <a:chExt cx="5301451" cy="565842"/>
          </a:xfrm>
        </p:grpSpPr>
        <p:graphicFrame>
          <p:nvGraphicFramePr>
            <p:cNvPr id="12" name="对象 11">
              <a:extLst>
                <a:ext uri="{FF2B5EF4-FFF2-40B4-BE49-F238E27FC236}">
                  <a16:creationId xmlns:a16="http://schemas.microsoft.com/office/drawing/2014/main" id="{BC5E23F4-50A2-410D-9057-522573233194}"/>
                </a:ext>
              </a:extLst>
            </p:cNvPr>
            <p:cNvGraphicFramePr>
              <a:graphicFrameLocks noChangeAspect="1"/>
            </p:cNvGraphicFramePr>
            <p:nvPr>
              <p:extLst>
                <p:ext uri="{D42A27DB-BD31-4B8C-83A1-F6EECF244321}">
                  <p14:modId xmlns:p14="http://schemas.microsoft.com/office/powerpoint/2010/main" val="4083030236"/>
                </p:ext>
              </p:extLst>
            </p:nvPr>
          </p:nvGraphicFramePr>
          <p:xfrm>
            <a:off x="2478493" y="4196046"/>
            <a:ext cx="1229184" cy="502920"/>
          </p:xfrm>
          <a:graphic>
            <a:graphicData uri="http://schemas.openxmlformats.org/presentationml/2006/ole">
              <mc:AlternateContent xmlns:mc="http://schemas.openxmlformats.org/markup-compatibility/2006">
                <mc:Choice xmlns:v="urn:schemas-microsoft-com:vml" Requires="v">
                  <p:oleObj spid="_x0000_s5415" name="Equation" r:id="rId9" imgW="558720" imgH="228600" progId="Equation.DSMT4">
                    <p:embed/>
                  </p:oleObj>
                </mc:Choice>
                <mc:Fallback>
                  <p:oleObj name="Equation" r:id="rId9" imgW="558720" imgH="228600" progId="Equation.DSMT4">
                    <p:embed/>
                    <p:pic>
                      <p:nvPicPr>
                        <p:cNvPr id="5" name="对象 4"/>
                        <p:cNvPicPr/>
                        <p:nvPr/>
                      </p:nvPicPr>
                      <p:blipFill>
                        <a:blip r:embed="rId10"/>
                        <a:stretch>
                          <a:fillRect/>
                        </a:stretch>
                      </p:blipFill>
                      <p:spPr>
                        <a:xfrm>
                          <a:off x="2478493" y="4196046"/>
                          <a:ext cx="1229184" cy="502920"/>
                        </a:xfrm>
                        <a:prstGeom prst="rect">
                          <a:avLst/>
                        </a:prstGeom>
                      </p:spPr>
                    </p:pic>
                  </p:oleObj>
                </mc:Fallback>
              </mc:AlternateContent>
            </a:graphicData>
          </a:graphic>
        </p:graphicFrame>
        <p:sp>
          <p:nvSpPr>
            <p:cNvPr id="13" name="文本框 12">
              <a:extLst>
                <a:ext uri="{FF2B5EF4-FFF2-40B4-BE49-F238E27FC236}">
                  <a16:creationId xmlns:a16="http://schemas.microsoft.com/office/drawing/2014/main" id="{F823606D-7696-4409-94CE-87446FFB57EF}"/>
                </a:ext>
              </a:extLst>
            </p:cNvPr>
            <p:cNvSpPr txBox="1"/>
            <p:nvPr/>
          </p:nvSpPr>
          <p:spPr>
            <a:xfrm>
              <a:off x="2018697" y="4133124"/>
              <a:ext cx="5301451" cy="523220"/>
            </a:xfrm>
            <a:prstGeom prst="rect">
              <a:avLst/>
            </a:prstGeom>
            <a:noFill/>
          </p:spPr>
          <p:txBody>
            <a:bodyPr wrap="none" rtlCol="0">
              <a:spAutoFit/>
            </a:bodyPr>
            <a:lstStyle/>
            <a:p>
              <a:r>
                <a:rPr lang="zh-CN" altLang="en-US" sz="2800" b="1" dirty="0">
                  <a:latin typeface="华文楷体" panose="02010600040101010101" pitchFamily="2" charset="-122"/>
                  <a:ea typeface="华文楷体" panose="02010600040101010101" pitchFamily="2" charset="-122"/>
                </a:rPr>
                <a:t>若              ，则               </a:t>
              </a:r>
              <a:r>
                <a:rPr lang="zh-CN" altLang="en-US" sz="2800" b="1" dirty="0">
                  <a:solidFill>
                    <a:srgbClr val="9900CC"/>
                  </a:solidFill>
                  <a:latin typeface="华文楷体" panose="02010600040101010101" pitchFamily="2" charset="-122"/>
                  <a:ea typeface="华文楷体" panose="02010600040101010101" pitchFamily="2" charset="-122"/>
                </a:rPr>
                <a:t>动能守恒</a:t>
              </a:r>
              <a:endParaRPr lang="en-US" altLang="zh-CN" sz="2800" b="1" dirty="0">
                <a:solidFill>
                  <a:srgbClr val="9900CC"/>
                </a:solidFill>
                <a:latin typeface="华文楷体" panose="02010600040101010101" pitchFamily="2" charset="-122"/>
                <a:ea typeface="华文楷体" panose="02010600040101010101" pitchFamily="2" charset="-122"/>
              </a:endParaRPr>
            </a:p>
          </p:txBody>
        </p:sp>
        <p:graphicFrame>
          <p:nvGraphicFramePr>
            <p:cNvPr id="14" name="对象 13">
              <a:extLst>
                <a:ext uri="{FF2B5EF4-FFF2-40B4-BE49-F238E27FC236}">
                  <a16:creationId xmlns:a16="http://schemas.microsoft.com/office/drawing/2014/main" id="{3E265C6F-D660-4E7E-8A37-15592F3BD8C2}"/>
                </a:ext>
              </a:extLst>
            </p:cNvPr>
            <p:cNvGraphicFramePr>
              <a:graphicFrameLocks noChangeAspect="1"/>
            </p:cNvGraphicFramePr>
            <p:nvPr>
              <p:extLst>
                <p:ext uri="{D42A27DB-BD31-4B8C-83A1-F6EECF244321}">
                  <p14:modId xmlns:p14="http://schemas.microsoft.com/office/powerpoint/2010/main" val="2622697750"/>
                </p:ext>
              </p:extLst>
            </p:nvPr>
          </p:nvGraphicFramePr>
          <p:xfrm>
            <a:off x="4481032" y="4191345"/>
            <a:ext cx="1200672" cy="502920"/>
          </p:xfrm>
          <a:graphic>
            <a:graphicData uri="http://schemas.openxmlformats.org/presentationml/2006/ole">
              <mc:AlternateContent xmlns:mc="http://schemas.openxmlformats.org/markup-compatibility/2006">
                <mc:Choice xmlns:v="urn:schemas-microsoft-com:vml" Requires="v">
                  <p:oleObj spid="_x0000_s5416" name="Equation" r:id="rId11" imgW="545760" imgH="228600" progId="Equation.DSMT4">
                    <p:embed/>
                  </p:oleObj>
                </mc:Choice>
                <mc:Fallback>
                  <p:oleObj name="Equation" r:id="rId11" imgW="545760" imgH="228600" progId="Equation.DSMT4">
                    <p:embed/>
                    <p:pic>
                      <p:nvPicPr>
                        <p:cNvPr id="7" name="对象 6"/>
                        <p:cNvPicPr/>
                        <p:nvPr/>
                      </p:nvPicPr>
                      <p:blipFill>
                        <a:blip r:embed="rId12"/>
                        <a:stretch>
                          <a:fillRect/>
                        </a:stretch>
                      </p:blipFill>
                      <p:spPr>
                        <a:xfrm>
                          <a:off x="4481032" y="4191345"/>
                          <a:ext cx="1200672" cy="502920"/>
                        </a:xfrm>
                        <a:prstGeom prst="rect">
                          <a:avLst/>
                        </a:prstGeom>
                      </p:spPr>
                    </p:pic>
                  </p:oleObj>
                </mc:Fallback>
              </mc:AlternateContent>
            </a:graphicData>
          </a:graphic>
        </p:graphicFrame>
      </p:grpSp>
      <p:sp>
        <p:nvSpPr>
          <p:cNvPr id="15" name="矩形 14">
            <a:extLst>
              <a:ext uri="{FF2B5EF4-FFF2-40B4-BE49-F238E27FC236}">
                <a16:creationId xmlns:a16="http://schemas.microsoft.com/office/drawing/2014/main" id="{0E2B393B-C650-4123-8364-1C76FCADCB80}"/>
              </a:ext>
            </a:extLst>
          </p:cNvPr>
          <p:cNvSpPr/>
          <p:nvPr/>
        </p:nvSpPr>
        <p:spPr>
          <a:xfrm>
            <a:off x="1122381" y="5538467"/>
            <a:ext cx="7007046" cy="523220"/>
          </a:xfrm>
          <a:prstGeom prst="rect">
            <a:avLst/>
          </a:prstGeom>
        </p:spPr>
        <p:txBody>
          <a:bodyPr wrap="none">
            <a:spAutoFit/>
          </a:bodyPr>
          <a:lstStyle/>
          <a:p>
            <a:r>
              <a:rPr lang="zh-CN" altLang="en-US" sz="2800" b="1" dirty="0">
                <a:latin typeface="华文楷体" panose="02010600040101010101" pitchFamily="2" charset="-122"/>
                <a:ea typeface="华文楷体" panose="02010600040101010101" pitchFamily="2" charset="-122"/>
              </a:rPr>
              <a:t>若刚体受保守力作用，可以引入势能概念。</a:t>
            </a:r>
          </a:p>
        </p:txBody>
      </p:sp>
    </p:spTree>
    <p:extLst>
      <p:ext uri="{BB962C8B-B14F-4D97-AF65-F5344CB8AC3E}">
        <p14:creationId xmlns:p14="http://schemas.microsoft.com/office/powerpoint/2010/main" val="1987605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
                                            <p:txEl>
                                              <p:pRg st="0" end="0"/>
                                            </p:txEl>
                                          </p:spTgt>
                                        </p:tgtEl>
                                        <p:attrNameLst>
                                          <p:attrName>style.visibility</p:attrName>
                                        </p:attrNameLst>
                                      </p:cBhvr>
                                      <p:to>
                                        <p:strVal val="visible"/>
                                      </p:to>
                                    </p:set>
                                    <p:animEffect transition="in" filter="wipe(left)">
                                      <p:cBhvr>
                                        <p:cTn id="17" dur="500"/>
                                        <p:tgtEl>
                                          <p:spTgt spid="10">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left)">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wipe(left)">
                                      <p:cBhvr>
                                        <p:cTn id="2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autoUpdateAnimBg="0"/>
      <p:bldP spid="1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D4881375-DCB6-4AE9-B331-1DB01233648F}"/>
              </a:ext>
            </a:extLst>
          </p:cNvPr>
          <p:cNvSpPr>
            <a:spLocks noGrp="1"/>
          </p:cNvSpPr>
          <p:nvPr>
            <p:ph type="dt" sz="half" idx="10"/>
          </p:nvPr>
        </p:nvSpPr>
        <p:spPr/>
        <p:txBody>
          <a:bodyPr/>
          <a:lstStyle/>
          <a:p>
            <a:fld id="{39EEDB76-888B-4A9D-8ECF-12D427DD77E9}" type="datetime1">
              <a:rPr lang="zh-CN" altLang="en-US" smtClean="0"/>
              <a:t>2020/4/1</a:t>
            </a:fld>
            <a:endParaRPr lang="zh-CN" altLang="en-US"/>
          </a:p>
        </p:txBody>
      </p:sp>
      <p:sp>
        <p:nvSpPr>
          <p:cNvPr id="3" name="灯片编号占位符 2">
            <a:extLst>
              <a:ext uri="{FF2B5EF4-FFF2-40B4-BE49-F238E27FC236}">
                <a16:creationId xmlns:a16="http://schemas.microsoft.com/office/drawing/2014/main" id="{7143A87E-D41B-406A-A913-76C8F5D8894A}"/>
              </a:ext>
            </a:extLst>
          </p:cNvPr>
          <p:cNvSpPr>
            <a:spLocks noGrp="1"/>
          </p:cNvSpPr>
          <p:nvPr>
            <p:ph type="sldNum" sz="quarter" idx="12"/>
          </p:nvPr>
        </p:nvSpPr>
        <p:spPr/>
        <p:txBody>
          <a:bodyPr/>
          <a:lstStyle/>
          <a:p>
            <a:fld id="{0E81DA72-FED3-491C-8B54-9DCADA948234}" type="slidenum">
              <a:rPr lang="zh-CN" altLang="en-US" smtClean="0"/>
              <a:t>9</a:t>
            </a:fld>
            <a:endParaRPr lang="zh-CN" altLang="en-US"/>
          </a:p>
        </p:txBody>
      </p:sp>
      <p:sp>
        <p:nvSpPr>
          <p:cNvPr id="4" name="Text Box 42">
            <a:extLst>
              <a:ext uri="{FF2B5EF4-FFF2-40B4-BE49-F238E27FC236}">
                <a16:creationId xmlns:a16="http://schemas.microsoft.com/office/drawing/2014/main" id="{251E41F2-5B3C-4079-B9E5-9D905050336D}"/>
              </a:ext>
            </a:extLst>
          </p:cNvPr>
          <p:cNvSpPr txBox="1">
            <a:spLocks noChangeArrowheads="1"/>
          </p:cNvSpPr>
          <p:nvPr/>
        </p:nvSpPr>
        <p:spPr bwMode="auto">
          <a:xfrm>
            <a:off x="345190" y="330136"/>
            <a:ext cx="368474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kumimoji="1" lang="zh-CN" altLang="en-US" sz="3200" b="1" dirty="0">
                <a:solidFill>
                  <a:srgbClr val="9900CC"/>
                </a:solidFill>
                <a:effectLst>
                  <a:outerShdw blurRad="38100" dist="38100" dir="2700000" algn="tl">
                    <a:srgbClr val="FFFFFF"/>
                  </a:outerShdw>
                </a:effectLst>
                <a:latin typeface="华文楷体" panose="02010600040101010101" pitchFamily="2" charset="-122"/>
                <a:ea typeface="华文楷体" panose="02010600040101010101" pitchFamily="2" charset="-122"/>
              </a:rPr>
              <a:t>刚体的重力势能</a:t>
            </a:r>
          </a:p>
        </p:txBody>
      </p:sp>
      <p:graphicFrame>
        <p:nvGraphicFramePr>
          <p:cNvPr id="5" name="Object 3">
            <a:extLst>
              <a:ext uri="{FF2B5EF4-FFF2-40B4-BE49-F238E27FC236}">
                <a16:creationId xmlns:a16="http://schemas.microsoft.com/office/drawing/2014/main" id="{D5BE31A7-BB57-4317-90A3-2A79084A0962}"/>
              </a:ext>
            </a:extLst>
          </p:cNvPr>
          <p:cNvGraphicFramePr>
            <a:graphicFrameLocks noChangeAspect="1"/>
          </p:cNvGraphicFramePr>
          <p:nvPr>
            <p:extLst>
              <p:ext uri="{D42A27DB-BD31-4B8C-83A1-F6EECF244321}">
                <p14:modId xmlns:p14="http://schemas.microsoft.com/office/powerpoint/2010/main" val="341598584"/>
              </p:ext>
            </p:extLst>
          </p:nvPr>
        </p:nvGraphicFramePr>
        <p:xfrm>
          <a:off x="1791688" y="2971741"/>
          <a:ext cx="4888800" cy="603000"/>
        </p:xfrm>
        <a:graphic>
          <a:graphicData uri="http://schemas.openxmlformats.org/presentationml/2006/ole">
            <mc:AlternateContent xmlns:mc="http://schemas.openxmlformats.org/markup-compatibility/2006">
              <mc:Choice xmlns:v="urn:schemas-microsoft-com:vml" Requires="v">
                <p:oleObj spid="_x0000_s6326" name="Equation" r:id="rId3" imgW="1955520" imgH="241200" progId="Equation.DSMT4">
                  <p:embed/>
                </p:oleObj>
              </mc:Choice>
              <mc:Fallback>
                <p:oleObj name="Equation" r:id="rId3" imgW="1955520" imgH="241200" progId="Equation.DSMT4">
                  <p:embed/>
                  <p:pic>
                    <p:nvPicPr>
                      <p:cNvPr id="3" name="Object 3"/>
                      <p:cNvPicPr>
                        <a:picLocks noChangeAspect="1" noChangeArrowheads="1"/>
                      </p:cNvPicPr>
                      <p:nvPr/>
                    </p:nvPicPr>
                    <p:blipFill>
                      <a:blip r:embed="rId4"/>
                      <a:srcRect/>
                      <a:stretch>
                        <a:fillRect/>
                      </a:stretch>
                    </p:blipFill>
                    <p:spPr bwMode="auto">
                      <a:xfrm>
                        <a:off x="1791688" y="2971741"/>
                        <a:ext cx="4888800" cy="6030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 name="Rectangle 4">
            <a:extLst>
              <a:ext uri="{FF2B5EF4-FFF2-40B4-BE49-F238E27FC236}">
                <a16:creationId xmlns:a16="http://schemas.microsoft.com/office/drawing/2014/main" id="{9EE6907E-BFB9-40F1-A55C-24ABA810CB21}"/>
              </a:ext>
            </a:extLst>
          </p:cNvPr>
          <p:cNvSpPr>
            <a:spLocks noChangeArrowheads="1"/>
          </p:cNvSpPr>
          <p:nvPr/>
        </p:nvSpPr>
        <p:spPr bwMode="auto">
          <a:xfrm>
            <a:off x="429140" y="3727860"/>
            <a:ext cx="7805936" cy="1101683"/>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CN" altLang="zh-CN" sz="2800" b="1" noProof="1">
                <a:solidFill>
                  <a:srgbClr val="0000FF"/>
                </a:solidFill>
                <a:latin typeface="华文楷体" panose="02010600040101010101" pitchFamily="2" charset="-122"/>
                <a:ea typeface="华文楷体" panose="02010600040101010101" pitchFamily="2" charset="-122"/>
              </a:rPr>
              <a:t>结论：</a:t>
            </a:r>
            <a:r>
              <a:rPr lang="zh-CN" altLang="en-US" sz="2800" b="1" noProof="1">
                <a:solidFill>
                  <a:srgbClr val="0000FF"/>
                </a:solidFill>
                <a:latin typeface="华文楷体" panose="02010600040101010101" pitchFamily="2" charset="-122"/>
                <a:ea typeface="华文楷体" panose="02010600040101010101" pitchFamily="2" charset="-122"/>
              </a:rPr>
              <a:t>刚体的重力势能相当于它的全部质量集中在质心时所具有的势能。</a:t>
            </a:r>
          </a:p>
        </p:txBody>
      </p:sp>
      <p:sp>
        <p:nvSpPr>
          <p:cNvPr id="7" name="Text Box 7">
            <a:extLst>
              <a:ext uri="{FF2B5EF4-FFF2-40B4-BE49-F238E27FC236}">
                <a16:creationId xmlns:a16="http://schemas.microsoft.com/office/drawing/2014/main" id="{10490045-C303-4AD1-BCB5-79632101A51C}"/>
              </a:ext>
            </a:extLst>
          </p:cNvPr>
          <p:cNvSpPr txBox="1">
            <a:spLocks noChangeArrowheads="1"/>
          </p:cNvSpPr>
          <p:nvPr/>
        </p:nvSpPr>
        <p:spPr bwMode="auto">
          <a:xfrm>
            <a:off x="345191" y="1011434"/>
            <a:ext cx="8043198" cy="95410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r>
              <a:rPr lang="zh-CN" altLang="en-US" sz="2800" b="1" dirty="0">
                <a:latin typeface="华文楷体" panose="02010600040101010101" pitchFamily="2" charset="-122"/>
                <a:ea typeface="华文楷体" panose="02010600040101010101" pitchFamily="2" charset="-122"/>
              </a:rPr>
              <a:t>将重力看成是刚体受到的外部保守力，按质心的定义，重力做的功等于质心势能的变化</a:t>
            </a:r>
          </a:p>
        </p:txBody>
      </p:sp>
      <p:graphicFrame>
        <p:nvGraphicFramePr>
          <p:cNvPr id="8" name="Object 8">
            <a:extLst>
              <a:ext uri="{FF2B5EF4-FFF2-40B4-BE49-F238E27FC236}">
                <a16:creationId xmlns:a16="http://schemas.microsoft.com/office/drawing/2014/main" id="{77D7F0B6-054F-4A62-8183-33ACBF93D957}"/>
              </a:ext>
            </a:extLst>
          </p:cNvPr>
          <p:cNvGraphicFramePr>
            <a:graphicFrameLocks noChangeAspect="1"/>
          </p:cNvGraphicFramePr>
          <p:nvPr>
            <p:extLst>
              <p:ext uri="{D42A27DB-BD31-4B8C-83A1-F6EECF244321}">
                <p14:modId xmlns:p14="http://schemas.microsoft.com/office/powerpoint/2010/main" val="704626132"/>
              </p:ext>
            </p:extLst>
          </p:nvPr>
        </p:nvGraphicFramePr>
        <p:xfrm>
          <a:off x="330200" y="2060575"/>
          <a:ext cx="4567238" cy="874713"/>
        </p:xfrm>
        <a:graphic>
          <a:graphicData uri="http://schemas.openxmlformats.org/presentationml/2006/ole">
            <mc:AlternateContent xmlns:mc="http://schemas.openxmlformats.org/markup-compatibility/2006">
              <mc:Choice xmlns:v="urn:schemas-microsoft-com:vml" Requires="v">
                <p:oleObj spid="_x0000_s6327" name="Equation" r:id="rId5" imgW="2057400" imgH="393480" progId="Equation.DSMT4">
                  <p:embed/>
                </p:oleObj>
              </mc:Choice>
              <mc:Fallback>
                <p:oleObj name="Equation" r:id="rId5" imgW="2057400" imgH="393480" progId="Equation.DSMT4">
                  <p:embed/>
                  <p:pic>
                    <p:nvPicPr>
                      <p:cNvPr id="6" name="Object 8"/>
                      <p:cNvPicPr>
                        <a:picLocks noChangeAspect="1" noChangeArrowheads="1"/>
                      </p:cNvPicPr>
                      <p:nvPr/>
                    </p:nvPicPr>
                    <p:blipFill>
                      <a:blip r:embed="rId6"/>
                      <a:srcRect/>
                      <a:stretch>
                        <a:fillRect/>
                      </a:stretch>
                    </p:blipFill>
                    <p:spPr bwMode="auto">
                      <a:xfrm>
                        <a:off x="330200" y="2060575"/>
                        <a:ext cx="4567238" cy="874713"/>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 name="Text Box 6">
            <a:extLst>
              <a:ext uri="{FF2B5EF4-FFF2-40B4-BE49-F238E27FC236}">
                <a16:creationId xmlns:a16="http://schemas.microsoft.com/office/drawing/2014/main" id="{325C958F-0877-48EE-9BCD-AECA6317BC6E}"/>
              </a:ext>
            </a:extLst>
          </p:cNvPr>
          <p:cNvSpPr txBox="1">
            <a:spLocks noChangeArrowheads="1"/>
          </p:cNvSpPr>
          <p:nvPr/>
        </p:nvSpPr>
        <p:spPr bwMode="auto">
          <a:xfrm>
            <a:off x="449800" y="5304746"/>
            <a:ext cx="82444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sz="2800" b="1" noProof="1">
                <a:latin typeface="华文楷体" panose="02010600040101010101" pitchFamily="2" charset="-122"/>
                <a:ea typeface="华文楷体" panose="02010600040101010101" pitchFamily="2" charset="-122"/>
              </a:rPr>
              <a:t>对于刚体</a:t>
            </a:r>
            <a:r>
              <a:rPr lang="zh-CN" altLang="zh-CN" sz="2800" b="1" noProof="1">
                <a:latin typeface="华文楷体" panose="02010600040101010101" pitchFamily="2" charset="-122"/>
                <a:ea typeface="华文楷体" panose="02010600040101010101" pitchFamily="2" charset="-122"/>
              </a:rPr>
              <a:t>若</a:t>
            </a:r>
            <a:r>
              <a:rPr lang="zh-CN" altLang="en-US" sz="2800" b="1" noProof="1">
                <a:latin typeface="华文楷体" panose="02010600040101010101" pitchFamily="2" charset="-122"/>
                <a:ea typeface="华文楷体" panose="02010600040101010101" pitchFamily="2" charset="-122"/>
              </a:rPr>
              <a:t>在运动过程中只有保守</a:t>
            </a:r>
            <a:r>
              <a:rPr lang="zh-CN" altLang="en-US" sz="2800" b="1" dirty="0">
                <a:latin typeface="华文楷体" panose="02010600040101010101" pitchFamily="2" charset="-122"/>
                <a:ea typeface="华文楷体" panose="02010600040101010101" pitchFamily="2" charset="-122"/>
              </a:rPr>
              <a:t>外</a:t>
            </a:r>
            <a:r>
              <a:rPr lang="en-US" sz="2800" b="1" dirty="0">
                <a:latin typeface="华文楷体" panose="02010600040101010101" pitchFamily="2" charset="-122"/>
                <a:ea typeface="华文楷体" panose="02010600040101010101" pitchFamily="2" charset="-122"/>
              </a:rPr>
              <a:t>力</a:t>
            </a:r>
            <a:r>
              <a:rPr lang="en-US" altLang="zh-CN" sz="2800" b="1" dirty="0">
                <a:latin typeface="华文楷体" panose="02010600040101010101" pitchFamily="2" charset="-122"/>
                <a:ea typeface="华文楷体" panose="02010600040101010101" pitchFamily="2" charset="-122"/>
              </a:rPr>
              <a:t>(</a:t>
            </a:r>
            <a:r>
              <a:rPr lang="zh-CN" altLang="en-US" sz="2800" b="1" dirty="0">
                <a:latin typeface="华文楷体" panose="02010600040101010101" pitchFamily="2" charset="-122"/>
                <a:ea typeface="华文楷体" panose="02010600040101010101" pitchFamily="2" charset="-122"/>
              </a:rPr>
              <a:t>重力</a:t>
            </a:r>
            <a:r>
              <a:rPr lang="en-US" altLang="zh-CN" sz="2800" b="1" dirty="0">
                <a:latin typeface="华文楷体" panose="02010600040101010101" pitchFamily="2" charset="-122"/>
                <a:ea typeface="华文楷体" panose="02010600040101010101" pitchFamily="2" charset="-122"/>
              </a:rPr>
              <a:t>)</a:t>
            </a:r>
            <a:r>
              <a:rPr lang="en-US" sz="2800" b="1" dirty="0" err="1">
                <a:latin typeface="华文楷体" panose="02010600040101010101" pitchFamily="2" charset="-122"/>
                <a:ea typeface="华文楷体" panose="02010600040101010101" pitchFamily="2" charset="-122"/>
              </a:rPr>
              <a:t>作功</a:t>
            </a:r>
            <a:r>
              <a:rPr lang="en-US" sz="2800" b="1" dirty="0">
                <a:latin typeface="华文楷体" panose="02010600040101010101" pitchFamily="2" charset="-122"/>
                <a:ea typeface="华文楷体" panose="02010600040101010101" pitchFamily="2" charset="-122"/>
              </a:rPr>
              <a:t>, 则</a:t>
            </a:r>
            <a:r>
              <a:rPr lang="zh-CN" altLang="zh-CN" sz="2800" b="1" noProof="1">
                <a:latin typeface="华文楷体" panose="02010600040101010101" pitchFamily="2" charset="-122"/>
                <a:ea typeface="华文楷体" panose="02010600040101010101" pitchFamily="2" charset="-122"/>
              </a:rPr>
              <a:t>包括</a:t>
            </a:r>
            <a:r>
              <a:rPr lang="zh-CN" sz="2800" b="1" dirty="0">
                <a:latin typeface="华文楷体" panose="02010600040101010101" pitchFamily="2" charset="-122"/>
                <a:ea typeface="华文楷体" panose="02010600040101010101" pitchFamily="2" charset="-122"/>
              </a:rPr>
              <a:t>地球的</a:t>
            </a:r>
            <a:r>
              <a:rPr lang="en-US" sz="2800" b="1" u="sng" dirty="0" err="1">
                <a:solidFill>
                  <a:srgbClr val="0000FF"/>
                </a:solidFill>
                <a:latin typeface="华文楷体" panose="02010600040101010101" pitchFamily="2" charset="-122"/>
                <a:ea typeface="华文楷体" panose="02010600040101010101" pitchFamily="2" charset="-122"/>
              </a:rPr>
              <a:t>系统机械能守恒</a:t>
            </a:r>
            <a:r>
              <a:rPr lang="en-US" sz="2800" b="1" dirty="0">
                <a:latin typeface="华文楷体" panose="02010600040101010101" pitchFamily="2" charset="-122"/>
                <a:ea typeface="华文楷体" panose="02010600040101010101" pitchFamily="2" charset="-122"/>
              </a:rPr>
              <a:t>。</a:t>
            </a:r>
            <a:endParaRPr lang="zh-CN" altLang="en-US" sz="2800" b="1" dirty="0">
              <a:latin typeface="华文楷体" panose="02010600040101010101" pitchFamily="2" charset="-122"/>
              <a:ea typeface="华文楷体" panose="02010600040101010101" pitchFamily="2" charset="-122"/>
            </a:endParaRPr>
          </a:p>
        </p:txBody>
      </p:sp>
      <p:sp>
        <p:nvSpPr>
          <p:cNvPr id="10" name="Rectangle 5">
            <a:extLst>
              <a:ext uri="{FF2B5EF4-FFF2-40B4-BE49-F238E27FC236}">
                <a16:creationId xmlns:a16="http://schemas.microsoft.com/office/drawing/2014/main" id="{75B09CBE-F34E-425E-AAE7-C94DE14710BF}"/>
              </a:ext>
            </a:extLst>
          </p:cNvPr>
          <p:cNvSpPr>
            <a:spLocks noChangeArrowheads="1"/>
          </p:cNvSpPr>
          <p:nvPr/>
        </p:nvSpPr>
        <p:spPr bwMode="auto">
          <a:xfrm>
            <a:off x="429140" y="4734060"/>
            <a:ext cx="252056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2800" b="1" dirty="0" err="1">
                <a:solidFill>
                  <a:srgbClr val="9900CC"/>
                </a:solidFill>
                <a:latin typeface="华文楷体" panose="02010600040101010101" pitchFamily="2" charset="-122"/>
                <a:ea typeface="华文楷体" panose="02010600040101010101" pitchFamily="2" charset="-122"/>
              </a:rPr>
              <a:t>机械能守恒</a:t>
            </a:r>
            <a:r>
              <a:rPr lang="zh-CN" altLang="en-US" sz="2800" b="1" dirty="0">
                <a:solidFill>
                  <a:srgbClr val="9900CC"/>
                </a:solidFill>
                <a:latin typeface="华文楷体" panose="02010600040101010101" pitchFamily="2" charset="-122"/>
                <a:ea typeface="华文楷体" panose="02010600040101010101" pitchFamily="2" charset="-122"/>
              </a:rPr>
              <a:t>：</a:t>
            </a:r>
          </a:p>
        </p:txBody>
      </p:sp>
      <p:graphicFrame>
        <p:nvGraphicFramePr>
          <p:cNvPr id="11" name="对象 10">
            <a:extLst>
              <a:ext uri="{FF2B5EF4-FFF2-40B4-BE49-F238E27FC236}">
                <a16:creationId xmlns:a16="http://schemas.microsoft.com/office/drawing/2014/main" id="{ECCB1F95-4756-435F-B183-1E7BA11A6330}"/>
              </a:ext>
            </a:extLst>
          </p:cNvPr>
          <p:cNvGraphicFramePr>
            <a:graphicFrameLocks noChangeAspect="1"/>
          </p:cNvGraphicFramePr>
          <p:nvPr>
            <p:extLst>
              <p:ext uri="{D42A27DB-BD31-4B8C-83A1-F6EECF244321}">
                <p14:modId xmlns:p14="http://schemas.microsoft.com/office/powerpoint/2010/main" val="3488397690"/>
              </p:ext>
            </p:extLst>
          </p:nvPr>
        </p:nvGraphicFramePr>
        <p:xfrm>
          <a:off x="4883847" y="2061068"/>
          <a:ext cx="4115880" cy="732866"/>
        </p:xfrm>
        <a:graphic>
          <a:graphicData uri="http://schemas.openxmlformats.org/presentationml/2006/ole">
            <mc:AlternateContent xmlns:mc="http://schemas.openxmlformats.org/markup-compatibility/2006">
              <mc:Choice xmlns:v="urn:schemas-microsoft-com:vml" Requires="v">
                <p:oleObj spid="_x0000_s6328" name="Equation" r:id="rId7" imgW="1854000" imgH="330120" progId="Equation.DSMT4">
                  <p:embed/>
                </p:oleObj>
              </mc:Choice>
              <mc:Fallback>
                <p:oleObj name="Equation" r:id="rId7" imgW="1854000" imgH="330120" progId="Equation.DSMT4">
                  <p:embed/>
                  <p:pic>
                    <p:nvPicPr>
                      <p:cNvPr id="9" name="对象 8"/>
                      <p:cNvPicPr/>
                      <p:nvPr/>
                    </p:nvPicPr>
                    <p:blipFill>
                      <a:blip r:embed="rId8"/>
                      <a:stretch>
                        <a:fillRect/>
                      </a:stretch>
                    </p:blipFill>
                    <p:spPr>
                      <a:xfrm>
                        <a:off x="4883847" y="2061068"/>
                        <a:ext cx="4115880" cy="732866"/>
                      </a:xfrm>
                      <a:prstGeom prst="rect">
                        <a:avLst/>
                      </a:prstGeom>
                    </p:spPr>
                  </p:pic>
                </p:oleObj>
              </mc:Fallback>
            </mc:AlternateContent>
          </a:graphicData>
        </a:graphic>
      </p:graphicFrame>
    </p:spTree>
    <p:extLst>
      <p:ext uri="{BB962C8B-B14F-4D97-AF65-F5344CB8AC3E}">
        <p14:creationId xmlns:p14="http://schemas.microsoft.com/office/powerpoint/2010/main" val="1314721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left)">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wipe(left)">
                                      <p:cBhvr>
                                        <p:cTn id="18" dur="5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left)">
                                      <p:cBhvr>
                                        <p:cTn id="23" dur="5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wipe(left)">
                                      <p:cBhvr>
                                        <p:cTn id="28" dur="500"/>
                                        <p:tgtEl>
                                          <p:spTgt spid="5"/>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6">
                                            <p:txEl>
                                              <p:pRg st="0" end="0"/>
                                            </p:txEl>
                                          </p:spTgt>
                                        </p:tgtEl>
                                        <p:attrNameLst>
                                          <p:attrName>style.visibility</p:attrName>
                                        </p:attrNameLst>
                                      </p:cBhvr>
                                      <p:to>
                                        <p:strVal val="visible"/>
                                      </p:to>
                                    </p:set>
                                    <p:animEffect transition="in" filter="wipe(left)">
                                      <p:cBhvr>
                                        <p:cTn id="33" dur="500"/>
                                        <p:tgtEl>
                                          <p:spTgt spid="6">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wipe(left)">
                                      <p:cBhvr>
                                        <p:cTn id="38" dur="500"/>
                                        <p:tgtEl>
                                          <p:spTgt spid="10"/>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wipe(left)">
                                      <p:cBhvr>
                                        <p:cTn id="4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P spid="6" grpId="0" build="p" autoUpdateAnimBg="0"/>
      <p:bldP spid="7" grpId="0" autoUpdateAnimBg="0"/>
      <p:bldP spid="9" grpId="0" autoUpdateAnimBg="0"/>
      <p:bldP spid="10" grpId="0" autoUpdateAnimBg="0"/>
    </p:bldLst>
  </p:timing>
</p:sld>
</file>

<file path=ppt/tags/tag1.xml><?xml version="1.0" encoding="utf-8"?>
<p:tagLst xmlns:a="http://schemas.openxmlformats.org/drawingml/2006/main" xmlns:r="http://schemas.openxmlformats.org/officeDocument/2006/relationships" xmlns:p="http://schemas.openxmlformats.org/presentationml/2006/main">
  <p:tag name="RAINPROBLEM" val="ShortAnswer"/>
  <p:tag name="PROBLEMSCORE" val="10.0"/>
  <p:tag name="PROBLEMVOICEALLOWED" val="False"/>
</p:tagLst>
</file>

<file path=ppt/tags/tag10.xml><?xml version="1.0" encoding="utf-8"?>
<p:tagLst xmlns:a="http://schemas.openxmlformats.org/drawingml/2006/main" xmlns:r="http://schemas.openxmlformats.org/officeDocument/2006/relationships" xmlns:p="http://schemas.openxmlformats.org/presentationml/2006/main">
  <p:tag name="RAINPROBLEMTYPE" val="ProblemTypeMarker"/>
</p:tagLst>
</file>

<file path=ppt/tags/tag2.xml><?xml version="1.0" encoding="utf-8"?>
<p:tagLst xmlns:a="http://schemas.openxmlformats.org/drawingml/2006/main" xmlns:r="http://schemas.openxmlformats.org/officeDocument/2006/relationships" xmlns:p="http://schemas.openxmlformats.org/presentationml/2006/main">
  <p:tag name="RAINPROBLEM" val="ProblemBody"/>
</p:tagLst>
</file>

<file path=ppt/tags/tag3.xml><?xml version="1.0" encoding="utf-8"?>
<p:tagLst xmlns:a="http://schemas.openxmlformats.org/drawingml/2006/main" xmlns:r="http://schemas.openxmlformats.org/officeDocument/2006/relationships" xmlns:p="http://schemas.openxmlformats.org/presentationml/2006/main">
  <p:tag name="RAINPROBLEM" val="ProblemSubmit"/>
  <p:tag name="RAINPROBLEMTYPE" val="ShortAnswer"/>
</p:tagLst>
</file>

<file path=ppt/tags/tag4.xml><?xml version="1.0" encoding="utf-8"?>
<p:tagLst xmlns:a="http://schemas.openxmlformats.org/drawingml/2006/main" xmlns:r="http://schemas.openxmlformats.org/officeDocument/2006/relationships" xmlns:p="http://schemas.openxmlformats.org/presentationml/2006/main">
  <p:tag name="PRODUCTVERSIONTIP" val="PRODUCTVERSIONTIP"/>
</p:tagLst>
</file>

<file path=ppt/tags/tag5.xml><?xml version="1.0" encoding="utf-8"?>
<p:tagLst xmlns:a="http://schemas.openxmlformats.org/drawingml/2006/main" xmlns:r="http://schemas.openxmlformats.org/officeDocument/2006/relationships" xmlns:p="http://schemas.openxmlformats.org/presentationml/2006/main">
  <p:tag name="RAINPROBLEMTYPE" val="ProblemTypeMarker"/>
</p:tagLst>
</file>

<file path=ppt/tags/tag6.xml><?xml version="1.0" encoding="utf-8"?>
<p:tagLst xmlns:a="http://schemas.openxmlformats.org/drawingml/2006/main" xmlns:r="http://schemas.openxmlformats.org/officeDocument/2006/relationships" xmlns:p="http://schemas.openxmlformats.org/presentationml/2006/main">
  <p:tag name="RAINPROBLEM" val="ProblemSetting"/>
  <p:tag name="RAINPROBLEMTYPE" val="ShortAnswer"/>
</p:tagLst>
</file>

<file path=ppt/tags/tag7.xml><?xml version="1.0" encoding="utf-8"?>
<p:tagLst xmlns:a="http://schemas.openxmlformats.org/drawingml/2006/main" xmlns:r="http://schemas.openxmlformats.org/officeDocument/2006/relationships" xmlns:p="http://schemas.openxmlformats.org/presentationml/2006/main">
  <p:tag name="RAINPROBLEMTYPE" val="ProblemTypeMarker"/>
</p:tagLst>
</file>

<file path=ppt/tags/tag8.xml><?xml version="1.0" encoding="utf-8"?>
<p:tagLst xmlns:a="http://schemas.openxmlformats.org/drawingml/2006/main" xmlns:r="http://schemas.openxmlformats.org/officeDocument/2006/relationships" xmlns:p="http://schemas.openxmlformats.org/presentationml/2006/main">
  <p:tag name="RAINPROBLEMTYPE" val="ProblemTypeMarker"/>
</p:tagLst>
</file>

<file path=ppt/tags/tag9.xml><?xml version="1.0" encoding="utf-8"?>
<p:tagLst xmlns:a="http://schemas.openxmlformats.org/drawingml/2006/main" xmlns:r="http://schemas.openxmlformats.org/officeDocument/2006/relationships" xmlns:p="http://schemas.openxmlformats.org/presentationml/2006/main">
  <p:tag name="RAINPROBLEMTYPE" val="ProblemTypeMarker"/>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2371</TotalTime>
  <Words>937</Words>
  <Application>Microsoft Office PowerPoint</Application>
  <PresentationFormat>全屏显示(4:3)</PresentationFormat>
  <Paragraphs>129</Paragraphs>
  <Slides>21</Slides>
  <Notes>0</Notes>
  <HiddenSlides>0</HiddenSlides>
  <MMClips>0</MMClips>
  <ScaleCrop>false</ScaleCrop>
  <HeadingPairs>
    <vt:vector size="8" baseType="variant">
      <vt:variant>
        <vt:lpstr>已用的字体</vt:lpstr>
      </vt:variant>
      <vt:variant>
        <vt:i4>8</vt:i4>
      </vt:variant>
      <vt:variant>
        <vt:lpstr>主题</vt:lpstr>
      </vt:variant>
      <vt:variant>
        <vt:i4>1</vt:i4>
      </vt:variant>
      <vt:variant>
        <vt:lpstr>嵌入 OLE 服务器</vt:lpstr>
      </vt:variant>
      <vt:variant>
        <vt:i4>3</vt:i4>
      </vt:variant>
      <vt:variant>
        <vt:lpstr>幻灯片标题</vt:lpstr>
      </vt:variant>
      <vt:variant>
        <vt:i4>21</vt:i4>
      </vt:variant>
    </vt:vector>
  </HeadingPairs>
  <TitlesOfParts>
    <vt:vector size="33" baseType="lpstr">
      <vt:lpstr>等线</vt:lpstr>
      <vt:lpstr>黑体</vt:lpstr>
      <vt:lpstr>华文楷体</vt:lpstr>
      <vt:lpstr>Microsoft Yahei</vt:lpstr>
      <vt:lpstr>Arial</vt:lpstr>
      <vt:lpstr>Calibri</vt:lpstr>
      <vt:lpstr>Calibri Light</vt:lpstr>
      <vt:lpstr>Times New Roman</vt:lpstr>
      <vt:lpstr>Office 主题​​</vt:lpstr>
      <vt:lpstr>Equation</vt:lpstr>
      <vt:lpstr>公式</vt:lpstr>
      <vt:lpstr>MathType 6.0 Equation</vt:lpstr>
      <vt:lpstr>大学物理学基础   </vt:lpstr>
      <vt:lpstr>PowerPoint 演示文稿</vt:lpstr>
      <vt:lpstr>PowerPoint 演示文稿</vt:lpstr>
      <vt:lpstr>§4.4  刚体定轴转动的动能定理</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李祖斌</dc:creator>
  <cp:lastModifiedBy>qing li</cp:lastModifiedBy>
  <cp:revision>271</cp:revision>
  <dcterms:created xsi:type="dcterms:W3CDTF">2020-01-03T06:26:40Z</dcterms:created>
  <dcterms:modified xsi:type="dcterms:W3CDTF">2020-04-01T03:26:30Z</dcterms:modified>
</cp:coreProperties>
</file>