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8" r:id="rId3"/>
    <p:sldId id="289" r:id="rId4"/>
    <p:sldId id="257" r:id="rId5"/>
    <p:sldId id="313" r:id="rId6"/>
    <p:sldId id="312" r:id="rId7"/>
    <p:sldId id="310" r:id="rId8"/>
    <p:sldId id="314" r:id="rId9"/>
    <p:sldId id="302" r:id="rId10"/>
    <p:sldId id="311" r:id="rId11"/>
    <p:sldId id="306" r:id="rId12"/>
    <p:sldId id="308" r:id="rId13"/>
    <p:sldId id="309" r:id="rId14"/>
    <p:sldId id="315" r:id="rId15"/>
    <p:sldId id="324" r:id="rId16"/>
    <p:sldId id="303" r:id="rId17"/>
    <p:sldId id="316" r:id="rId18"/>
    <p:sldId id="321" r:id="rId19"/>
    <p:sldId id="322" r:id="rId20"/>
    <p:sldId id="323" r:id="rId21"/>
    <p:sldId id="318" r:id="rId22"/>
    <p:sldId id="317" r:id="rId23"/>
    <p:sldId id="319" r:id="rId24"/>
    <p:sldId id="320" r:id="rId25"/>
    <p:sldId id="326" r:id="rId26"/>
    <p:sldId id="327" r:id="rId27"/>
    <p:sldId id="328" r:id="rId28"/>
    <p:sldId id="329" r:id="rId29"/>
    <p:sldId id="330" r:id="rId30"/>
    <p:sldId id="331" r:id="rId31"/>
    <p:sldId id="332" r:id="rId32"/>
    <p:sldId id="333"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00CC"/>
    <a:srgbClr val="FF00FF"/>
    <a:srgbClr val="CC00FF"/>
    <a:srgbClr val="FF33CC"/>
    <a:srgbClr val="FF66FF"/>
    <a:srgbClr val="0000CC"/>
    <a:srgbClr val="7E0C6E"/>
    <a:srgbClr val="861054"/>
    <a:srgbClr val="8D0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94" d="100"/>
          <a:sy n="94" d="100"/>
        </p:scale>
        <p:origin x="648"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5" Type="http://schemas.openxmlformats.org/officeDocument/2006/relationships/image" Target="../media/image51.wmf"/><Relationship Id="rId4" Type="http://schemas.openxmlformats.org/officeDocument/2006/relationships/image" Target="../media/image5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4" Type="http://schemas.openxmlformats.org/officeDocument/2006/relationships/image" Target="../media/image5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57.wmf"/><Relationship Id="rId1" Type="http://schemas.openxmlformats.org/officeDocument/2006/relationships/image" Target="../media/image56.wmf"/><Relationship Id="rId5" Type="http://schemas.openxmlformats.org/officeDocument/2006/relationships/image" Target="../media/image59.wmf"/><Relationship Id="rId4" Type="http://schemas.openxmlformats.org/officeDocument/2006/relationships/image" Target="../media/image5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 Id="rId4" Type="http://schemas.openxmlformats.org/officeDocument/2006/relationships/image" Target="../media/image63.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65.wmf"/><Relationship Id="rId1" Type="http://schemas.openxmlformats.org/officeDocument/2006/relationships/image" Target="../media/image64.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68.wmf"/><Relationship Id="rId2" Type="http://schemas.openxmlformats.org/officeDocument/2006/relationships/image" Target="../media/image67.wmf"/><Relationship Id="rId1" Type="http://schemas.openxmlformats.org/officeDocument/2006/relationships/image" Target="../media/image66.wmf"/><Relationship Id="rId5" Type="http://schemas.openxmlformats.org/officeDocument/2006/relationships/image" Target="../media/image70.wmf"/><Relationship Id="rId4" Type="http://schemas.openxmlformats.org/officeDocument/2006/relationships/image" Target="../media/image69.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media/image72.wmf"/><Relationship Id="rId1" Type="http://schemas.openxmlformats.org/officeDocument/2006/relationships/image" Target="../media/image71.wmf"/><Relationship Id="rId4" Type="http://schemas.openxmlformats.org/officeDocument/2006/relationships/image" Target="../media/image74.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77.wmf"/><Relationship Id="rId2" Type="http://schemas.openxmlformats.org/officeDocument/2006/relationships/image" Target="../media/image76.wmf"/><Relationship Id="rId1" Type="http://schemas.openxmlformats.org/officeDocument/2006/relationships/image" Target="../media/image75.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85.wmf"/><Relationship Id="rId3" Type="http://schemas.openxmlformats.org/officeDocument/2006/relationships/image" Target="../media/image80.wmf"/><Relationship Id="rId7" Type="http://schemas.openxmlformats.org/officeDocument/2006/relationships/image" Target="../media/image84.wmf"/><Relationship Id="rId2" Type="http://schemas.openxmlformats.org/officeDocument/2006/relationships/image" Target="../media/image79.wmf"/><Relationship Id="rId1" Type="http://schemas.openxmlformats.org/officeDocument/2006/relationships/image" Target="../media/image78.wmf"/><Relationship Id="rId6" Type="http://schemas.openxmlformats.org/officeDocument/2006/relationships/image" Target="../media/image83.wmf"/><Relationship Id="rId5" Type="http://schemas.openxmlformats.org/officeDocument/2006/relationships/image" Target="../media/image82.wmf"/><Relationship Id="rId4" Type="http://schemas.openxmlformats.org/officeDocument/2006/relationships/image" Target="../media/image81.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88.wmf"/><Relationship Id="rId2" Type="http://schemas.openxmlformats.org/officeDocument/2006/relationships/image" Target="../media/image87.wmf"/><Relationship Id="rId1" Type="http://schemas.openxmlformats.org/officeDocument/2006/relationships/image" Target="../media/image86.wmf"/><Relationship Id="rId5" Type="http://schemas.openxmlformats.org/officeDocument/2006/relationships/image" Target="../media/image90.wmf"/><Relationship Id="rId4" Type="http://schemas.openxmlformats.org/officeDocument/2006/relationships/image" Target="../media/image89.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image" Target="../media/image15.wmf"/><Relationship Id="rId3" Type="http://schemas.openxmlformats.org/officeDocument/2006/relationships/image" Target="../media/image5.wmf"/><Relationship Id="rId7" Type="http://schemas.openxmlformats.org/officeDocument/2006/relationships/image" Target="../media/image9.wmf"/><Relationship Id="rId12" Type="http://schemas.openxmlformats.org/officeDocument/2006/relationships/image" Target="../media/image14.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11" Type="http://schemas.openxmlformats.org/officeDocument/2006/relationships/image" Target="../media/image13.wmf"/><Relationship Id="rId5" Type="http://schemas.openxmlformats.org/officeDocument/2006/relationships/image" Target="../media/image7.wmf"/><Relationship Id="rId10" Type="http://schemas.openxmlformats.org/officeDocument/2006/relationships/image" Target="../media/image12.wmf"/><Relationship Id="rId4" Type="http://schemas.openxmlformats.org/officeDocument/2006/relationships/image" Target="../media/image6.wmf"/><Relationship Id="rId9" Type="http://schemas.openxmlformats.org/officeDocument/2006/relationships/image" Target="../media/image11.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82.wmf"/><Relationship Id="rId3" Type="http://schemas.openxmlformats.org/officeDocument/2006/relationships/image" Target="../media/image78.wmf"/><Relationship Id="rId7" Type="http://schemas.openxmlformats.org/officeDocument/2006/relationships/image" Target="../media/image81.wmf"/><Relationship Id="rId2" Type="http://schemas.openxmlformats.org/officeDocument/2006/relationships/image" Target="../media/image92.wmf"/><Relationship Id="rId1" Type="http://schemas.openxmlformats.org/officeDocument/2006/relationships/image" Target="../media/image91.wmf"/><Relationship Id="rId6" Type="http://schemas.openxmlformats.org/officeDocument/2006/relationships/image" Target="../media/image80.wmf"/><Relationship Id="rId5" Type="http://schemas.openxmlformats.org/officeDocument/2006/relationships/image" Target="../media/image85.wmf"/><Relationship Id="rId4" Type="http://schemas.openxmlformats.org/officeDocument/2006/relationships/image" Target="../media/image79.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100.wmf"/><Relationship Id="rId3" Type="http://schemas.openxmlformats.org/officeDocument/2006/relationships/image" Target="../media/image95.wmf"/><Relationship Id="rId7" Type="http://schemas.openxmlformats.org/officeDocument/2006/relationships/image" Target="../media/image99.wmf"/><Relationship Id="rId2" Type="http://schemas.openxmlformats.org/officeDocument/2006/relationships/image" Target="../media/image94.wmf"/><Relationship Id="rId1" Type="http://schemas.openxmlformats.org/officeDocument/2006/relationships/image" Target="../media/image93.wmf"/><Relationship Id="rId6" Type="http://schemas.openxmlformats.org/officeDocument/2006/relationships/image" Target="../media/image98.wmf"/><Relationship Id="rId5" Type="http://schemas.openxmlformats.org/officeDocument/2006/relationships/image" Target="../media/image97.wmf"/><Relationship Id="rId4" Type="http://schemas.openxmlformats.org/officeDocument/2006/relationships/image" Target="../media/image96.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102.wmf"/><Relationship Id="rId1" Type="http://schemas.openxmlformats.org/officeDocument/2006/relationships/image" Target="../media/image101.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05.wmf"/><Relationship Id="rId2" Type="http://schemas.openxmlformats.org/officeDocument/2006/relationships/image" Target="../media/image104.wmf"/><Relationship Id="rId1" Type="http://schemas.openxmlformats.org/officeDocument/2006/relationships/image" Target="../media/image103.wmf"/><Relationship Id="rId6" Type="http://schemas.openxmlformats.org/officeDocument/2006/relationships/image" Target="../media/image108.wmf"/><Relationship Id="rId5" Type="http://schemas.openxmlformats.org/officeDocument/2006/relationships/image" Target="../media/image107.wmf"/><Relationship Id="rId4" Type="http://schemas.openxmlformats.org/officeDocument/2006/relationships/image" Target="../media/image106.wmf"/></Relationships>
</file>

<file path=ppt/drawings/_rels/vmlDrawing24.vml.rels><?xml version="1.0" encoding="UTF-8" standalone="yes"?>
<Relationships xmlns="http://schemas.openxmlformats.org/package/2006/relationships"><Relationship Id="rId8" Type="http://schemas.openxmlformats.org/officeDocument/2006/relationships/image" Target="../media/image116.wmf"/><Relationship Id="rId13" Type="http://schemas.openxmlformats.org/officeDocument/2006/relationships/image" Target="../media/image121.wmf"/><Relationship Id="rId3" Type="http://schemas.openxmlformats.org/officeDocument/2006/relationships/image" Target="../media/image111.wmf"/><Relationship Id="rId7" Type="http://schemas.openxmlformats.org/officeDocument/2006/relationships/image" Target="../media/image115.wmf"/><Relationship Id="rId12" Type="http://schemas.openxmlformats.org/officeDocument/2006/relationships/image" Target="../media/image120.wmf"/><Relationship Id="rId2" Type="http://schemas.openxmlformats.org/officeDocument/2006/relationships/image" Target="../media/image110.wmf"/><Relationship Id="rId1" Type="http://schemas.openxmlformats.org/officeDocument/2006/relationships/image" Target="../media/image109.wmf"/><Relationship Id="rId6" Type="http://schemas.openxmlformats.org/officeDocument/2006/relationships/image" Target="../media/image114.wmf"/><Relationship Id="rId11" Type="http://schemas.openxmlformats.org/officeDocument/2006/relationships/image" Target="../media/image119.wmf"/><Relationship Id="rId5" Type="http://schemas.openxmlformats.org/officeDocument/2006/relationships/image" Target="../media/image113.wmf"/><Relationship Id="rId10" Type="http://schemas.openxmlformats.org/officeDocument/2006/relationships/image" Target="../media/image118.wmf"/><Relationship Id="rId4" Type="http://schemas.openxmlformats.org/officeDocument/2006/relationships/image" Target="../media/image112.wmf"/><Relationship Id="rId9" Type="http://schemas.openxmlformats.org/officeDocument/2006/relationships/image" Target="../media/image117.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24.wmf"/><Relationship Id="rId2" Type="http://schemas.openxmlformats.org/officeDocument/2006/relationships/image" Target="../media/image123.wmf"/><Relationship Id="rId1" Type="http://schemas.openxmlformats.org/officeDocument/2006/relationships/image" Target="../media/image122.wmf"/><Relationship Id="rId6" Type="http://schemas.openxmlformats.org/officeDocument/2006/relationships/image" Target="../media/image127.wmf"/><Relationship Id="rId5" Type="http://schemas.openxmlformats.org/officeDocument/2006/relationships/image" Target="../media/image126.wmf"/><Relationship Id="rId4" Type="http://schemas.openxmlformats.org/officeDocument/2006/relationships/image" Target="../media/image125.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129.wmf"/><Relationship Id="rId3" Type="http://schemas.openxmlformats.org/officeDocument/2006/relationships/image" Target="../media/image110.wmf"/><Relationship Id="rId7" Type="http://schemas.openxmlformats.org/officeDocument/2006/relationships/image" Target="../media/image115.wmf"/><Relationship Id="rId12" Type="http://schemas.openxmlformats.org/officeDocument/2006/relationships/image" Target="../media/image133.wmf"/><Relationship Id="rId2" Type="http://schemas.openxmlformats.org/officeDocument/2006/relationships/image" Target="../media/image109.wmf"/><Relationship Id="rId1" Type="http://schemas.openxmlformats.org/officeDocument/2006/relationships/image" Target="../media/image128.wmf"/><Relationship Id="rId6" Type="http://schemas.openxmlformats.org/officeDocument/2006/relationships/image" Target="../media/image114.wmf"/><Relationship Id="rId11" Type="http://schemas.openxmlformats.org/officeDocument/2006/relationships/image" Target="../media/image132.wmf"/><Relationship Id="rId5" Type="http://schemas.openxmlformats.org/officeDocument/2006/relationships/image" Target="../media/image113.wmf"/><Relationship Id="rId10" Type="http://schemas.openxmlformats.org/officeDocument/2006/relationships/image" Target="../media/image131.wmf"/><Relationship Id="rId4" Type="http://schemas.openxmlformats.org/officeDocument/2006/relationships/image" Target="../media/image112.wmf"/><Relationship Id="rId9" Type="http://schemas.openxmlformats.org/officeDocument/2006/relationships/image" Target="../media/image130.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36.wmf"/><Relationship Id="rId2" Type="http://schemas.openxmlformats.org/officeDocument/2006/relationships/image" Target="../media/image135.wmf"/><Relationship Id="rId1" Type="http://schemas.openxmlformats.org/officeDocument/2006/relationships/image" Target="../media/image13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5" Type="http://schemas.openxmlformats.org/officeDocument/2006/relationships/image" Target="../media/image20.wmf"/><Relationship Id="rId4"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25.wmf"/><Relationship Id="rId4"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5" Type="http://schemas.openxmlformats.org/officeDocument/2006/relationships/image" Target="../media/image34.wmf"/><Relationship Id="rId4" Type="http://schemas.openxmlformats.org/officeDocument/2006/relationships/image" Target="../media/image3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5" Type="http://schemas.openxmlformats.org/officeDocument/2006/relationships/image" Target="../media/image41.wmf"/><Relationship Id="rId4" Type="http://schemas.openxmlformats.org/officeDocument/2006/relationships/image" Target="../media/image4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5" Type="http://schemas.openxmlformats.org/officeDocument/2006/relationships/image" Target="../media/image46.wmf"/><Relationship Id="rId4" Type="http://schemas.openxmlformats.org/officeDocument/2006/relationships/image" Target="../media/image4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9B8B4B-65BD-4A1A-A18F-F1CB03BD043C}" type="datetimeFigureOut">
              <a:rPr lang="zh-CN" altLang="en-US" smtClean="0"/>
              <a:t>2020/3/20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7602D4-1B9D-4EDB-A1D6-1C808B0EF636}" type="slidenum">
              <a:rPr lang="zh-CN" altLang="en-US" smtClean="0"/>
              <a:t>‹#›</a:t>
            </a:fld>
            <a:endParaRPr lang="zh-CN" altLang="en-US"/>
          </a:p>
        </p:txBody>
      </p:sp>
    </p:spTree>
    <p:extLst>
      <p:ext uri="{BB962C8B-B14F-4D97-AF65-F5344CB8AC3E}">
        <p14:creationId xmlns:p14="http://schemas.microsoft.com/office/powerpoint/2010/main" val="588886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09CB37AB-998B-4EFD-BC19-5A85A60D5DB4}" type="datetime1">
              <a:rPr lang="zh-CN" altLang="en-US" smtClean="0"/>
              <a:t>2020/3/20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58423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2B270A9-2F2E-491C-9193-F634E8367642}" type="datetime1">
              <a:rPr lang="zh-CN" altLang="en-US" smtClean="0"/>
              <a:t>2020/3/20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734000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04973CC-115E-4087-AA9F-8E55CFFC493F}" type="datetime1">
              <a:rPr lang="zh-CN" altLang="en-US" smtClean="0"/>
              <a:t>2020/3/20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243196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38735373-B6AE-4BA9-AF92-B68B41AF984D}" type="datetime1">
              <a:rPr lang="zh-CN" altLang="en-US" smtClean="0"/>
              <a:t>2020/3/20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19010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F13A197B-465C-4CE4-A24D-68A8D4C68DE0}" type="datetime1">
              <a:rPr lang="zh-CN" altLang="en-US" smtClean="0"/>
              <a:t>2020/3/20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67957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BDC83644-024C-4B78-A666-1EB552C21BF8}" type="datetime1">
              <a:rPr lang="zh-CN" altLang="en-US" smtClean="0"/>
              <a:t>2020/3/20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84900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FEB9A0E8-090E-4431-B641-CDA1D47E3DC8}" type="datetime1">
              <a:rPr lang="zh-CN" altLang="en-US" smtClean="0"/>
              <a:t>2020/3/20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246020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400A924-860F-4AB1-8104-CE329AA6D3A6}" type="datetime1">
              <a:rPr lang="zh-CN" altLang="en-US" smtClean="0"/>
              <a:t>2020/3/20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936433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36095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39A6797A-A11B-4D65-9290-6F610AC64ECC}" type="datetime1">
              <a:rPr lang="zh-CN" altLang="en-US" smtClean="0"/>
              <a:t>2020/3/20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895349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38F06F57-C25C-4012-B45D-74E2B656B094}" type="datetime1">
              <a:rPr lang="zh-CN" altLang="en-US" smtClean="0"/>
              <a:t>2020/3/20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288368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BE229-9A99-4ED7-8363-F06A22251122}" type="datetime1">
              <a:rPr lang="zh-CN" altLang="en-US" smtClean="0"/>
              <a:t>2020/3/20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626903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36.wmf"/><Relationship Id="rId5" Type="http://schemas.openxmlformats.org/officeDocument/2006/relationships/oleObject" Target="../embeddings/oleObject35.bin"/><Relationship Id="rId4" Type="http://schemas.openxmlformats.org/officeDocument/2006/relationships/image" Target="../media/image35.wmf"/></Relationships>
</file>

<file path=ppt/slides/_rels/slide11.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6.bin"/><Relationship Id="rId7" Type="http://schemas.openxmlformats.org/officeDocument/2006/relationships/oleObject" Target="../embeddings/oleObject38.bin"/><Relationship Id="rId12" Type="http://schemas.openxmlformats.org/officeDocument/2006/relationships/image" Target="../media/image41.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38.wmf"/><Relationship Id="rId11" Type="http://schemas.openxmlformats.org/officeDocument/2006/relationships/oleObject" Target="../embeddings/oleObject40.bin"/><Relationship Id="rId5" Type="http://schemas.openxmlformats.org/officeDocument/2006/relationships/oleObject" Target="../embeddings/oleObject37.bin"/><Relationship Id="rId10" Type="http://schemas.openxmlformats.org/officeDocument/2006/relationships/image" Target="../media/image40.wmf"/><Relationship Id="rId4" Type="http://schemas.openxmlformats.org/officeDocument/2006/relationships/image" Target="../media/image37.wmf"/><Relationship Id="rId9" Type="http://schemas.openxmlformats.org/officeDocument/2006/relationships/oleObject" Target="../embeddings/oleObject39.bin"/></Relationships>
</file>

<file path=ppt/slides/_rels/slide12.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41.bin"/><Relationship Id="rId7" Type="http://schemas.openxmlformats.org/officeDocument/2006/relationships/oleObject" Target="../embeddings/oleObject43.bin"/><Relationship Id="rId12" Type="http://schemas.openxmlformats.org/officeDocument/2006/relationships/image" Target="../media/image46.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43.wmf"/><Relationship Id="rId11" Type="http://schemas.openxmlformats.org/officeDocument/2006/relationships/oleObject" Target="../embeddings/oleObject45.bin"/><Relationship Id="rId5" Type="http://schemas.openxmlformats.org/officeDocument/2006/relationships/oleObject" Target="../embeddings/oleObject42.bin"/><Relationship Id="rId10" Type="http://schemas.openxmlformats.org/officeDocument/2006/relationships/image" Target="../media/image45.wmf"/><Relationship Id="rId4" Type="http://schemas.openxmlformats.org/officeDocument/2006/relationships/image" Target="../media/image42.wmf"/><Relationship Id="rId9" Type="http://schemas.openxmlformats.org/officeDocument/2006/relationships/oleObject" Target="../embeddings/oleObject44.bin"/></Relationships>
</file>

<file path=ppt/slides/_rels/slide13.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46.bin"/><Relationship Id="rId7" Type="http://schemas.openxmlformats.org/officeDocument/2006/relationships/oleObject" Target="../embeddings/oleObject48.bin"/><Relationship Id="rId12" Type="http://schemas.openxmlformats.org/officeDocument/2006/relationships/image" Target="../media/image51.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48.wmf"/><Relationship Id="rId11" Type="http://schemas.openxmlformats.org/officeDocument/2006/relationships/oleObject" Target="../embeddings/oleObject50.bin"/><Relationship Id="rId5" Type="http://schemas.openxmlformats.org/officeDocument/2006/relationships/oleObject" Target="../embeddings/oleObject47.bin"/><Relationship Id="rId10" Type="http://schemas.openxmlformats.org/officeDocument/2006/relationships/image" Target="../media/image50.wmf"/><Relationship Id="rId4" Type="http://schemas.openxmlformats.org/officeDocument/2006/relationships/image" Target="../media/image47.wmf"/><Relationship Id="rId9" Type="http://schemas.openxmlformats.org/officeDocument/2006/relationships/oleObject" Target="../embeddings/oleObject49.bin"/></Relationships>
</file>

<file path=ppt/slides/_rels/slide14.x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oleObject" Target="../embeddings/oleObject51.bin"/><Relationship Id="rId7" Type="http://schemas.openxmlformats.org/officeDocument/2006/relationships/oleObject" Target="../embeddings/oleObject53.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53.wmf"/><Relationship Id="rId5" Type="http://schemas.openxmlformats.org/officeDocument/2006/relationships/oleObject" Target="../embeddings/oleObject52.bin"/><Relationship Id="rId10" Type="http://schemas.openxmlformats.org/officeDocument/2006/relationships/image" Target="../media/image55.wmf"/><Relationship Id="rId4" Type="http://schemas.openxmlformats.org/officeDocument/2006/relationships/image" Target="../media/image52.wmf"/><Relationship Id="rId9" Type="http://schemas.openxmlformats.org/officeDocument/2006/relationships/oleObject" Target="../embeddings/oleObject54.bin"/></Relationships>
</file>

<file path=ppt/slides/_rels/slide15.x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oleObject" Target="../embeddings/oleObject55.bin"/><Relationship Id="rId7" Type="http://schemas.openxmlformats.org/officeDocument/2006/relationships/oleObject" Target="../embeddings/oleObject57.bin"/><Relationship Id="rId12" Type="http://schemas.openxmlformats.org/officeDocument/2006/relationships/image" Target="../media/image59.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57.wmf"/><Relationship Id="rId11" Type="http://schemas.openxmlformats.org/officeDocument/2006/relationships/oleObject" Target="../embeddings/oleObject59.bin"/><Relationship Id="rId5" Type="http://schemas.openxmlformats.org/officeDocument/2006/relationships/oleObject" Target="../embeddings/oleObject56.bin"/><Relationship Id="rId10" Type="http://schemas.openxmlformats.org/officeDocument/2006/relationships/image" Target="../media/image58.wmf"/><Relationship Id="rId4" Type="http://schemas.openxmlformats.org/officeDocument/2006/relationships/image" Target="../media/image56.wmf"/><Relationship Id="rId9" Type="http://schemas.openxmlformats.org/officeDocument/2006/relationships/oleObject" Target="../embeddings/oleObject58.bin"/></Relationships>
</file>

<file path=ppt/slides/_rels/slide16.xml.rels><?xml version="1.0" encoding="UTF-8" standalone="yes"?>
<Relationships xmlns="http://schemas.openxmlformats.org/package/2006/relationships"><Relationship Id="rId8" Type="http://schemas.openxmlformats.org/officeDocument/2006/relationships/image" Target="../media/image62.wmf"/><Relationship Id="rId3" Type="http://schemas.openxmlformats.org/officeDocument/2006/relationships/oleObject" Target="../embeddings/oleObject60.bin"/><Relationship Id="rId7" Type="http://schemas.openxmlformats.org/officeDocument/2006/relationships/oleObject" Target="../embeddings/oleObject62.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61.wmf"/><Relationship Id="rId5" Type="http://schemas.openxmlformats.org/officeDocument/2006/relationships/oleObject" Target="../embeddings/oleObject61.bin"/><Relationship Id="rId10" Type="http://schemas.openxmlformats.org/officeDocument/2006/relationships/image" Target="../media/image63.wmf"/><Relationship Id="rId4" Type="http://schemas.openxmlformats.org/officeDocument/2006/relationships/image" Target="../media/image60.wmf"/><Relationship Id="rId9" Type="http://schemas.openxmlformats.org/officeDocument/2006/relationships/oleObject" Target="../embeddings/oleObject63.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4.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65.wmf"/><Relationship Id="rId5" Type="http://schemas.openxmlformats.org/officeDocument/2006/relationships/oleObject" Target="../embeddings/oleObject65.bin"/><Relationship Id="rId4" Type="http://schemas.openxmlformats.org/officeDocument/2006/relationships/image" Target="../media/image64.wmf"/></Relationships>
</file>

<file path=ppt/slides/_rels/slide18.xml.rels><?xml version="1.0" encoding="UTF-8" standalone="yes"?>
<Relationships xmlns="http://schemas.openxmlformats.org/package/2006/relationships"><Relationship Id="rId8" Type="http://schemas.openxmlformats.org/officeDocument/2006/relationships/image" Target="../media/image68.wmf"/><Relationship Id="rId3" Type="http://schemas.openxmlformats.org/officeDocument/2006/relationships/oleObject" Target="../embeddings/oleObject66.bin"/><Relationship Id="rId7" Type="http://schemas.openxmlformats.org/officeDocument/2006/relationships/oleObject" Target="../embeddings/oleObject68.bin"/><Relationship Id="rId12" Type="http://schemas.openxmlformats.org/officeDocument/2006/relationships/image" Target="../media/image70.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67.wmf"/><Relationship Id="rId11" Type="http://schemas.openxmlformats.org/officeDocument/2006/relationships/oleObject" Target="../embeddings/oleObject70.bin"/><Relationship Id="rId5" Type="http://schemas.openxmlformats.org/officeDocument/2006/relationships/oleObject" Target="../embeddings/oleObject67.bin"/><Relationship Id="rId10" Type="http://schemas.openxmlformats.org/officeDocument/2006/relationships/image" Target="../media/image69.wmf"/><Relationship Id="rId4" Type="http://schemas.openxmlformats.org/officeDocument/2006/relationships/image" Target="../media/image66.wmf"/><Relationship Id="rId9" Type="http://schemas.openxmlformats.org/officeDocument/2006/relationships/oleObject" Target="../embeddings/oleObject69.bin"/></Relationships>
</file>

<file path=ppt/slides/_rels/slide19.xml.rels><?xml version="1.0" encoding="UTF-8" standalone="yes"?>
<Relationships xmlns="http://schemas.openxmlformats.org/package/2006/relationships"><Relationship Id="rId8" Type="http://schemas.openxmlformats.org/officeDocument/2006/relationships/image" Target="../media/image73.wmf"/><Relationship Id="rId3" Type="http://schemas.openxmlformats.org/officeDocument/2006/relationships/oleObject" Target="../embeddings/oleObject71.bin"/><Relationship Id="rId7" Type="http://schemas.openxmlformats.org/officeDocument/2006/relationships/oleObject" Target="../embeddings/oleObject73.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72.wmf"/><Relationship Id="rId5" Type="http://schemas.openxmlformats.org/officeDocument/2006/relationships/oleObject" Target="../embeddings/oleObject72.bin"/><Relationship Id="rId10" Type="http://schemas.openxmlformats.org/officeDocument/2006/relationships/image" Target="../media/image74.wmf"/><Relationship Id="rId4" Type="http://schemas.openxmlformats.org/officeDocument/2006/relationships/image" Target="../media/image71.wmf"/><Relationship Id="rId9" Type="http://schemas.openxmlformats.org/officeDocument/2006/relationships/oleObject" Target="../embeddings/oleObject7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77.wmf"/><Relationship Id="rId3" Type="http://schemas.openxmlformats.org/officeDocument/2006/relationships/oleObject" Target="../embeddings/oleObject75.bin"/><Relationship Id="rId7" Type="http://schemas.openxmlformats.org/officeDocument/2006/relationships/oleObject" Target="../embeddings/oleObject77.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76.wmf"/><Relationship Id="rId5" Type="http://schemas.openxmlformats.org/officeDocument/2006/relationships/oleObject" Target="../embeddings/oleObject76.bin"/><Relationship Id="rId4" Type="http://schemas.openxmlformats.org/officeDocument/2006/relationships/image" Target="../media/image75.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image" Target="../media/image80.wmf"/><Relationship Id="rId13" Type="http://schemas.openxmlformats.org/officeDocument/2006/relationships/oleObject" Target="../embeddings/oleObject83.bin"/><Relationship Id="rId18" Type="http://schemas.openxmlformats.org/officeDocument/2006/relationships/image" Target="../media/image85.wmf"/><Relationship Id="rId3" Type="http://schemas.openxmlformats.org/officeDocument/2006/relationships/oleObject" Target="../embeddings/oleObject78.bin"/><Relationship Id="rId7" Type="http://schemas.openxmlformats.org/officeDocument/2006/relationships/oleObject" Target="../embeddings/oleObject80.bin"/><Relationship Id="rId12" Type="http://schemas.openxmlformats.org/officeDocument/2006/relationships/image" Target="../media/image82.wmf"/><Relationship Id="rId17" Type="http://schemas.openxmlformats.org/officeDocument/2006/relationships/oleObject" Target="../embeddings/oleObject85.bin"/><Relationship Id="rId2" Type="http://schemas.openxmlformats.org/officeDocument/2006/relationships/slideLayout" Target="../slideLayouts/slideLayout7.xml"/><Relationship Id="rId16" Type="http://schemas.openxmlformats.org/officeDocument/2006/relationships/image" Target="../media/image84.wmf"/><Relationship Id="rId1" Type="http://schemas.openxmlformats.org/officeDocument/2006/relationships/vmlDrawing" Target="../drawings/vmlDrawing18.vml"/><Relationship Id="rId6" Type="http://schemas.openxmlformats.org/officeDocument/2006/relationships/image" Target="../media/image79.wmf"/><Relationship Id="rId11" Type="http://schemas.openxmlformats.org/officeDocument/2006/relationships/oleObject" Target="../embeddings/oleObject82.bin"/><Relationship Id="rId5" Type="http://schemas.openxmlformats.org/officeDocument/2006/relationships/oleObject" Target="../embeddings/oleObject79.bin"/><Relationship Id="rId15" Type="http://schemas.openxmlformats.org/officeDocument/2006/relationships/oleObject" Target="../embeddings/oleObject84.bin"/><Relationship Id="rId10" Type="http://schemas.openxmlformats.org/officeDocument/2006/relationships/image" Target="../media/image81.wmf"/><Relationship Id="rId4" Type="http://schemas.openxmlformats.org/officeDocument/2006/relationships/image" Target="../media/image78.wmf"/><Relationship Id="rId9" Type="http://schemas.openxmlformats.org/officeDocument/2006/relationships/oleObject" Target="../embeddings/oleObject81.bin"/><Relationship Id="rId14" Type="http://schemas.openxmlformats.org/officeDocument/2006/relationships/image" Target="../media/image83.wmf"/></Relationships>
</file>

<file path=ppt/slides/_rels/slide23.xml.rels><?xml version="1.0" encoding="UTF-8" standalone="yes"?>
<Relationships xmlns="http://schemas.openxmlformats.org/package/2006/relationships"><Relationship Id="rId8" Type="http://schemas.openxmlformats.org/officeDocument/2006/relationships/image" Target="../media/image88.wmf"/><Relationship Id="rId3" Type="http://schemas.openxmlformats.org/officeDocument/2006/relationships/oleObject" Target="../embeddings/oleObject86.bin"/><Relationship Id="rId7" Type="http://schemas.openxmlformats.org/officeDocument/2006/relationships/oleObject" Target="../embeddings/oleObject88.bin"/><Relationship Id="rId12" Type="http://schemas.openxmlformats.org/officeDocument/2006/relationships/image" Target="../media/image90.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87.wmf"/><Relationship Id="rId11" Type="http://schemas.openxmlformats.org/officeDocument/2006/relationships/oleObject" Target="../embeddings/oleObject90.bin"/><Relationship Id="rId5" Type="http://schemas.openxmlformats.org/officeDocument/2006/relationships/oleObject" Target="../embeddings/oleObject87.bin"/><Relationship Id="rId10" Type="http://schemas.openxmlformats.org/officeDocument/2006/relationships/image" Target="../media/image89.wmf"/><Relationship Id="rId4" Type="http://schemas.openxmlformats.org/officeDocument/2006/relationships/image" Target="../media/image86.wmf"/><Relationship Id="rId9" Type="http://schemas.openxmlformats.org/officeDocument/2006/relationships/oleObject" Target="../embeddings/oleObject89.bin"/></Relationships>
</file>

<file path=ppt/slides/_rels/slide24.xml.rels><?xml version="1.0" encoding="UTF-8" standalone="yes"?>
<Relationships xmlns="http://schemas.openxmlformats.org/package/2006/relationships"><Relationship Id="rId8" Type="http://schemas.openxmlformats.org/officeDocument/2006/relationships/image" Target="../media/image78.wmf"/><Relationship Id="rId13" Type="http://schemas.openxmlformats.org/officeDocument/2006/relationships/oleObject" Target="../embeddings/oleObject96.bin"/><Relationship Id="rId18" Type="http://schemas.openxmlformats.org/officeDocument/2006/relationships/image" Target="../media/image82.wmf"/><Relationship Id="rId3" Type="http://schemas.openxmlformats.org/officeDocument/2006/relationships/oleObject" Target="../embeddings/oleObject91.bin"/><Relationship Id="rId7" Type="http://schemas.openxmlformats.org/officeDocument/2006/relationships/oleObject" Target="../embeddings/oleObject93.bin"/><Relationship Id="rId12" Type="http://schemas.openxmlformats.org/officeDocument/2006/relationships/image" Target="../media/image85.wmf"/><Relationship Id="rId17" Type="http://schemas.openxmlformats.org/officeDocument/2006/relationships/oleObject" Target="../embeddings/oleObject98.bin"/><Relationship Id="rId2" Type="http://schemas.openxmlformats.org/officeDocument/2006/relationships/slideLayout" Target="../slideLayouts/slideLayout7.xml"/><Relationship Id="rId16" Type="http://schemas.openxmlformats.org/officeDocument/2006/relationships/image" Target="../media/image81.wmf"/><Relationship Id="rId1" Type="http://schemas.openxmlformats.org/officeDocument/2006/relationships/vmlDrawing" Target="../drawings/vmlDrawing20.vml"/><Relationship Id="rId6" Type="http://schemas.openxmlformats.org/officeDocument/2006/relationships/image" Target="../media/image92.wmf"/><Relationship Id="rId11" Type="http://schemas.openxmlformats.org/officeDocument/2006/relationships/oleObject" Target="../embeddings/oleObject95.bin"/><Relationship Id="rId5" Type="http://schemas.openxmlformats.org/officeDocument/2006/relationships/oleObject" Target="../embeddings/oleObject92.bin"/><Relationship Id="rId15" Type="http://schemas.openxmlformats.org/officeDocument/2006/relationships/oleObject" Target="../embeddings/oleObject97.bin"/><Relationship Id="rId10" Type="http://schemas.openxmlformats.org/officeDocument/2006/relationships/image" Target="../media/image79.wmf"/><Relationship Id="rId4" Type="http://schemas.openxmlformats.org/officeDocument/2006/relationships/image" Target="../media/image91.wmf"/><Relationship Id="rId9" Type="http://schemas.openxmlformats.org/officeDocument/2006/relationships/oleObject" Target="../embeddings/oleObject94.bin"/><Relationship Id="rId14" Type="http://schemas.openxmlformats.org/officeDocument/2006/relationships/image" Target="../media/image80.wmf"/></Relationships>
</file>

<file path=ppt/slides/_rels/slide25.xml.rels><?xml version="1.0" encoding="UTF-8" standalone="yes"?>
<Relationships xmlns="http://schemas.openxmlformats.org/package/2006/relationships"><Relationship Id="rId8" Type="http://schemas.openxmlformats.org/officeDocument/2006/relationships/image" Target="../media/image95.wmf"/><Relationship Id="rId13" Type="http://schemas.openxmlformats.org/officeDocument/2006/relationships/oleObject" Target="../embeddings/oleObject104.bin"/><Relationship Id="rId18" Type="http://schemas.openxmlformats.org/officeDocument/2006/relationships/image" Target="../media/image100.wmf"/><Relationship Id="rId3" Type="http://schemas.openxmlformats.org/officeDocument/2006/relationships/oleObject" Target="../embeddings/oleObject99.bin"/><Relationship Id="rId7" Type="http://schemas.openxmlformats.org/officeDocument/2006/relationships/oleObject" Target="../embeddings/oleObject101.bin"/><Relationship Id="rId12" Type="http://schemas.openxmlformats.org/officeDocument/2006/relationships/image" Target="../media/image97.wmf"/><Relationship Id="rId17" Type="http://schemas.openxmlformats.org/officeDocument/2006/relationships/oleObject" Target="../embeddings/oleObject106.bin"/><Relationship Id="rId2" Type="http://schemas.openxmlformats.org/officeDocument/2006/relationships/slideLayout" Target="../slideLayouts/slideLayout7.xml"/><Relationship Id="rId16" Type="http://schemas.openxmlformats.org/officeDocument/2006/relationships/image" Target="../media/image99.wmf"/><Relationship Id="rId1" Type="http://schemas.openxmlformats.org/officeDocument/2006/relationships/vmlDrawing" Target="../drawings/vmlDrawing21.vml"/><Relationship Id="rId6" Type="http://schemas.openxmlformats.org/officeDocument/2006/relationships/image" Target="../media/image94.wmf"/><Relationship Id="rId11" Type="http://schemas.openxmlformats.org/officeDocument/2006/relationships/oleObject" Target="../embeddings/oleObject103.bin"/><Relationship Id="rId5" Type="http://schemas.openxmlformats.org/officeDocument/2006/relationships/oleObject" Target="../embeddings/oleObject100.bin"/><Relationship Id="rId15" Type="http://schemas.openxmlformats.org/officeDocument/2006/relationships/oleObject" Target="../embeddings/oleObject105.bin"/><Relationship Id="rId10" Type="http://schemas.openxmlformats.org/officeDocument/2006/relationships/image" Target="../media/image96.wmf"/><Relationship Id="rId4" Type="http://schemas.openxmlformats.org/officeDocument/2006/relationships/image" Target="../media/image93.wmf"/><Relationship Id="rId9" Type="http://schemas.openxmlformats.org/officeDocument/2006/relationships/oleObject" Target="../embeddings/oleObject102.bin"/><Relationship Id="rId14" Type="http://schemas.openxmlformats.org/officeDocument/2006/relationships/image" Target="../media/image98.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07.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image" Target="../media/image102.wmf"/><Relationship Id="rId5" Type="http://schemas.openxmlformats.org/officeDocument/2006/relationships/oleObject" Target="../embeddings/oleObject108.bin"/><Relationship Id="rId4" Type="http://schemas.openxmlformats.org/officeDocument/2006/relationships/image" Target="../media/image101.wmf"/></Relationships>
</file>

<file path=ppt/slides/_rels/slide27.xml.rels><?xml version="1.0" encoding="UTF-8" standalone="yes"?>
<Relationships xmlns="http://schemas.openxmlformats.org/package/2006/relationships"><Relationship Id="rId8" Type="http://schemas.openxmlformats.org/officeDocument/2006/relationships/image" Target="../media/image105.wmf"/><Relationship Id="rId13" Type="http://schemas.openxmlformats.org/officeDocument/2006/relationships/oleObject" Target="../embeddings/oleObject114.bin"/><Relationship Id="rId3" Type="http://schemas.openxmlformats.org/officeDocument/2006/relationships/oleObject" Target="../embeddings/oleObject109.bin"/><Relationship Id="rId7" Type="http://schemas.openxmlformats.org/officeDocument/2006/relationships/oleObject" Target="../embeddings/oleObject111.bin"/><Relationship Id="rId12" Type="http://schemas.openxmlformats.org/officeDocument/2006/relationships/image" Target="../media/image107.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image" Target="../media/image104.wmf"/><Relationship Id="rId11" Type="http://schemas.openxmlformats.org/officeDocument/2006/relationships/oleObject" Target="../embeddings/oleObject113.bin"/><Relationship Id="rId5" Type="http://schemas.openxmlformats.org/officeDocument/2006/relationships/oleObject" Target="../embeddings/oleObject110.bin"/><Relationship Id="rId10" Type="http://schemas.openxmlformats.org/officeDocument/2006/relationships/image" Target="../media/image106.wmf"/><Relationship Id="rId4" Type="http://schemas.openxmlformats.org/officeDocument/2006/relationships/image" Target="../media/image103.wmf"/><Relationship Id="rId9" Type="http://schemas.openxmlformats.org/officeDocument/2006/relationships/oleObject" Target="../embeddings/oleObject112.bin"/><Relationship Id="rId14" Type="http://schemas.openxmlformats.org/officeDocument/2006/relationships/image" Target="../media/image108.wmf"/></Relationships>
</file>

<file path=ppt/slides/_rels/slide28.xml.rels><?xml version="1.0" encoding="UTF-8" standalone="yes"?>
<Relationships xmlns="http://schemas.openxmlformats.org/package/2006/relationships"><Relationship Id="rId8" Type="http://schemas.openxmlformats.org/officeDocument/2006/relationships/image" Target="../media/image111.wmf"/><Relationship Id="rId13" Type="http://schemas.openxmlformats.org/officeDocument/2006/relationships/oleObject" Target="../embeddings/oleObject120.bin"/><Relationship Id="rId18" Type="http://schemas.openxmlformats.org/officeDocument/2006/relationships/image" Target="../media/image116.wmf"/><Relationship Id="rId26" Type="http://schemas.openxmlformats.org/officeDocument/2006/relationships/image" Target="../media/image120.wmf"/><Relationship Id="rId3" Type="http://schemas.openxmlformats.org/officeDocument/2006/relationships/oleObject" Target="../embeddings/oleObject115.bin"/><Relationship Id="rId21" Type="http://schemas.openxmlformats.org/officeDocument/2006/relationships/oleObject" Target="../embeddings/oleObject124.bin"/><Relationship Id="rId7" Type="http://schemas.openxmlformats.org/officeDocument/2006/relationships/oleObject" Target="../embeddings/oleObject117.bin"/><Relationship Id="rId12" Type="http://schemas.openxmlformats.org/officeDocument/2006/relationships/image" Target="../media/image113.wmf"/><Relationship Id="rId17" Type="http://schemas.openxmlformats.org/officeDocument/2006/relationships/oleObject" Target="../embeddings/oleObject122.bin"/><Relationship Id="rId25" Type="http://schemas.openxmlformats.org/officeDocument/2006/relationships/oleObject" Target="../embeddings/oleObject126.bin"/><Relationship Id="rId2" Type="http://schemas.openxmlformats.org/officeDocument/2006/relationships/slideLayout" Target="../slideLayouts/slideLayout7.xml"/><Relationship Id="rId16" Type="http://schemas.openxmlformats.org/officeDocument/2006/relationships/image" Target="../media/image115.wmf"/><Relationship Id="rId20" Type="http://schemas.openxmlformats.org/officeDocument/2006/relationships/image" Target="../media/image117.wmf"/><Relationship Id="rId1" Type="http://schemas.openxmlformats.org/officeDocument/2006/relationships/vmlDrawing" Target="../drawings/vmlDrawing24.vml"/><Relationship Id="rId6" Type="http://schemas.openxmlformats.org/officeDocument/2006/relationships/image" Target="../media/image110.wmf"/><Relationship Id="rId11" Type="http://schemas.openxmlformats.org/officeDocument/2006/relationships/oleObject" Target="../embeddings/oleObject119.bin"/><Relationship Id="rId24" Type="http://schemas.openxmlformats.org/officeDocument/2006/relationships/image" Target="../media/image119.wmf"/><Relationship Id="rId5" Type="http://schemas.openxmlformats.org/officeDocument/2006/relationships/oleObject" Target="../embeddings/oleObject116.bin"/><Relationship Id="rId15" Type="http://schemas.openxmlformats.org/officeDocument/2006/relationships/oleObject" Target="../embeddings/oleObject121.bin"/><Relationship Id="rId23" Type="http://schemas.openxmlformats.org/officeDocument/2006/relationships/oleObject" Target="../embeddings/oleObject125.bin"/><Relationship Id="rId28" Type="http://schemas.openxmlformats.org/officeDocument/2006/relationships/image" Target="../media/image121.wmf"/><Relationship Id="rId10" Type="http://schemas.openxmlformats.org/officeDocument/2006/relationships/image" Target="../media/image112.wmf"/><Relationship Id="rId19" Type="http://schemas.openxmlformats.org/officeDocument/2006/relationships/oleObject" Target="../embeddings/oleObject123.bin"/><Relationship Id="rId4" Type="http://schemas.openxmlformats.org/officeDocument/2006/relationships/image" Target="../media/image109.wmf"/><Relationship Id="rId9" Type="http://schemas.openxmlformats.org/officeDocument/2006/relationships/oleObject" Target="../embeddings/oleObject118.bin"/><Relationship Id="rId14" Type="http://schemas.openxmlformats.org/officeDocument/2006/relationships/image" Target="../media/image114.wmf"/><Relationship Id="rId22" Type="http://schemas.openxmlformats.org/officeDocument/2006/relationships/image" Target="../media/image118.wmf"/><Relationship Id="rId27" Type="http://schemas.openxmlformats.org/officeDocument/2006/relationships/oleObject" Target="../embeddings/oleObject127.bin"/></Relationships>
</file>

<file path=ppt/slides/_rels/slide29.xml.rels><?xml version="1.0" encoding="UTF-8" standalone="yes"?>
<Relationships xmlns="http://schemas.openxmlformats.org/package/2006/relationships"><Relationship Id="rId8" Type="http://schemas.openxmlformats.org/officeDocument/2006/relationships/image" Target="../media/image124.wmf"/><Relationship Id="rId13" Type="http://schemas.openxmlformats.org/officeDocument/2006/relationships/oleObject" Target="../embeddings/oleObject133.bin"/><Relationship Id="rId3" Type="http://schemas.openxmlformats.org/officeDocument/2006/relationships/oleObject" Target="../embeddings/oleObject128.bin"/><Relationship Id="rId7" Type="http://schemas.openxmlformats.org/officeDocument/2006/relationships/oleObject" Target="../embeddings/oleObject130.bin"/><Relationship Id="rId12" Type="http://schemas.openxmlformats.org/officeDocument/2006/relationships/image" Target="../media/image126.wmf"/><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image" Target="../media/image123.wmf"/><Relationship Id="rId11" Type="http://schemas.openxmlformats.org/officeDocument/2006/relationships/oleObject" Target="../embeddings/oleObject132.bin"/><Relationship Id="rId5" Type="http://schemas.openxmlformats.org/officeDocument/2006/relationships/oleObject" Target="../embeddings/oleObject129.bin"/><Relationship Id="rId10" Type="http://schemas.openxmlformats.org/officeDocument/2006/relationships/image" Target="../media/image125.wmf"/><Relationship Id="rId4" Type="http://schemas.openxmlformats.org/officeDocument/2006/relationships/image" Target="../media/image122.wmf"/><Relationship Id="rId9" Type="http://schemas.openxmlformats.org/officeDocument/2006/relationships/oleObject" Target="../embeddings/oleObject131.bin"/><Relationship Id="rId14" Type="http://schemas.openxmlformats.org/officeDocument/2006/relationships/image" Target="../media/image12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110.wmf"/><Relationship Id="rId13" Type="http://schemas.openxmlformats.org/officeDocument/2006/relationships/oleObject" Target="../embeddings/oleObject137.bin"/><Relationship Id="rId18" Type="http://schemas.openxmlformats.org/officeDocument/2006/relationships/image" Target="../media/image129.wmf"/><Relationship Id="rId26" Type="http://schemas.openxmlformats.org/officeDocument/2006/relationships/image" Target="../media/image133.wmf"/><Relationship Id="rId3" Type="http://schemas.openxmlformats.org/officeDocument/2006/relationships/oleObject" Target="../embeddings/oleObject134.bin"/><Relationship Id="rId21" Type="http://schemas.openxmlformats.org/officeDocument/2006/relationships/oleObject" Target="../embeddings/oleObject141.bin"/><Relationship Id="rId7" Type="http://schemas.openxmlformats.org/officeDocument/2006/relationships/oleObject" Target="../embeddings/oleObject116.bin"/><Relationship Id="rId12" Type="http://schemas.openxmlformats.org/officeDocument/2006/relationships/image" Target="../media/image113.wmf"/><Relationship Id="rId17" Type="http://schemas.openxmlformats.org/officeDocument/2006/relationships/oleObject" Target="../embeddings/oleObject139.bin"/><Relationship Id="rId25" Type="http://schemas.openxmlformats.org/officeDocument/2006/relationships/oleObject" Target="../embeddings/oleObject143.bin"/><Relationship Id="rId2" Type="http://schemas.openxmlformats.org/officeDocument/2006/relationships/slideLayout" Target="../slideLayouts/slideLayout7.xml"/><Relationship Id="rId16" Type="http://schemas.openxmlformats.org/officeDocument/2006/relationships/image" Target="../media/image115.wmf"/><Relationship Id="rId20" Type="http://schemas.openxmlformats.org/officeDocument/2006/relationships/image" Target="../media/image130.wmf"/><Relationship Id="rId1" Type="http://schemas.openxmlformats.org/officeDocument/2006/relationships/vmlDrawing" Target="../drawings/vmlDrawing26.vml"/><Relationship Id="rId6" Type="http://schemas.openxmlformats.org/officeDocument/2006/relationships/image" Target="../media/image109.wmf"/><Relationship Id="rId11" Type="http://schemas.openxmlformats.org/officeDocument/2006/relationships/oleObject" Target="../embeddings/oleObject136.bin"/><Relationship Id="rId24" Type="http://schemas.openxmlformats.org/officeDocument/2006/relationships/image" Target="../media/image132.wmf"/><Relationship Id="rId5" Type="http://schemas.openxmlformats.org/officeDocument/2006/relationships/oleObject" Target="../embeddings/oleObject115.bin"/><Relationship Id="rId15" Type="http://schemas.openxmlformats.org/officeDocument/2006/relationships/oleObject" Target="../embeddings/oleObject138.bin"/><Relationship Id="rId23" Type="http://schemas.openxmlformats.org/officeDocument/2006/relationships/oleObject" Target="../embeddings/oleObject142.bin"/><Relationship Id="rId10" Type="http://schemas.openxmlformats.org/officeDocument/2006/relationships/image" Target="../media/image112.wmf"/><Relationship Id="rId19" Type="http://schemas.openxmlformats.org/officeDocument/2006/relationships/oleObject" Target="../embeddings/oleObject140.bin"/><Relationship Id="rId4" Type="http://schemas.openxmlformats.org/officeDocument/2006/relationships/image" Target="../media/image128.wmf"/><Relationship Id="rId9" Type="http://schemas.openxmlformats.org/officeDocument/2006/relationships/oleObject" Target="../embeddings/oleObject135.bin"/><Relationship Id="rId14" Type="http://schemas.openxmlformats.org/officeDocument/2006/relationships/image" Target="../media/image114.wmf"/><Relationship Id="rId22" Type="http://schemas.openxmlformats.org/officeDocument/2006/relationships/image" Target="../media/image131.wmf"/></Relationships>
</file>

<file path=ppt/slides/_rels/slide31.xml.rels><?xml version="1.0" encoding="UTF-8" standalone="yes"?>
<Relationships xmlns="http://schemas.openxmlformats.org/package/2006/relationships"><Relationship Id="rId8" Type="http://schemas.openxmlformats.org/officeDocument/2006/relationships/image" Target="../media/image136.wmf"/><Relationship Id="rId3" Type="http://schemas.openxmlformats.org/officeDocument/2006/relationships/oleObject" Target="../embeddings/oleObject144.bin"/><Relationship Id="rId7" Type="http://schemas.openxmlformats.org/officeDocument/2006/relationships/oleObject" Target="../embeddings/oleObject146.bin"/><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image" Target="../media/image135.wmf"/><Relationship Id="rId5" Type="http://schemas.openxmlformats.org/officeDocument/2006/relationships/oleObject" Target="../embeddings/oleObject145.bin"/><Relationship Id="rId4" Type="http://schemas.openxmlformats.org/officeDocument/2006/relationships/image" Target="../media/image134.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7.bin"/><Relationship Id="rId18" Type="http://schemas.openxmlformats.org/officeDocument/2006/relationships/image" Target="../media/image10.wmf"/><Relationship Id="rId26" Type="http://schemas.openxmlformats.org/officeDocument/2006/relationships/image" Target="../media/image14.wmf"/><Relationship Id="rId3" Type="http://schemas.openxmlformats.org/officeDocument/2006/relationships/oleObject" Target="../embeddings/oleObject2.bin"/><Relationship Id="rId21" Type="http://schemas.openxmlformats.org/officeDocument/2006/relationships/oleObject" Target="../embeddings/oleObject11.bin"/><Relationship Id="rId7" Type="http://schemas.openxmlformats.org/officeDocument/2006/relationships/oleObject" Target="../embeddings/oleObject4.bin"/><Relationship Id="rId12" Type="http://schemas.openxmlformats.org/officeDocument/2006/relationships/image" Target="../media/image7.wmf"/><Relationship Id="rId17" Type="http://schemas.openxmlformats.org/officeDocument/2006/relationships/oleObject" Target="../embeddings/oleObject9.bin"/><Relationship Id="rId25" Type="http://schemas.openxmlformats.org/officeDocument/2006/relationships/oleObject" Target="../embeddings/oleObject13.bin"/><Relationship Id="rId2" Type="http://schemas.openxmlformats.org/officeDocument/2006/relationships/slideLayout" Target="../slideLayouts/slideLayout7.xml"/><Relationship Id="rId16" Type="http://schemas.openxmlformats.org/officeDocument/2006/relationships/image" Target="../media/image9.wmf"/><Relationship Id="rId20" Type="http://schemas.openxmlformats.org/officeDocument/2006/relationships/image" Target="../media/image11.wmf"/><Relationship Id="rId1" Type="http://schemas.openxmlformats.org/officeDocument/2006/relationships/vmlDrawing" Target="../drawings/vmlDrawing2.vml"/><Relationship Id="rId6" Type="http://schemas.openxmlformats.org/officeDocument/2006/relationships/image" Target="../media/image4.wmf"/><Relationship Id="rId11" Type="http://schemas.openxmlformats.org/officeDocument/2006/relationships/oleObject" Target="../embeddings/oleObject6.bin"/><Relationship Id="rId24" Type="http://schemas.openxmlformats.org/officeDocument/2006/relationships/image" Target="../media/image13.wmf"/><Relationship Id="rId5" Type="http://schemas.openxmlformats.org/officeDocument/2006/relationships/oleObject" Target="../embeddings/oleObject3.bin"/><Relationship Id="rId15" Type="http://schemas.openxmlformats.org/officeDocument/2006/relationships/oleObject" Target="../embeddings/oleObject8.bin"/><Relationship Id="rId23" Type="http://schemas.openxmlformats.org/officeDocument/2006/relationships/oleObject" Target="../embeddings/oleObject12.bin"/><Relationship Id="rId28" Type="http://schemas.openxmlformats.org/officeDocument/2006/relationships/image" Target="../media/image15.wmf"/><Relationship Id="rId10" Type="http://schemas.openxmlformats.org/officeDocument/2006/relationships/image" Target="../media/image6.wmf"/><Relationship Id="rId19" Type="http://schemas.openxmlformats.org/officeDocument/2006/relationships/oleObject" Target="../embeddings/oleObject10.bin"/><Relationship Id="rId4" Type="http://schemas.openxmlformats.org/officeDocument/2006/relationships/image" Target="../media/image3.wmf"/><Relationship Id="rId9" Type="http://schemas.openxmlformats.org/officeDocument/2006/relationships/oleObject" Target="../embeddings/oleObject5.bin"/><Relationship Id="rId14" Type="http://schemas.openxmlformats.org/officeDocument/2006/relationships/image" Target="../media/image8.wmf"/><Relationship Id="rId22" Type="http://schemas.openxmlformats.org/officeDocument/2006/relationships/image" Target="../media/image12.wmf"/><Relationship Id="rId27" Type="http://schemas.openxmlformats.org/officeDocument/2006/relationships/oleObject" Target="../embeddings/oleObject14.bin"/></Relationships>
</file>

<file path=ppt/slides/_rels/slide6.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5.bin"/><Relationship Id="rId7" Type="http://schemas.openxmlformats.org/officeDocument/2006/relationships/oleObject" Target="../embeddings/oleObject17.bin"/><Relationship Id="rId12"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7.wmf"/><Relationship Id="rId11" Type="http://schemas.openxmlformats.org/officeDocument/2006/relationships/oleObject" Target="../embeddings/oleObject19.bin"/><Relationship Id="rId5" Type="http://schemas.openxmlformats.org/officeDocument/2006/relationships/oleObject" Target="../embeddings/oleObject16.bin"/><Relationship Id="rId10" Type="http://schemas.openxmlformats.org/officeDocument/2006/relationships/image" Target="../media/image19.wmf"/><Relationship Id="rId4" Type="http://schemas.openxmlformats.org/officeDocument/2006/relationships/image" Target="../media/image16.wmf"/><Relationship Id="rId9" Type="http://schemas.openxmlformats.org/officeDocument/2006/relationships/oleObject" Target="../embeddings/oleObject18.bin"/></Relationships>
</file>

<file path=ppt/slides/_rels/slide7.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2.wmf"/><Relationship Id="rId11" Type="http://schemas.openxmlformats.org/officeDocument/2006/relationships/oleObject" Target="../embeddings/oleObject24.bin"/><Relationship Id="rId5" Type="http://schemas.openxmlformats.org/officeDocument/2006/relationships/oleObject" Target="../embeddings/oleObject21.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23.bin"/></Relationships>
</file>

<file path=ppt/slides/_rels/slide8.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27.wmf"/><Relationship Id="rId5" Type="http://schemas.openxmlformats.org/officeDocument/2006/relationships/oleObject" Target="../embeddings/oleObject26.bin"/><Relationship Id="rId10" Type="http://schemas.openxmlformats.org/officeDocument/2006/relationships/image" Target="../media/image29.wmf"/><Relationship Id="rId4" Type="http://schemas.openxmlformats.org/officeDocument/2006/relationships/image" Target="../media/image26.wmf"/><Relationship Id="rId9" Type="http://schemas.openxmlformats.org/officeDocument/2006/relationships/oleObject" Target="../embeddings/oleObject28.bin"/></Relationships>
</file>

<file path=ppt/slides/_rels/slide9.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29.bin"/><Relationship Id="rId7" Type="http://schemas.openxmlformats.org/officeDocument/2006/relationships/oleObject" Target="../embeddings/oleObject31.bin"/><Relationship Id="rId12" Type="http://schemas.openxmlformats.org/officeDocument/2006/relationships/image" Target="../media/image34.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31.wmf"/><Relationship Id="rId11" Type="http://schemas.openxmlformats.org/officeDocument/2006/relationships/oleObject" Target="../embeddings/oleObject33.bin"/><Relationship Id="rId5" Type="http://schemas.openxmlformats.org/officeDocument/2006/relationships/oleObject" Target="../embeddings/oleObject30.bin"/><Relationship Id="rId10" Type="http://schemas.openxmlformats.org/officeDocument/2006/relationships/image" Target="../media/image33.wmf"/><Relationship Id="rId4" Type="http://schemas.openxmlformats.org/officeDocument/2006/relationships/image" Target="../media/image30.wmf"/><Relationship Id="rId9" Type="http://schemas.openxmlformats.org/officeDocument/2006/relationships/oleObject" Target="../embeddings/oleObject3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9351"/>
            <a:ext cx="9144000" cy="1802921"/>
          </a:xfrm>
          <a:gradFill flip="none" rotWithShape="1">
            <a:gsLst>
              <a:gs pos="0">
                <a:srgbClr val="9900CC">
                  <a:shade val="30000"/>
                  <a:satMod val="115000"/>
                </a:srgbClr>
              </a:gs>
              <a:gs pos="50000">
                <a:srgbClr val="9900CC">
                  <a:shade val="67500"/>
                  <a:satMod val="115000"/>
                </a:srgbClr>
              </a:gs>
              <a:gs pos="100000">
                <a:srgbClr val="9900CC">
                  <a:shade val="100000"/>
                  <a:satMod val="115000"/>
                </a:srgbClr>
              </a:gs>
            </a:gsLst>
            <a:lin ang="18900000" scaled="1"/>
            <a:tileRect/>
          </a:gradFill>
        </p:spPr>
        <p:txBody>
          <a:bodyPr>
            <a:normAutofit/>
          </a:bodyPr>
          <a:lstStyle/>
          <a:p>
            <a:pPr>
              <a:lnSpc>
                <a:spcPct val="100000"/>
              </a:lnSpc>
            </a:pPr>
            <a:r>
              <a:rPr lang="zh-CN" altLang="en-US"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大学物理学基础</a:t>
            </a:r>
            <a:br>
              <a:rPr lang="en-US" altLang="zh-CN"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br>
            <a:r>
              <a:rPr lang="en-US" altLang="zh-CN" sz="800" b="1" dirty="0">
                <a:solidFill>
                  <a:schemeClr val="bg1"/>
                </a:solidFill>
                <a:latin typeface="黑体" panose="02010609060101010101" pitchFamily="49" charset="-122"/>
                <a:ea typeface="黑体" panose="02010609060101010101" pitchFamily="49" charset="-122"/>
              </a:rPr>
              <a:t> </a:t>
            </a:r>
            <a:r>
              <a:rPr lang="en-US" altLang="zh-CN" sz="2800" b="1" dirty="0">
                <a:solidFill>
                  <a:schemeClr val="bg1"/>
                </a:solidFill>
                <a:latin typeface="黑体" panose="02010609060101010101" pitchFamily="49" charset="-122"/>
                <a:ea typeface="黑体" panose="02010609060101010101" pitchFamily="49" charset="-122"/>
              </a:rPr>
              <a:t> </a:t>
            </a:r>
            <a:endParaRPr lang="zh-CN" altLang="en-US" b="1" dirty="0">
              <a:solidFill>
                <a:schemeClr val="bg1"/>
              </a:solidFill>
              <a:latin typeface="黑体" panose="02010609060101010101" pitchFamily="49" charset="-122"/>
              <a:ea typeface="黑体" panose="02010609060101010101" pitchFamily="49" charset="-122"/>
            </a:endParaRPr>
          </a:p>
        </p:txBody>
      </p:sp>
      <p:sp>
        <p:nvSpPr>
          <p:cNvPr id="3" name="副标题 2"/>
          <p:cNvSpPr>
            <a:spLocks noGrp="1"/>
          </p:cNvSpPr>
          <p:nvPr>
            <p:ph type="subTitle" idx="1"/>
          </p:nvPr>
        </p:nvSpPr>
        <p:spPr>
          <a:xfrm>
            <a:off x="1194758" y="4580626"/>
            <a:ext cx="6858000" cy="1867619"/>
          </a:xfrm>
        </p:spPr>
        <p:txBody>
          <a:bodyPr>
            <a:normAutofit/>
          </a:bodyPr>
          <a:lstStyle/>
          <a:p>
            <a:r>
              <a:rPr lang="zh-CN" altLang="en-US" sz="3600" b="1" dirty="0">
                <a:latin typeface="华文楷体" panose="02010600040101010101" pitchFamily="2" charset="-122"/>
                <a:ea typeface="华文楷体" panose="02010600040101010101" pitchFamily="2" charset="-122"/>
                <a:cs typeface="Times New Roman" panose="02020603050405020304" pitchFamily="18" charset="0"/>
              </a:rPr>
              <a:t>物理科学学院</a:t>
            </a:r>
            <a:endParaRPr lang="en-US" altLang="zh-CN" sz="3600" b="1" dirty="0">
              <a:latin typeface="华文楷体" panose="02010600040101010101" pitchFamily="2" charset="-122"/>
              <a:ea typeface="华文楷体" panose="02010600040101010101" pitchFamily="2" charset="-122"/>
              <a:cs typeface="Times New Roman" panose="02020603050405020304" pitchFamily="18" charset="0"/>
            </a:endParaRPr>
          </a:p>
          <a:p>
            <a:r>
              <a:rPr lang="zh-CN" altLang="en-US" sz="3600" b="1" dirty="0">
                <a:latin typeface="华文楷体" panose="02010600040101010101" pitchFamily="2" charset="-122"/>
                <a:ea typeface="华文楷体" panose="02010600040101010101" pitchFamily="2" charset="-122"/>
                <a:cs typeface="Times New Roman" panose="02020603050405020304" pitchFamily="18" charset="0"/>
              </a:rPr>
              <a:t>李祖斌</a:t>
            </a:r>
            <a:endParaRPr lang="en-US" altLang="zh-CN" sz="3600" b="1" dirty="0">
              <a:latin typeface="华文楷体" panose="02010600040101010101" pitchFamily="2" charset="-122"/>
              <a:ea typeface="华文楷体" panose="02010600040101010101" pitchFamily="2" charset="-122"/>
              <a:cs typeface="Times New Roman" panose="02020603050405020304" pitchFamily="18" charset="0"/>
            </a:endParaRPr>
          </a:p>
          <a:p>
            <a:r>
              <a:rPr lang="en-US" altLang="zh-CN" sz="3600" b="1" dirty="0">
                <a:latin typeface="Times New Roman" panose="02020603050405020304" pitchFamily="18" charset="0"/>
                <a:ea typeface="楷体" panose="02010609060101010101" pitchFamily="49" charset="-122"/>
                <a:cs typeface="Times New Roman" panose="02020603050405020304" pitchFamily="18" charset="0"/>
              </a:rPr>
              <a:t>zbli@nankai.edu.cn</a:t>
            </a:r>
            <a:endParaRPr lang="zh-CN" altLang="en-US" sz="3600" b="1" dirty="0">
              <a:latin typeface="Times New Roman" panose="02020603050405020304" pitchFamily="18" charset="0"/>
              <a:ea typeface="楷体" panose="02010609060101010101" pitchFamily="49" charset="-122"/>
              <a:cs typeface="Times New Roman" panose="02020603050405020304" pitchFamily="18" charset="0"/>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626"/>
            <a:ext cx="9144000" cy="886968"/>
          </a:xfrm>
          <a:prstGeom prst="rect">
            <a:avLst/>
          </a:prstGeom>
        </p:spPr>
      </p:pic>
      <p:sp>
        <p:nvSpPr>
          <p:cNvPr id="5" name="灯片编号占位符 4"/>
          <p:cNvSpPr>
            <a:spLocks noGrp="1"/>
          </p:cNvSpPr>
          <p:nvPr>
            <p:ph type="sldNum" sz="quarter" idx="12"/>
          </p:nvPr>
        </p:nvSpPr>
        <p:spPr/>
        <p:txBody>
          <a:bodyPr/>
          <a:lstStyle/>
          <a:p>
            <a:fld id="{0E81DA72-FED3-491C-8B54-9DCADA948234}" type="slidenum">
              <a:rPr lang="zh-CN" altLang="en-US" smtClean="0"/>
              <a:t>1</a:t>
            </a:fld>
            <a:endParaRPr lang="zh-CN" altLang="en-US"/>
          </a:p>
        </p:txBody>
      </p:sp>
      <p:sp>
        <p:nvSpPr>
          <p:cNvPr id="6" name="日期占位符 5"/>
          <p:cNvSpPr>
            <a:spLocks noGrp="1"/>
          </p:cNvSpPr>
          <p:nvPr>
            <p:ph type="dt" sz="half" idx="10"/>
          </p:nvPr>
        </p:nvSpPr>
        <p:spPr/>
        <p:txBody>
          <a:bodyPr/>
          <a:lstStyle/>
          <a:p>
            <a:fld id="{BFC7F8F8-BBE6-4196-9BDB-D55423015B96}" type="datetime1">
              <a:rPr lang="zh-CN" altLang="en-US" smtClean="0"/>
              <a:t>2020/3/20</a:t>
            </a:fld>
            <a:endParaRPr lang="zh-CN" altLang="en-US"/>
          </a:p>
        </p:txBody>
      </p:sp>
    </p:spTree>
    <p:extLst>
      <p:ext uri="{BB962C8B-B14F-4D97-AF65-F5344CB8AC3E}">
        <p14:creationId xmlns:p14="http://schemas.microsoft.com/office/powerpoint/2010/main" val="3723960662"/>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FAC9B89-A99C-4EDA-BBC2-1D6C7737D750}"/>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AFCE2CF7-50CC-46F5-A3F8-57F323A461CB}"/>
              </a:ext>
            </a:extLst>
          </p:cNvPr>
          <p:cNvSpPr>
            <a:spLocks noGrp="1"/>
          </p:cNvSpPr>
          <p:nvPr>
            <p:ph type="sldNum" sz="quarter" idx="12"/>
          </p:nvPr>
        </p:nvSpPr>
        <p:spPr/>
        <p:txBody>
          <a:bodyPr/>
          <a:lstStyle/>
          <a:p>
            <a:fld id="{0E81DA72-FED3-491C-8B54-9DCADA948234}" type="slidenum">
              <a:rPr lang="zh-CN" altLang="en-US" smtClean="0"/>
              <a:t>10</a:t>
            </a:fld>
            <a:endParaRPr lang="zh-CN" altLang="en-US"/>
          </a:p>
        </p:txBody>
      </p:sp>
      <p:grpSp>
        <p:nvGrpSpPr>
          <p:cNvPr id="4" name="组合 3">
            <a:extLst>
              <a:ext uri="{FF2B5EF4-FFF2-40B4-BE49-F238E27FC236}">
                <a16:creationId xmlns:a16="http://schemas.microsoft.com/office/drawing/2014/main" id="{CCBC9541-77E7-4FE3-B44C-4426655E78AD}"/>
              </a:ext>
            </a:extLst>
          </p:cNvPr>
          <p:cNvGrpSpPr/>
          <p:nvPr/>
        </p:nvGrpSpPr>
        <p:grpSpPr>
          <a:xfrm>
            <a:off x="706898" y="670043"/>
            <a:ext cx="7730204" cy="2373215"/>
            <a:chOff x="701582" y="4754713"/>
            <a:chExt cx="7730204" cy="2373215"/>
          </a:xfrm>
        </p:grpSpPr>
        <p:sp>
          <p:nvSpPr>
            <p:cNvPr id="5" name="矩形 4">
              <a:extLst>
                <a:ext uri="{FF2B5EF4-FFF2-40B4-BE49-F238E27FC236}">
                  <a16:creationId xmlns:a16="http://schemas.microsoft.com/office/drawing/2014/main" id="{8377FC22-E30D-44F8-99D5-EB62CFBA713E}"/>
                </a:ext>
              </a:extLst>
            </p:cNvPr>
            <p:cNvSpPr/>
            <p:nvPr/>
          </p:nvSpPr>
          <p:spPr>
            <a:xfrm>
              <a:off x="701582" y="5346644"/>
              <a:ext cx="7730204" cy="523220"/>
            </a:xfrm>
            <a:prstGeom prst="rect">
              <a:avLst/>
            </a:prstGeom>
          </p:spPr>
          <p:txBody>
            <a:bodyPr wrap="square">
              <a:spAutoFit/>
            </a:bodyPr>
            <a:lstStyle/>
            <a:p>
              <a:pPr>
                <a:spcAft>
                  <a:spcPts val="600"/>
                </a:spcAft>
              </a:pPr>
              <a:r>
                <a:rPr lang="zh-CN" altLang="en-US" sz="2800" b="1" dirty="0">
                  <a:solidFill>
                    <a:schemeClr val="tx1">
                      <a:lumMod val="95000"/>
                    </a:schemeClr>
                  </a:solidFill>
                  <a:latin typeface="Times New Roman" panose="02020603050405020304" pitchFamily="18" charset="0"/>
                  <a:ea typeface="华文楷体" panose="02010600040101010101" pitchFamily="2" charset="-122"/>
                  <a:cs typeface="Times New Roman" panose="02020603050405020304" pitchFamily="18" charset="0"/>
                </a:rPr>
                <a:t>质心相对于惯性系原点的角动量，</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轨道角动量</a:t>
              </a:r>
              <a:endPar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endParaRPr>
            </a:p>
          </p:txBody>
        </p:sp>
        <p:grpSp>
          <p:nvGrpSpPr>
            <p:cNvPr id="6" name="组合 5">
              <a:extLst>
                <a:ext uri="{FF2B5EF4-FFF2-40B4-BE49-F238E27FC236}">
                  <a16:creationId xmlns:a16="http://schemas.microsoft.com/office/drawing/2014/main" id="{F4639CAF-49CC-4EFC-904D-23C8260AF88F}"/>
                </a:ext>
              </a:extLst>
            </p:cNvPr>
            <p:cNvGrpSpPr/>
            <p:nvPr/>
          </p:nvGrpSpPr>
          <p:grpSpPr>
            <a:xfrm>
              <a:off x="701582" y="4754713"/>
              <a:ext cx="7366119" cy="2373215"/>
              <a:chOff x="133922" y="4415056"/>
              <a:chExt cx="7366119" cy="2373215"/>
            </a:xfrm>
          </p:grpSpPr>
          <p:sp>
            <p:nvSpPr>
              <p:cNvPr id="7" name="矩形 6">
                <a:extLst>
                  <a:ext uri="{FF2B5EF4-FFF2-40B4-BE49-F238E27FC236}">
                    <a16:creationId xmlns:a16="http://schemas.microsoft.com/office/drawing/2014/main" id="{F5AEFE57-F892-458F-9BBC-7D2364F223B3}"/>
                  </a:ext>
                </a:extLst>
              </p:cNvPr>
              <p:cNvSpPr/>
              <p:nvPr/>
            </p:nvSpPr>
            <p:spPr>
              <a:xfrm>
                <a:off x="133922" y="6265051"/>
                <a:ext cx="7366119" cy="523220"/>
              </a:xfrm>
              <a:prstGeom prst="rect">
                <a:avLst/>
              </a:prstGeom>
            </p:spPr>
            <p:txBody>
              <a:bodyPr wrap="none">
                <a:spAutoFit/>
              </a:bodyPr>
              <a:lstStyle/>
              <a:p>
                <a:r>
                  <a:rPr lang="zh-CN" altLang="en-US" sz="2800" b="1" dirty="0">
                    <a:solidFill>
                      <a:schemeClr val="tx1">
                        <a:lumMod val="95000"/>
                      </a:schemeClr>
                    </a:solidFill>
                    <a:latin typeface="Times New Roman" panose="02020603050405020304" pitchFamily="18" charset="0"/>
                    <a:ea typeface="华文楷体" panose="02010600040101010101" pitchFamily="2" charset="-122"/>
                    <a:cs typeface="Times New Roman" panose="02020603050405020304" pitchFamily="18" charset="0"/>
                  </a:rPr>
                  <a:t>质点系统内相对于质心的角动量，</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固有角动量</a:t>
                </a:r>
                <a:endPar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8" name="对象 7">
                <a:extLst>
                  <a:ext uri="{FF2B5EF4-FFF2-40B4-BE49-F238E27FC236}">
                    <a16:creationId xmlns:a16="http://schemas.microsoft.com/office/drawing/2014/main" id="{6F442BC2-EFFD-460E-855E-A2EA49D44065}"/>
                  </a:ext>
                </a:extLst>
              </p:cNvPr>
              <p:cNvGraphicFramePr>
                <a:graphicFrameLocks noChangeAspect="1"/>
              </p:cNvGraphicFramePr>
              <p:nvPr>
                <p:extLst>
                  <p:ext uri="{D42A27DB-BD31-4B8C-83A1-F6EECF244321}">
                    <p14:modId xmlns:p14="http://schemas.microsoft.com/office/powerpoint/2010/main" val="2622153917"/>
                  </p:ext>
                </p:extLst>
              </p:nvPr>
            </p:nvGraphicFramePr>
            <p:xfrm>
              <a:off x="217486" y="4415056"/>
              <a:ext cx="2041525" cy="554038"/>
            </p:xfrm>
            <a:graphic>
              <a:graphicData uri="http://schemas.openxmlformats.org/presentationml/2006/ole">
                <mc:AlternateContent xmlns:mc="http://schemas.openxmlformats.org/markup-compatibility/2006">
                  <mc:Choice xmlns:v="urn:schemas-microsoft-com:vml" Requires="v">
                    <p:oleObj spid="_x0000_s7350" name="Equation" r:id="rId3" imgW="888840" imgH="241200" progId="Equation.DSMT4">
                      <p:embed/>
                    </p:oleObj>
                  </mc:Choice>
                  <mc:Fallback>
                    <p:oleObj name="Equation" r:id="rId3" imgW="888840" imgH="241200" progId="Equation.DSMT4">
                      <p:embed/>
                      <p:pic>
                        <p:nvPicPr>
                          <p:cNvPr id="16" name="对象 15">
                            <a:extLst>
                              <a:ext uri="{FF2B5EF4-FFF2-40B4-BE49-F238E27FC236}">
                                <a16:creationId xmlns:a16="http://schemas.microsoft.com/office/drawing/2014/main" id="{8C9AF25B-DBB4-4148-A5D1-C7B64A080A85}"/>
                              </a:ext>
                            </a:extLst>
                          </p:cNvPr>
                          <p:cNvPicPr/>
                          <p:nvPr/>
                        </p:nvPicPr>
                        <p:blipFill>
                          <a:blip r:embed="rId4"/>
                          <a:stretch>
                            <a:fillRect/>
                          </a:stretch>
                        </p:blipFill>
                        <p:spPr>
                          <a:xfrm>
                            <a:off x="217486" y="4415056"/>
                            <a:ext cx="2041525" cy="554038"/>
                          </a:xfrm>
                          <a:prstGeom prst="rect">
                            <a:avLst/>
                          </a:prstGeom>
                        </p:spPr>
                      </p:pic>
                    </p:oleObj>
                  </mc:Fallback>
                </mc:AlternateContent>
              </a:graphicData>
            </a:graphic>
          </p:graphicFrame>
          <p:graphicFrame>
            <p:nvGraphicFramePr>
              <p:cNvPr id="9" name="对象 8">
                <a:extLst>
                  <a:ext uri="{FF2B5EF4-FFF2-40B4-BE49-F238E27FC236}">
                    <a16:creationId xmlns:a16="http://schemas.microsoft.com/office/drawing/2014/main" id="{D2AE8D70-6359-4EE3-BEEF-9F274B56F32F}"/>
                  </a:ext>
                </a:extLst>
              </p:cNvPr>
              <p:cNvGraphicFramePr>
                <a:graphicFrameLocks noChangeAspect="1"/>
              </p:cNvGraphicFramePr>
              <p:nvPr>
                <p:extLst>
                  <p:ext uri="{D42A27DB-BD31-4B8C-83A1-F6EECF244321}">
                    <p14:modId xmlns:p14="http://schemas.microsoft.com/office/powerpoint/2010/main" val="296508932"/>
                  </p:ext>
                </p:extLst>
              </p:nvPr>
            </p:nvGraphicFramePr>
            <p:xfrm>
              <a:off x="217486" y="5605529"/>
              <a:ext cx="2301875" cy="584200"/>
            </p:xfrm>
            <a:graphic>
              <a:graphicData uri="http://schemas.openxmlformats.org/presentationml/2006/ole">
                <mc:AlternateContent xmlns:mc="http://schemas.openxmlformats.org/markup-compatibility/2006">
                  <mc:Choice xmlns:v="urn:schemas-microsoft-com:vml" Requires="v">
                    <p:oleObj spid="_x0000_s7351" name="Equation" r:id="rId5" imgW="1002960" imgH="253800" progId="Equation.DSMT4">
                      <p:embed/>
                    </p:oleObj>
                  </mc:Choice>
                  <mc:Fallback>
                    <p:oleObj name="Equation" r:id="rId5" imgW="1002960" imgH="253800" progId="Equation.DSMT4">
                      <p:embed/>
                      <p:pic>
                        <p:nvPicPr>
                          <p:cNvPr id="17" name="对象 16">
                            <a:extLst>
                              <a:ext uri="{FF2B5EF4-FFF2-40B4-BE49-F238E27FC236}">
                                <a16:creationId xmlns:a16="http://schemas.microsoft.com/office/drawing/2014/main" id="{0838FDD2-97AC-43C7-A272-F61F935C899C}"/>
                              </a:ext>
                            </a:extLst>
                          </p:cNvPr>
                          <p:cNvPicPr/>
                          <p:nvPr/>
                        </p:nvPicPr>
                        <p:blipFill>
                          <a:blip r:embed="rId6"/>
                          <a:stretch>
                            <a:fillRect/>
                          </a:stretch>
                        </p:blipFill>
                        <p:spPr>
                          <a:xfrm>
                            <a:off x="217486" y="5605529"/>
                            <a:ext cx="2301875" cy="584200"/>
                          </a:xfrm>
                          <a:prstGeom prst="rect">
                            <a:avLst/>
                          </a:prstGeom>
                        </p:spPr>
                      </p:pic>
                    </p:oleObj>
                  </mc:Fallback>
                </mc:AlternateContent>
              </a:graphicData>
            </a:graphic>
          </p:graphicFrame>
        </p:grpSp>
      </p:grpSp>
      <p:sp>
        <p:nvSpPr>
          <p:cNvPr id="14" name="文本框 13">
            <a:extLst>
              <a:ext uri="{FF2B5EF4-FFF2-40B4-BE49-F238E27FC236}">
                <a16:creationId xmlns:a16="http://schemas.microsoft.com/office/drawing/2014/main" id="{8952EDA1-128D-4767-92A9-DA5841DFF261}"/>
              </a:ext>
            </a:extLst>
          </p:cNvPr>
          <p:cNvSpPr txBox="1"/>
          <p:nvPr/>
        </p:nvSpPr>
        <p:spPr>
          <a:xfrm>
            <a:off x="706898" y="3629233"/>
            <a:ext cx="7460403" cy="1815882"/>
          </a:xfrm>
          <a:prstGeom prst="rect">
            <a:avLst/>
          </a:prstGeom>
          <a:noFill/>
        </p:spPr>
        <p:txBody>
          <a:bodyPr wrap="squar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质点系统对某惯性系原点的角动量，等于系统质心对该原点的角动量与系统对质心角动量之和，即质点系统的角动量等于轨道角动量与固有角动量之和。</a:t>
            </a:r>
          </a:p>
        </p:txBody>
      </p:sp>
    </p:spTree>
    <p:extLst>
      <p:ext uri="{BB962C8B-B14F-4D97-AF65-F5344CB8AC3E}">
        <p14:creationId xmlns:p14="http://schemas.microsoft.com/office/powerpoint/2010/main" val="248186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up)">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54246EF-57AB-4E3A-930F-06DAF352D1FE}"/>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0B858495-F152-49F9-A3AE-C28DAADF68CC}"/>
              </a:ext>
            </a:extLst>
          </p:cNvPr>
          <p:cNvSpPr>
            <a:spLocks noGrp="1"/>
          </p:cNvSpPr>
          <p:nvPr>
            <p:ph type="sldNum" sz="quarter" idx="12"/>
          </p:nvPr>
        </p:nvSpPr>
        <p:spPr/>
        <p:txBody>
          <a:bodyPr/>
          <a:lstStyle/>
          <a:p>
            <a:fld id="{0E81DA72-FED3-491C-8B54-9DCADA948234}" type="slidenum">
              <a:rPr lang="zh-CN" altLang="en-US" smtClean="0"/>
              <a:t>11</a:t>
            </a:fld>
            <a:endParaRPr lang="zh-CN" altLang="en-US"/>
          </a:p>
        </p:txBody>
      </p:sp>
      <p:sp>
        <p:nvSpPr>
          <p:cNvPr id="4" name="Text Box 18">
            <a:extLst>
              <a:ext uri="{FF2B5EF4-FFF2-40B4-BE49-F238E27FC236}">
                <a16:creationId xmlns:a16="http://schemas.microsoft.com/office/drawing/2014/main" id="{6996C8CB-782B-4021-9B75-511A4AF6E688}"/>
              </a:ext>
            </a:extLst>
          </p:cNvPr>
          <p:cNvSpPr txBox="1">
            <a:spLocks noChangeArrowheads="1"/>
          </p:cNvSpPr>
          <p:nvPr/>
        </p:nvSpPr>
        <p:spPr bwMode="auto">
          <a:xfrm>
            <a:off x="423567" y="345015"/>
            <a:ext cx="223651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3200" b="1" dirty="0">
                <a:solidFill>
                  <a:srgbClr val="0000FF"/>
                </a:solidFill>
                <a:latin typeface="华文楷体" panose="02010600040101010101" pitchFamily="2" charset="-122"/>
                <a:ea typeface="华文楷体" panose="02010600040101010101" pitchFamily="2" charset="-122"/>
              </a:rPr>
              <a:t>角动量定理</a:t>
            </a:r>
          </a:p>
        </p:txBody>
      </p:sp>
      <p:graphicFrame>
        <p:nvGraphicFramePr>
          <p:cNvPr id="8" name="对象 7">
            <a:extLst>
              <a:ext uri="{FF2B5EF4-FFF2-40B4-BE49-F238E27FC236}">
                <a16:creationId xmlns:a16="http://schemas.microsoft.com/office/drawing/2014/main" id="{5362D37D-C9C2-4A4F-B64E-929DD2FF53F0}"/>
              </a:ext>
            </a:extLst>
          </p:cNvPr>
          <p:cNvGraphicFramePr>
            <a:graphicFrameLocks noChangeAspect="1"/>
          </p:cNvGraphicFramePr>
          <p:nvPr>
            <p:extLst>
              <p:ext uri="{D42A27DB-BD31-4B8C-83A1-F6EECF244321}">
                <p14:modId xmlns:p14="http://schemas.microsoft.com/office/powerpoint/2010/main" val="1397456453"/>
              </p:ext>
            </p:extLst>
          </p:nvPr>
        </p:nvGraphicFramePr>
        <p:xfrm>
          <a:off x="1075475" y="1958804"/>
          <a:ext cx="2286000" cy="592138"/>
        </p:xfrm>
        <a:graphic>
          <a:graphicData uri="http://schemas.openxmlformats.org/presentationml/2006/ole">
            <mc:AlternateContent xmlns:mc="http://schemas.openxmlformats.org/markup-compatibility/2006">
              <mc:Choice xmlns:v="urn:schemas-microsoft-com:vml" Requires="v">
                <p:oleObj spid="_x0000_s8650" name="Equation" r:id="rId3" imgW="1028520" imgH="266400" progId="Equation.DSMT4">
                  <p:embed/>
                </p:oleObj>
              </mc:Choice>
              <mc:Fallback>
                <p:oleObj name="Equation" r:id="rId3" imgW="1028520" imgH="266400" progId="Equation.DSMT4">
                  <p:embed/>
                  <p:pic>
                    <p:nvPicPr>
                      <p:cNvPr id="10" name="对象 9">
                        <a:extLst>
                          <a:ext uri="{FF2B5EF4-FFF2-40B4-BE49-F238E27FC236}">
                            <a16:creationId xmlns:a16="http://schemas.microsoft.com/office/drawing/2014/main" id="{BBA08BAC-E4BA-4E42-8B67-C4AAEB0F5343}"/>
                          </a:ext>
                        </a:extLst>
                      </p:cNvPr>
                      <p:cNvPicPr/>
                      <p:nvPr/>
                    </p:nvPicPr>
                    <p:blipFill>
                      <a:blip r:embed="rId4"/>
                      <a:stretch>
                        <a:fillRect/>
                      </a:stretch>
                    </p:blipFill>
                    <p:spPr>
                      <a:xfrm>
                        <a:off x="1075475" y="1958804"/>
                        <a:ext cx="2286000" cy="592138"/>
                      </a:xfrm>
                      <a:prstGeom prst="rect">
                        <a:avLst/>
                      </a:prstGeom>
                    </p:spPr>
                  </p:pic>
                </p:oleObj>
              </mc:Fallback>
            </mc:AlternateContent>
          </a:graphicData>
        </a:graphic>
      </p:graphicFrame>
      <p:graphicFrame>
        <p:nvGraphicFramePr>
          <p:cNvPr id="9" name="对象 8">
            <a:extLst>
              <a:ext uri="{FF2B5EF4-FFF2-40B4-BE49-F238E27FC236}">
                <a16:creationId xmlns:a16="http://schemas.microsoft.com/office/drawing/2014/main" id="{399E24DB-458B-482F-A985-004779A728CE}"/>
              </a:ext>
            </a:extLst>
          </p:cNvPr>
          <p:cNvGraphicFramePr>
            <a:graphicFrameLocks noChangeAspect="1"/>
          </p:cNvGraphicFramePr>
          <p:nvPr>
            <p:extLst>
              <p:ext uri="{D42A27DB-BD31-4B8C-83A1-F6EECF244321}">
                <p14:modId xmlns:p14="http://schemas.microsoft.com/office/powerpoint/2010/main" val="1323373796"/>
              </p:ext>
            </p:extLst>
          </p:nvPr>
        </p:nvGraphicFramePr>
        <p:xfrm>
          <a:off x="1699363" y="2724061"/>
          <a:ext cx="2508250" cy="590550"/>
        </p:xfrm>
        <a:graphic>
          <a:graphicData uri="http://schemas.openxmlformats.org/presentationml/2006/ole">
            <mc:AlternateContent xmlns:mc="http://schemas.openxmlformats.org/markup-compatibility/2006">
              <mc:Choice xmlns:v="urn:schemas-microsoft-com:vml" Requires="v">
                <p:oleObj spid="_x0000_s8651" name="Equation" r:id="rId5" imgW="1130040" imgH="266400" progId="Equation.DSMT4">
                  <p:embed/>
                </p:oleObj>
              </mc:Choice>
              <mc:Fallback>
                <p:oleObj name="Equation" r:id="rId5" imgW="1130040" imgH="266400" progId="Equation.DSMT4">
                  <p:embed/>
                  <p:pic>
                    <p:nvPicPr>
                      <p:cNvPr id="11" name="对象 10">
                        <a:extLst>
                          <a:ext uri="{FF2B5EF4-FFF2-40B4-BE49-F238E27FC236}">
                            <a16:creationId xmlns:a16="http://schemas.microsoft.com/office/drawing/2014/main" id="{75DBFD65-315B-45A3-B539-A83C96FA6F0E}"/>
                          </a:ext>
                        </a:extLst>
                      </p:cNvPr>
                      <p:cNvPicPr/>
                      <p:nvPr/>
                    </p:nvPicPr>
                    <p:blipFill>
                      <a:blip r:embed="rId6"/>
                      <a:stretch>
                        <a:fillRect/>
                      </a:stretch>
                    </p:blipFill>
                    <p:spPr>
                      <a:xfrm>
                        <a:off x="1699363" y="2724061"/>
                        <a:ext cx="2508250" cy="590550"/>
                      </a:xfrm>
                      <a:prstGeom prst="rect">
                        <a:avLst/>
                      </a:prstGeom>
                    </p:spPr>
                  </p:pic>
                </p:oleObj>
              </mc:Fallback>
            </mc:AlternateContent>
          </a:graphicData>
        </a:graphic>
      </p:graphicFrame>
      <p:sp>
        <p:nvSpPr>
          <p:cNvPr id="10" name="文本框 9">
            <a:extLst>
              <a:ext uri="{FF2B5EF4-FFF2-40B4-BE49-F238E27FC236}">
                <a16:creationId xmlns:a16="http://schemas.microsoft.com/office/drawing/2014/main" id="{93073314-20CA-4231-BD78-CF919930D352}"/>
              </a:ext>
            </a:extLst>
          </p:cNvPr>
          <p:cNvSpPr txBox="1"/>
          <p:nvPr/>
        </p:nvSpPr>
        <p:spPr>
          <a:xfrm>
            <a:off x="478436" y="1143967"/>
            <a:ext cx="6050054" cy="523220"/>
          </a:xfrm>
          <a:prstGeom prst="rect">
            <a:avLst/>
          </a:prstGeom>
          <a:noFill/>
        </p:spPr>
        <p:txBody>
          <a:bodyPr wrap="none" rtlCol="0">
            <a:spAutoFit/>
          </a:bodyPr>
          <a:lstStyle/>
          <a:p>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相对于惯性系</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L</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的原点</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O</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的合外力矩：</a:t>
            </a:r>
            <a:endParaRPr lang="zh-CN" altLang="en-US" sz="2800" b="1" i="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1" name="对象 10">
            <a:extLst>
              <a:ext uri="{FF2B5EF4-FFF2-40B4-BE49-F238E27FC236}">
                <a16:creationId xmlns:a16="http://schemas.microsoft.com/office/drawing/2014/main" id="{93CF2889-85DA-457C-87EE-8D93100C41D4}"/>
              </a:ext>
            </a:extLst>
          </p:cNvPr>
          <p:cNvGraphicFramePr>
            <a:graphicFrameLocks noChangeAspect="1"/>
          </p:cNvGraphicFramePr>
          <p:nvPr>
            <p:extLst>
              <p:ext uri="{D42A27DB-BD31-4B8C-83A1-F6EECF244321}">
                <p14:modId xmlns:p14="http://schemas.microsoft.com/office/powerpoint/2010/main" val="2427457104"/>
              </p:ext>
            </p:extLst>
          </p:nvPr>
        </p:nvGraphicFramePr>
        <p:xfrm>
          <a:off x="1699363" y="3487730"/>
          <a:ext cx="3324225" cy="590550"/>
        </p:xfrm>
        <a:graphic>
          <a:graphicData uri="http://schemas.openxmlformats.org/presentationml/2006/ole">
            <mc:AlternateContent xmlns:mc="http://schemas.openxmlformats.org/markup-compatibility/2006">
              <mc:Choice xmlns:v="urn:schemas-microsoft-com:vml" Requires="v">
                <p:oleObj spid="_x0000_s8652" name="Equation" r:id="rId7" imgW="1498320" imgH="266400" progId="Equation.DSMT4">
                  <p:embed/>
                </p:oleObj>
              </mc:Choice>
              <mc:Fallback>
                <p:oleObj name="Equation" r:id="rId7" imgW="1498320" imgH="266400" progId="Equation.DSMT4">
                  <p:embed/>
                  <p:pic>
                    <p:nvPicPr>
                      <p:cNvPr id="9" name="对象 8">
                        <a:extLst>
                          <a:ext uri="{FF2B5EF4-FFF2-40B4-BE49-F238E27FC236}">
                            <a16:creationId xmlns:a16="http://schemas.microsoft.com/office/drawing/2014/main" id="{399E24DB-458B-482F-A985-004779A728CE}"/>
                          </a:ext>
                        </a:extLst>
                      </p:cNvPr>
                      <p:cNvPicPr/>
                      <p:nvPr/>
                    </p:nvPicPr>
                    <p:blipFill>
                      <a:blip r:embed="rId8"/>
                      <a:stretch>
                        <a:fillRect/>
                      </a:stretch>
                    </p:blipFill>
                    <p:spPr>
                      <a:xfrm>
                        <a:off x="1699363" y="3487730"/>
                        <a:ext cx="3324225" cy="590550"/>
                      </a:xfrm>
                      <a:prstGeom prst="rect">
                        <a:avLst/>
                      </a:prstGeom>
                    </p:spPr>
                  </p:pic>
                </p:oleObj>
              </mc:Fallback>
            </mc:AlternateContent>
          </a:graphicData>
        </a:graphic>
      </p:graphicFrame>
      <p:graphicFrame>
        <p:nvGraphicFramePr>
          <p:cNvPr id="12" name="对象 11">
            <a:extLst>
              <a:ext uri="{FF2B5EF4-FFF2-40B4-BE49-F238E27FC236}">
                <a16:creationId xmlns:a16="http://schemas.microsoft.com/office/drawing/2014/main" id="{0499AE68-F0F3-4E41-8B2F-633D9C2A4EC4}"/>
              </a:ext>
            </a:extLst>
          </p:cNvPr>
          <p:cNvGraphicFramePr>
            <a:graphicFrameLocks noChangeAspect="1"/>
          </p:cNvGraphicFramePr>
          <p:nvPr>
            <p:extLst>
              <p:ext uri="{D42A27DB-BD31-4B8C-83A1-F6EECF244321}">
                <p14:modId xmlns:p14="http://schemas.microsoft.com/office/powerpoint/2010/main" val="3110395342"/>
              </p:ext>
            </p:extLst>
          </p:nvPr>
        </p:nvGraphicFramePr>
        <p:xfrm>
          <a:off x="1699363" y="4250699"/>
          <a:ext cx="3324225" cy="590550"/>
        </p:xfrm>
        <a:graphic>
          <a:graphicData uri="http://schemas.openxmlformats.org/presentationml/2006/ole">
            <mc:AlternateContent xmlns:mc="http://schemas.openxmlformats.org/markup-compatibility/2006">
              <mc:Choice xmlns:v="urn:schemas-microsoft-com:vml" Requires="v">
                <p:oleObj spid="_x0000_s8653" name="Equation" r:id="rId9" imgW="1498320" imgH="266400" progId="Equation.DSMT4">
                  <p:embed/>
                </p:oleObj>
              </mc:Choice>
              <mc:Fallback>
                <p:oleObj name="Equation" r:id="rId9" imgW="1498320" imgH="266400" progId="Equation.DSMT4">
                  <p:embed/>
                  <p:pic>
                    <p:nvPicPr>
                      <p:cNvPr id="11" name="对象 10">
                        <a:extLst>
                          <a:ext uri="{FF2B5EF4-FFF2-40B4-BE49-F238E27FC236}">
                            <a16:creationId xmlns:a16="http://schemas.microsoft.com/office/drawing/2014/main" id="{93CF2889-85DA-457C-87EE-8D93100C41D4}"/>
                          </a:ext>
                        </a:extLst>
                      </p:cNvPr>
                      <p:cNvPicPr/>
                      <p:nvPr/>
                    </p:nvPicPr>
                    <p:blipFill>
                      <a:blip r:embed="rId10"/>
                      <a:stretch>
                        <a:fillRect/>
                      </a:stretch>
                    </p:blipFill>
                    <p:spPr>
                      <a:xfrm>
                        <a:off x="1699363" y="4250699"/>
                        <a:ext cx="3324225" cy="590550"/>
                      </a:xfrm>
                      <a:prstGeom prst="rect">
                        <a:avLst/>
                      </a:prstGeom>
                    </p:spPr>
                  </p:pic>
                </p:oleObj>
              </mc:Fallback>
            </mc:AlternateContent>
          </a:graphicData>
        </a:graphic>
      </p:graphicFrame>
      <p:graphicFrame>
        <p:nvGraphicFramePr>
          <p:cNvPr id="17" name="对象 16">
            <a:extLst>
              <a:ext uri="{FF2B5EF4-FFF2-40B4-BE49-F238E27FC236}">
                <a16:creationId xmlns:a16="http://schemas.microsoft.com/office/drawing/2014/main" id="{BA8C752E-BB8D-4AED-9471-87915794F00A}"/>
              </a:ext>
            </a:extLst>
          </p:cNvPr>
          <p:cNvGraphicFramePr>
            <a:graphicFrameLocks noChangeAspect="1"/>
          </p:cNvGraphicFramePr>
          <p:nvPr>
            <p:extLst>
              <p:ext uri="{D42A27DB-BD31-4B8C-83A1-F6EECF244321}">
                <p14:modId xmlns:p14="http://schemas.microsoft.com/office/powerpoint/2010/main" val="477295734"/>
              </p:ext>
            </p:extLst>
          </p:nvPr>
        </p:nvGraphicFramePr>
        <p:xfrm>
          <a:off x="1699363" y="5013668"/>
          <a:ext cx="2930525" cy="590550"/>
        </p:xfrm>
        <a:graphic>
          <a:graphicData uri="http://schemas.openxmlformats.org/presentationml/2006/ole">
            <mc:AlternateContent xmlns:mc="http://schemas.openxmlformats.org/markup-compatibility/2006">
              <mc:Choice xmlns:v="urn:schemas-microsoft-com:vml" Requires="v">
                <p:oleObj spid="_x0000_s8654" name="Equation" r:id="rId11" imgW="1320480" imgH="266400" progId="Equation.DSMT4">
                  <p:embed/>
                </p:oleObj>
              </mc:Choice>
              <mc:Fallback>
                <p:oleObj name="Equation" r:id="rId11" imgW="1320480" imgH="266400" progId="Equation.DSMT4">
                  <p:embed/>
                  <p:pic>
                    <p:nvPicPr>
                      <p:cNvPr id="12" name="对象 11">
                        <a:extLst>
                          <a:ext uri="{FF2B5EF4-FFF2-40B4-BE49-F238E27FC236}">
                            <a16:creationId xmlns:a16="http://schemas.microsoft.com/office/drawing/2014/main" id="{0499AE68-F0F3-4E41-8B2F-633D9C2A4EC4}"/>
                          </a:ext>
                        </a:extLst>
                      </p:cNvPr>
                      <p:cNvPicPr/>
                      <p:nvPr/>
                    </p:nvPicPr>
                    <p:blipFill>
                      <a:blip r:embed="rId12"/>
                      <a:stretch>
                        <a:fillRect/>
                      </a:stretch>
                    </p:blipFill>
                    <p:spPr>
                      <a:xfrm>
                        <a:off x="1699363" y="5013668"/>
                        <a:ext cx="2930525" cy="590550"/>
                      </a:xfrm>
                      <a:prstGeom prst="rect">
                        <a:avLst/>
                      </a:prstGeom>
                    </p:spPr>
                  </p:pic>
                </p:oleObj>
              </mc:Fallback>
            </mc:AlternateContent>
          </a:graphicData>
        </a:graphic>
      </p:graphicFrame>
      <p:sp>
        <p:nvSpPr>
          <p:cNvPr id="18" name="文本框 17">
            <a:extLst>
              <a:ext uri="{FF2B5EF4-FFF2-40B4-BE49-F238E27FC236}">
                <a16:creationId xmlns:a16="http://schemas.microsoft.com/office/drawing/2014/main" id="{B58C9546-1420-4724-9640-03A48D8BBD72}"/>
              </a:ext>
            </a:extLst>
          </p:cNvPr>
          <p:cNvSpPr txBox="1"/>
          <p:nvPr/>
        </p:nvSpPr>
        <p:spPr>
          <a:xfrm>
            <a:off x="5699718" y="5047333"/>
            <a:ext cx="2698175" cy="523220"/>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内力矩之和为零</a:t>
            </a:r>
          </a:p>
        </p:txBody>
      </p:sp>
    </p:spTree>
    <p:extLst>
      <p:ext uri="{BB962C8B-B14F-4D97-AF65-F5344CB8AC3E}">
        <p14:creationId xmlns:p14="http://schemas.microsoft.com/office/powerpoint/2010/main" val="175672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left)">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10"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F090DED0-ED81-414B-BAB5-F930349361E3}"/>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D62C0249-9B50-4181-A760-F0F4D1102F45}"/>
              </a:ext>
            </a:extLst>
          </p:cNvPr>
          <p:cNvSpPr>
            <a:spLocks noGrp="1"/>
          </p:cNvSpPr>
          <p:nvPr>
            <p:ph type="sldNum" sz="quarter" idx="12"/>
          </p:nvPr>
        </p:nvSpPr>
        <p:spPr/>
        <p:txBody>
          <a:bodyPr/>
          <a:lstStyle/>
          <a:p>
            <a:fld id="{0E81DA72-FED3-491C-8B54-9DCADA948234}" type="slidenum">
              <a:rPr lang="zh-CN" altLang="en-US" smtClean="0"/>
              <a:t>12</a:t>
            </a:fld>
            <a:endParaRPr lang="zh-CN" altLang="en-US"/>
          </a:p>
        </p:txBody>
      </p:sp>
      <p:grpSp>
        <p:nvGrpSpPr>
          <p:cNvPr id="10" name="组合 9">
            <a:extLst>
              <a:ext uri="{FF2B5EF4-FFF2-40B4-BE49-F238E27FC236}">
                <a16:creationId xmlns:a16="http://schemas.microsoft.com/office/drawing/2014/main" id="{3AEF164E-A41C-4D61-B23E-AB8964230587}"/>
              </a:ext>
            </a:extLst>
          </p:cNvPr>
          <p:cNvGrpSpPr/>
          <p:nvPr/>
        </p:nvGrpSpPr>
        <p:grpSpPr>
          <a:xfrm>
            <a:off x="529868" y="507196"/>
            <a:ext cx="8443337" cy="2523463"/>
            <a:chOff x="703545" y="645419"/>
            <a:chExt cx="8443337" cy="2523463"/>
          </a:xfrm>
        </p:grpSpPr>
        <p:sp>
          <p:nvSpPr>
            <p:cNvPr id="5" name="文本框 4">
              <a:extLst>
                <a:ext uri="{FF2B5EF4-FFF2-40B4-BE49-F238E27FC236}">
                  <a16:creationId xmlns:a16="http://schemas.microsoft.com/office/drawing/2014/main" id="{18E81996-C741-4622-A6F7-59C967CFA124}"/>
                </a:ext>
              </a:extLst>
            </p:cNvPr>
            <p:cNvSpPr txBox="1"/>
            <p:nvPr/>
          </p:nvSpPr>
          <p:spPr>
            <a:xfrm>
              <a:off x="703545" y="1261977"/>
              <a:ext cx="8443337" cy="523220"/>
            </a:xfrm>
            <a:prstGeom prst="rect">
              <a:avLst/>
            </a:prstGeom>
            <a:noFill/>
          </p:spPr>
          <p:txBody>
            <a:bodyPr wrap="none" rtlCol="0">
              <a:spAutoFit/>
            </a:bodyPr>
            <a:lstStyle/>
            <a:p>
              <a:r>
                <a:rPr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系统合外力作用到质心上相对于惯性系原点的力矩。</a:t>
              </a:r>
            </a:p>
          </p:txBody>
        </p:sp>
        <p:sp>
          <p:nvSpPr>
            <p:cNvPr id="7" name="文本框 6">
              <a:extLst>
                <a:ext uri="{FF2B5EF4-FFF2-40B4-BE49-F238E27FC236}">
                  <a16:creationId xmlns:a16="http://schemas.microsoft.com/office/drawing/2014/main" id="{A0EF1A2B-631E-4DA3-A063-A33890B4AE3F}"/>
                </a:ext>
              </a:extLst>
            </p:cNvPr>
            <p:cNvSpPr txBox="1"/>
            <p:nvPr/>
          </p:nvSpPr>
          <p:spPr>
            <a:xfrm>
              <a:off x="703545" y="2645662"/>
              <a:ext cx="5211683" cy="523220"/>
            </a:xfrm>
            <a:prstGeom prst="rect">
              <a:avLst/>
            </a:prstGeom>
            <a:noFill/>
          </p:spPr>
          <p:txBody>
            <a:bodyPr wrap="none" rtlCol="0">
              <a:spAutoFit/>
            </a:bodyPr>
            <a:lstStyle/>
            <a:p>
              <a:r>
                <a:rPr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各质点相对质心的外力矩之和。</a:t>
              </a:r>
            </a:p>
          </p:txBody>
        </p:sp>
        <p:graphicFrame>
          <p:nvGraphicFramePr>
            <p:cNvPr id="8" name="对象 7">
              <a:extLst>
                <a:ext uri="{FF2B5EF4-FFF2-40B4-BE49-F238E27FC236}">
                  <a16:creationId xmlns:a16="http://schemas.microsoft.com/office/drawing/2014/main" id="{E3E090CF-BEA0-44C0-8E46-C7C1244C90BC}"/>
                </a:ext>
              </a:extLst>
            </p:cNvPr>
            <p:cNvGraphicFramePr>
              <a:graphicFrameLocks noChangeAspect="1"/>
            </p:cNvGraphicFramePr>
            <p:nvPr>
              <p:extLst>
                <p:ext uri="{D42A27DB-BD31-4B8C-83A1-F6EECF244321}">
                  <p14:modId xmlns:p14="http://schemas.microsoft.com/office/powerpoint/2010/main" val="3795078468"/>
                </p:ext>
              </p:extLst>
            </p:nvPr>
          </p:nvGraphicFramePr>
          <p:xfrm>
            <a:off x="828486" y="645419"/>
            <a:ext cx="1917700" cy="561975"/>
          </p:xfrm>
          <a:graphic>
            <a:graphicData uri="http://schemas.openxmlformats.org/presentationml/2006/ole">
              <mc:AlternateContent xmlns:mc="http://schemas.openxmlformats.org/markup-compatibility/2006">
                <mc:Choice xmlns:v="urn:schemas-microsoft-com:vml" Requires="v">
                  <p:oleObj spid="_x0000_s9657" name="Equation" r:id="rId3" imgW="863280" imgH="253800" progId="Equation.DSMT4">
                    <p:embed/>
                  </p:oleObj>
                </mc:Choice>
                <mc:Fallback>
                  <p:oleObj name="Equation" r:id="rId3" imgW="863280" imgH="253800" progId="Equation.DSMT4">
                    <p:embed/>
                    <p:pic>
                      <p:nvPicPr>
                        <p:cNvPr id="17" name="对象 16">
                          <a:extLst>
                            <a:ext uri="{FF2B5EF4-FFF2-40B4-BE49-F238E27FC236}">
                              <a16:creationId xmlns:a16="http://schemas.microsoft.com/office/drawing/2014/main" id="{BA8C752E-BB8D-4AED-9471-87915794F00A}"/>
                            </a:ext>
                          </a:extLst>
                        </p:cNvPr>
                        <p:cNvPicPr/>
                        <p:nvPr/>
                      </p:nvPicPr>
                      <p:blipFill>
                        <a:blip r:embed="rId4"/>
                        <a:stretch>
                          <a:fillRect/>
                        </a:stretch>
                      </p:blipFill>
                      <p:spPr>
                        <a:xfrm>
                          <a:off x="828486" y="645419"/>
                          <a:ext cx="1917700" cy="561975"/>
                        </a:xfrm>
                        <a:prstGeom prst="rect">
                          <a:avLst/>
                        </a:prstGeom>
                      </p:spPr>
                    </p:pic>
                  </p:oleObj>
                </mc:Fallback>
              </mc:AlternateContent>
            </a:graphicData>
          </a:graphic>
        </p:graphicFrame>
        <p:graphicFrame>
          <p:nvGraphicFramePr>
            <p:cNvPr id="9" name="对象 8">
              <a:extLst>
                <a:ext uri="{FF2B5EF4-FFF2-40B4-BE49-F238E27FC236}">
                  <a16:creationId xmlns:a16="http://schemas.microsoft.com/office/drawing/2014/main" id="{37B21C2B-2A60-43BE-B8A5-06D72E20D0F5}"/>
                </a:ext>
              </a:extLst>
            </p:cNvPr>
            <p:cNvGraphicFramePr>
              <a:graphicFrameLocks noChangeAspect="1"/>
            </p:cNvGraphicFramePr>
            <p:nvPr>
              <p:extLst>
                <p:ext uri="{D42A27DB-BD31-4B8C-83A1-F6EECF244321}">
                  <p14:modId xmlns:p14="http://schemas.microsoft.com/office/powerpoint/2010/main" val="152583418"/>
                </p:ext>
              </p:extLst>
            </p:nvPr>
          </p:nvGraphicFramePr>
          <p:xfrm>
            <a:off x="812538" y="1984014"/>
            <a:ext cx="2170113" cy="590550"/>
          </p:xfrm>
          <a:graphic>
            <a:graphicData uri="http://schemas.openxmlformats.org/presentationml/2006/ole">
              <mc:AlternateContent xmlns:mc="http://schemas.openxmlformats.org/markup-compatibility/2006">
                <mc:Choice xmlns:v="urn:schemas-microsoft-com:vml" Requires="v">
                  <p:oleObj spid="_x0000_s9658" name="Equation" r:id="rId5" imgW="977760" imgH="266400" progId="Equation.DSMT4">
                    <p:embed/>
                  </p:oleObj>
                </mc:Choice>
                <mc:Fallback>
                  <p:oleObj name="Equation" r:id="rId5" imgW="977760" imgH="266400" progId="Equation.DSMT4">
                    <p:embed/>
                    <p:pic>
                      <p:nvPicPr>
                        <p:cNvPr id="8" name="对象 7">
                          <a:extLst>
                            <a:ext uri="{FF2B5EF4-FFF2-40B4-BE49-F238E27FC236}">
                              <a16:creationId xmlns:a16="http://schemas.microsoft.com/office/drawing/2014/main" id="{E3E090CF-BEA0-44C0-8E46-C7C1244C90BC}"/>
                            </a:ext>
                          </a:extLst>
                        </p:cNvPr>
                        <p:cNvPicPr/>
                        <p:nvPr/>
                      </p:nvPicPr>
                      <p:blipFill>
                        <a:blip r:embed="rId6"/>
                        <a:stretch>
                          <a:fillRect/>
                        </a:stretch>
                      </p:blipFill>
                      <p:spPr>
                        <a:xfrm>
                          <a:off x="812538" y="1984014"/>
                          <a:ext cx="2170113" cy="590550"/>
                        </a:xfrm>
                        <a:prstGeom prst="rect">
                          <a:avLst/>
                        </a:prstGeom>
                      </p:spPr>
                    </p:pic>
                  </p:oleObj>
                </mc:Fallback>
              </mc:AlternateContent>
            </a:graphicData>
          </a:graphic>
        </p:graphicFrame>
      </p:grpSp>
      <p:graphicFrame>
        <p:nvGraphicFramePr>
          <p:cNvPr id="11" name="对象 10">
            <a:extLst>
              <a:ext uri="{FF2B5EF4-FFF2-40B4-BE49-F238E27FC236}">
                <a16:creationId xmlns:a16="http://schemas.microsoft.com/office/drawing/2014/main" id="{01D09C5B-060B-4897-85AE-D7143E49DDF5}"/>
              </a:ext>
            </a:extLst>
          </p:cNvPr>
          <p:cNvGraphicFramePr>
            <a:graphicFrameLocks noChangeAspect="1"/>
          </p:cNvGraphicFramePr>
          <p:nvPr>
            <p:extLst>
              <p:ext uri="{D42A27DB-BD31-4B8C-83A1-F6EECF244321}">
                <p14:modId xmlns:p14="http://schemas.microsoft.com/office/powerpoint/2010/main" val="1827883327"/>
              </p:ext>
            </p:extLst>
          </p:nvPr>
        </p:nvGraphicFramePr>
        <p:xfrm>
          <a:off x="1656189" y="4605855"/>
          <a:ext cx="1633537" cy="533400"/>
        </p:xfrm>
        <a:graphic>
          <a:graphicData uri="http://schemas.openxmlformats.org/presentationml/2006/ole">
            <mc:AlternateContent xmlns:mc="http://schemas.openxmlformats.org/markup-compatibility/2006">
              <mc:Choice xmlns:v="urn:schemas-microsoft-com:vml" Requires="v">
                <p:oleObj spid="_x0000_s9659" name="Equation" r:id="rId7" imgW="736560" imgH="241200" progId="Equation.DSMT4">
                  <p:embed/>
                </p:oleObj>
              </mc:Choice>
              <mc:Fallback>
                <p:oleObj name="Equation" r:id="rId7" imgW="736560" imgH="241200" progId="Equation.DSMT4">
                  <p:embed/>
                  <p:pic>
                    <p:nvPicPr>
                      <p:cNvPr id="19" name="对象 18">
                        <a:extLst>
                          <a:ext uri="{FF2B5EF4-FFF2-40B4-BE49-F238E27FC236}">
                            <a16:creationId xmlns:a16="http://schemas.microsoft.com/office/drawing/2014/main" id="{86F45376-509D-49AF-A09D-83DF07CEEFBC}"/>
                          </a:ext>
                        </a:extLst>
                      </p:cNvPr>
                      <p:cNvPicPr/>
                      <p:nvPr/>
                    </p:nvPicPr>
                    <p:blipFill>
                      <a:blip r:embed="rId8"/>
                      <a:stretch>
                        <a:fillRect/>
                      </a:stretch>
                    </p:blipFill>
                    <p:spPr>
                      <a:xfrm>
                        <a:off x="1656189" y="4605855"/>
                        <a:ext cx="1633537" cy="533400"/>
                      </a:xfrm>
                      <a:prstGeom prst="rect">
                        <a:avLst/>
                      </a:prstGeom>
                    </p:spPr>
                  </p:pic>
                </p:oleObj>
              </mc:Fallback>
            </mc:AlternateContent>
          </a:graphicData>
        </a:graphic>
      </p:graphicFrame>
      <p:sp>
        <p:nvSpPr>
          <p:cNvPr id="12" name="Text Box 4">
            <a:extLst>
              <a:ext uri="{FF2B5EF4-FFF2-40B4-BE49-F238E27FC236}">
                <a16:creationId xmlns:a16="http://schemas.microsoft.com/office/drawing/2014/main" id="{C351893F-8D35-4392-B33F-45C9B2C580A1}"/>
              </a:ext>
            </a:extLst>
          </p:cNvPr>
          <p:cNvSpPr txBox="1">
            <a:spLocks noChangeArrowheads="1"/>
          </p:cNvSpPr>
          <p:nvPr/>
        </p:nvSpPr>
        <p:spPr bwMode="auto">
          <a:xfrm>
            <a:off x="529868" y="3519815"/>
            <a:ext cx="41344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质点系统的角动量定理：</a:t>
            </a:r>
          </a:p>
        </p:txBody>
      </p:sp>
      <p:graphicFrame>
        <p:nvGraphicFramePr>
          <p:cNvPr id="13" name="Object 0">
            <a:extLst>
              <a:ext uri="{FF2B5EF4-FFF2-40B4-BE49-F238E27FC236}">
                <a16:creationId xmlns:a16="http://schemas.microsoft.com/office/drawing/2014/main" id="{7A639041-534C-45AE-A052-BD825C852104}"/>
              </a:ext>
            </a:extLst>
          </p:cNvPr>
          <p:cNvGraphicFramePr>
            <a:graphicFrameLocks noChangeAspect="1"/>
          </p:cNvGraphicFramePr>
          <p:nvPr>
            <p:extLst>
              <p:ext uri="{D42A27DB-BD31-4B8C-83A1-F6EECF244321}">
                <p14:modId xmlns:p14="http://schemas.microsoft.com/office/powerpoint/2010/main" val="3646445366"/>
              </p:ext>
            </p:extLst>
          </p:nvPr>
        </p:nvGraphicFramePr>
        <p:xfrm>
          <a:off x="4762973" y="3315590"/>
          <a:ext cx="1408113" cy="930275"/>
        </p:xfrm>
        <a:graphic>
          <a:graphicData uri="http://schemas.openxmlformats.org/presentationml/2006/ole">
            <mc:AlternateContent xmlns:mc="http://schemas.openxmlformats.org/markup-compatibility/2006">
              <mc:Choice xmlns:v="urn:schemas-microsoft-com:vml" Requires="v">
                <p:oleObj spid="_x0000_s9660" name="Equation" r:id="rId9" imgW="634680" imgH="419040" progId="Equation.DSMT4">
                  <p:embed/>
                </p:oleObj>
              </mc:Choice>
              <mc:Fallback>
                <p:oleObj name="Equation" r:id="rId9" imgW="634680" imgH="419040" progId="Equation.DSMT4">
                  <p:embed/>
                  <p:pic>
                    <p:nvPicPr>
                      <p:cNvPr id="28" name="Object 0">
                        <a:extLst>
                          <a:ext uri="{FF2B5EF4-FFF2-40B4-BE49-F238E27FC236}">
                            <a16:creationId xmlns:a16="http://schemas.microsoft.com/office/drawing/2014/main" id="{04AD1748-B1AF-42CE-94C1-C0A9507F6C02}"/>
                          </a:ext>
                        </a:extLst>
                      </p:cNvPr>
                      <p:cNvPicPr>
                        <a:picLocks noChangeAspect="1" noChangeArrowheads="1"/>
                      </p:cNvPicPr>
                      <p:nvPr/>
                    </p:nvPicPr>
                    <p:blipFill>
                      <a:blip r:embed="rId10"/>
                      <a:srcRect/>
                      <a:stretch>
                        <a:fillRect/>
                      </a:stretch>
                    </p:blipFill>
                    <p:spPr bwMode="auto">
                      <a:xfrm>
                        <a:off x="4762973" y="3315590"/>
                        <a:ext cx="1408113" cy="930275"/>
                      </a:xfrm>
                      <a:prstGeom prst="rect">
                        <a:avLst/>
                      </a:prstGeom>
                      <a:noFill/>
                      <a:ln>
                        <a:noFill/>
                      </a:ln>
                      <a:effectLst/>
                    </p:spPr>
                  </p:pic>
                </p:oleObj>
              </mc:Fallback>
            </mc:AlternateContent>
          </a:graphicData>
        </a:graphic>
      </p:graphicFrame>
      <p:graphicFrame>
        <p:nvGraphicFramePr>
          <p:cNvPr id="14" name="Object 0">
            <a:extLst>
              <a:ext uri="{FF2B5EF4-FFF2-40B4-BE49-F238E27FC236}">
                <a16:creationId xmlns:a16="http://schemas.microsoft.com/office/drawing/2014/main" id="{39763770-0963-4671-9BC4-413D80AAFFE3}"/>
              </a:ext>
            </a:extLst>
          </p:cNvPr>
          <p:cNvGraphicFramePr>
            <a:graphicFrameLocks noChangeAspect="1"/>
          </p:cNvGraphicFramePr>
          <p:nvPr>
            <p:extLst>
              <p:ext uri="{D42A27DB-BD31-4B8C-83A1-F6EECF244321}">
                <p14:modId xmlns:p14="http://schemas.microsoft.com/office/powerpoint/2010/main" val="3376579107"/>
              </p:ext>
            </p:extLst>
          </p:nvPr>
        </p:nvGraphicFramePr>
        <p:xfrm>
          <a:off x="4339904" y="4590774"/>
          <a:ext cx="2254250" cy="563562"/>
        </p:xfrm>
        <a:graphic>
          <a:graphicData uri="http://schemas.openxmlformats.org/presentationml/2006/ole">
            <mc:AlternateContent xmlns:mc="http://schemas.openxmlformats.org/markup-compatibility/2006">
              <mc:Choice xmlns:v="urn:schemas-microsoft-com:vml" Requires="v">
                <p:oleObj spid="_x0000_s9661" name="Equation" r:id="rId11" imgW="1015920" imgH="253800" progId="Equation.DSMT4">
                  <p:embed/>
                </p:oleObj>
              </mc:Choice>
              <mc:Fallback>
                <p:oleObj name="Equation" r:id="rId11" imgW="1015920" imgH="253800" progId="Equation.DSMT4">
                  <p:embed/>
                  <p:pic>
                    <p:nvPicPr>
                      <p:cNvPr id="13" name="Object 0">
                        <a:extLst>
                          <a:ext uri="{FF2B5EF4-FFF2-40B4-BE49-F238E27FC236}">
                            <a16:creationId xmlns:a16="http://schemas.microsoft.com/office/drawing/2014/main" id="{7A639041-534C-45AE-A052-BD825C852104}"/>
                          </a:ext>
                        </a:extLst>
                      </p:cNvPr>
                      <p:cNvPicPr>
                        <a:picLocks noChangeAspect="1" noChangeArrowheads="1"/>
                      </p:cNvPicPr>
                      <p:nvPr/>
                    </p:nvPicPr>
                    <p:blipFill>
                      <a:blip r:embed="rId12"/>
                      <a:srcRect/>
                      <a:stretch>
                        <a:fillRect/>
                      </a:stretch>
                    </p:blipFill>
                    <p:spPr bwMode="auto">
                      <a:xfrm>
                        <a:off x="4339904" y="4590774"/>
                        <a:ext cx="2254250" cy="563562"/>
                      </a:xfrm>
                      <a:prstGeom prst="rect">
                        <a:avLst/>
                      </a:prstGeom>
                      <a:noFill/>
                      <a:ln>
                        <a:noFill/>
                      </a:ln>
                      <a:effectLst/>
                    </p:spPr>
                  </p:pic>
                </p:oleObj>
              </mc:Fallback>
            </mc:AlternateContent>
          </a:graphicData>
        </a:graphic>
      </p:graphicFrame>
      <p:sp>
        <p:nvSpPr>
          <p:cNvPr id="29" name="任意多边形: 形状 28">
            <a:extLst>
              <a:ext uri="{FF2B5EF4-FFF2-40B4-BE49-F238E27FC236}">
                <a16:creationId xmlns:a16="http://schemas.microsoft.com/office/drawing/2014/main" id="{77B72636-65AA-4C65-8C55-DE213AE02A7B}"/>
              </a:ext>
            </a:extLst>
          </p:cNvPr>
          <p:cNvSpPr/>
          <p:nvPr/>
        </p:nvSpPr>
        <p:spPr>
          <a:xfrm>
            <a:off x="2472070" y="5156791"/>
            <a:ext cx="3072809" cy="817668"/>
          </a:xfrm>
          <a:custGeom>
            <a:avLst/>
            <a:gdLst>
              <a:gd name="connsiteX0" fmla="*/ 0 w 2200939"/>
              <a:gd name="connsiteY0" fmla="*/ 10632 h 600739"/>
              <a:gd name="connsiteX1" fmla="*/ 0 w 2200939"/>
              <a:gd name="connsiteY1" fmla="*/ 600739 h 600739"/>
              <a:gd name="connsiteX2" fmla="*/ 2200939 w 2200939"/>
              <a:gd name="connsiteY2" fmla="*/ 600739 h 600739"/>
              <a:gd name="connsiteX3" fmla="*/ 2190307 w 2200939"/>
              <a:gd name="connsiteY3" fmla="*/ 0 h 600739"/>
            </a:gdLst>
            <a:ahLst/>
            <a:cxnLst>
              <a:cxn ang="0">
                <a:pos x="connsiteX0" y="connsiteY0"/>
              </a:cxn>
              <a:cxn ang="0">
                <a:pos x="connsiteX1" y="connsiteY1"/>
              </a:cxn>
              <a:cxn ang="0">
                <a:pos x="connsiteX2" y="connsiteY2"/>
              </a:cxn>
              <a:cxn ang="0">
                <a:pos x="connsiteX3" y="connsiteY3"/>
              </a:cxn>
            </a:cxnLst>
            <a:rect l="l" t="t" r="r" b="b"/>
            <a:pathLst>
              <a:path w="2200939" h="600739">
                <a:moveTo>
                  <a:pt x="0" y="10632"/>
                </a:moveTo>
                <a:lnTo>
                  <a:pt x="0" y="600739"/>
                </a:lnTo>
                <a:lnTo>
                  <a:pt x="2200939" y="600739"/>
                </a:lnTo>
                <a:lnTo>
                  <a:pt x="2190307" y="0"/>
                </a:lnTo>
              </a:path>
            </a:pathLst>
          </a:custGeom>
          <a:noFill/>
          <a:ln w="38100">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形状 29">
            <a:extLst>
              <a:ext uri="{FF2B5EF4-FFF2-40B4-BE49-F238E27FC236}">
                <a16:creationId xmlns:a16="http://schemas.microsoft.com/office/drawing/2014/main" id="{5D5E716A-8A8A-486E-A8F6-B90F355C1B98}"/>
              </a:ext>
            </a:extLst>
          </p:cNvPr>
          <p:cNvSpPr/>
          <p:nvPr/>
        </p:nvSpPr>
        <p:spPr>
          <a:xfrm>
            <a:off x="3148298" y="5102153"/>
            <a:ext cx="3072809" cy="632093"/>
          </a:xfrm>
          <a:custGeom>
            <a:avLst/>
            <a:gdLst>
              <a:gd name="connsiteX0" fmla="*/ 0 w 2200939"/>
              <a:gd name="connsiteY0" fmla="*/ 10632 h 600739"/>
              <a:gd name="connsiteX1" fmla="*/ 0 w 2200939"/>
              <a:gd name="connsiteY1" fmla="*/ 600739 h 600739"/>
              <a:gd name="connsiteX2" fmla="*/ 2200939 w 2200939"/>
              <a:gd name="connsiteY2" fmla="*/ 600739 h 600739"/>
              <a:gd name="connsiteX3" fmla="*/ 2190307 w 2200939"/>
              <a:gd name="connsiteY3" fmla="*/ 0 h 600739"/>
            </a:gdLst>
            <a:ahLst/>
            <a:cxnLst>
              <a:cxn ang="0">
                <a:pos x="connsiteX0" y="connsiteY0"/>
              </a:cxn>
              <a:cxn ang="0">
                <a:pos x="connsiteX1" y="connsiteY1"/>
              </a:cxn>
              <a:cxn ang="0">
                <a:pos x="connsiteX2" y="connsiteY2"/>
              </a:cxn>
              <a:cxn ang="0">
                <a:pos x="connsiteX3" y="connsiteY3"/>
              </a:cxn>
            </a:cxnLst>
            <a:rect l="l" t="t" r="r" b="b"/>
            <a:pathLst>
              <a:path w="2200939" h="600739">
                <a:moveTo>
                  <a:pt x="0" y="10632"/>
                </a:moveTo>
                <a:lnTo>
                  <a:pt x="0" y="600739"/>
                </a:lnTo>
                <a:lnTo>
                  <a:pt x="2200939" y="600739"/>
                </a:lnTo>
                <a:lnTo>
                  <a:pt x="2190307" y="0"/>
                </a:lnTo>
              </a:path>
            </a:pathLst>
          </a:custGeom>
          <a:noFill/>
          <a:ln w="38100">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a:extLst>
              <a:ext uri="{FF2B5EF4-FFF2-40B4-BE49-F238E27FC236}">
                <a16:creationId xmlns:a16="http://schemas.microsoft.com/office/drawing/2014/main" id="{00442CE9-5693-4CBE-81B4-B22C472A3EA4}"/>
              </a:ext>
            </a:extLst>
          </p:cNvPr>
          <p:cNvSpPr/>
          <p:nvPr/>
        </p:nvSpPr>
        <p:spPr>
          <a:xfrm>
            <a:off x="3910134" y="5208974"/>
            <a:ext cx="825867" cy="923330"/>
          </a:xfrm>
          <a:prstGeom prst="rect">
            <a:avLst/>
          </a:prstGeom>
          <a:noFill/>
        </p:spPr>
        <p:txBody>
          <a:bodyPr wrap="none" lIns="91440" tIns="45720" rIns="91440" bIns="45720">
            <a:spAutoFit/>
          </a:bodyPr>
          <a:lstStyle/>
          <a:p>
            <a:pPr algn="ctr"/>
            <a:r>
              <a:rPr lang="en-US" altLang="zh-CN"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t>
            </a:r>
            <a:endParaRPr lang="zh-CN" alt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22559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left)">
                                      <p:cBhvr>
                                        <p:cTn id="32" dur="500"/>
                                        <p:tgtEl>
                                          <p:spTgt spid="30"/>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500"/>
                                        <p:tgtEl>
                                          <p:spTgt spid="2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wipe(up)">
                                      <p:cBhvr>
                                        <p:cTn id="4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utoUpdateAnimBg="0"/>
      <p:bldP spid="29" grpId="0" animBg="1"/>
      <p:bldP spid="30" grpId="0" animBg="1"/>
      <p:bldP spid="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5FE5D5A-330B-460A-800C-D26099AD4804}"/>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5649DADA-374F-4E86-B87D-6DDC4B157C37}"/>
              </a:ext>
            </a:extLst>
          </p:cNvPr>
          <p:cNvSpPr>
            <a:spLocks noGrp="1"/>
          </p:cNvSpPr>
          <p:nvPr>
            <p:ph type="sldNum" sz="quarter" idx="12"/>
          </p:nvPr>
        </p:nvSpPr>
        <p:spPr/>
        <p:txBody>
          <a:bodyPr/>
          <a:lstStyle/>
          <a:p>
            <a:fld id="{0E81DA72-FED3-491C-8B54-9DCADA948234}" type="slidenum">
              <a:rPr lang="zh-CN" altLang="en-US" smtClean="0"/>
              <a:t>13</a:t>
            </a:fld>
            <a:endParaRPr lang="zh-CN" altLang="en-US"/>
          </a:p>
        </p:txBody>
      </p:sp>
      <p:sp>
        <p:nvSpPr>
          <p:cNvPr id="7" name="文本框 6">
            <a:extLst>
              <a:ext uri="{FF2B5EF4-FFF2-40B4-BE49-F238E27FC236}">
                <a16:creationId xmlns:a16="http://schemas.microsoft.com/office/drawing/2014/main" id="{2CA72132-9A9B-418B-90C5-C1FD30F5F2A7}"/>
              </a:ext>
            </a:extLst>
          </p:cNvPr>
          <p:cNvSpPr txBox="1"/>
          <p:nvPr/>
        </p:nvSpPr>
        <p:spPr>
          <a:xfrm>
            <a:off x="3048354" y="3270801"/>
            <a:ext cx="5210072" cy="1384995"/>
          </a:xfrm>
          <a:prstGeom prst="rect">
            <a:avLst/>
          </a:prstGeom>
          <a:noFill/>
        </p:spPr>
        <p:txBody>
          <a:bodyPr wrap="squar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系统合外力作用到质心上相对于惯性系原点的力矩等于轨道角动量的变化率。</a:t>
            </a:r>
          </a:p>
        </p:txBody>
      </p:sp>
      <p:graphicFrame>
        <p:nvGraphicFramePr>
          <p:cNvPr id="8" name="对象 7">
            <a:extLst>
              <a:ext uri="{FF2B5EF4-FFF2-40B4-BE49-F238E27FC236}">
                <a16:creationId xmlns:a16="http://schemas.microsoft.com/office/drawing/2014/main" id="{195670C8-9DD5-499E-8266-D46F070A134E}"/>
              </a:ext>
            </a:extLst>
          </p:cNvPr>
          <p:cNvGraphicFramePr>
            <a:graphicFrameLocks noChangeAspect="1"/>
          </p:cNvGraphicFramePr>
          <p:nvPr>
            <p:extLst>
              <p:ext uri="{D42A27DB-BD31-4B8C-83A1-F6EECF244321}">
                <p14:modId xmlns:p14="http://schemas.microsoft.com/office/powerpoint/2010/main" val="4090532257"/>
              </p:ext>
            </p:extLst>
          </p:nvPr>
        </p:nvGraphicFramePr>
        <p:xfrm>
          <a:off x="1828800" y="999008"/>
          <a:ext cx="5243513" cy="930275"/>
        </p:xfrm>
        <a:graphic>
          <a:graphicData uri="http://schemas.openxmlformats.org/presentationml/2006/ole">
            <mc:AlternateContent xmlns:mc="http://schemas.openxmlformats.org/markup-compatibility/2006">
              <mc:Choice xmlns:v="urn:schemas-microsoft-com:vml" Requires="v">
                <p:oleObj spid="_x0000_s10638" name="Equation" r:id="rId3" imgW="2361960" imgH="419040" progId="Equation.DSMT4">
                  <p:embed/>
                </p:oleObj>
              </mc:Choice>
              <mc:Fallback>
                <p:oleObj name="Equation" r:id="rId3" imgW="2361960" imgH="419040" progId="Equation.DSMT4">
                  <p:embed/>
                  <p:pic>
                    <p:nvPicPr>
                      <p:cNvPr id="8" name="对象 7">
                        <a:extLst>
                          <a:ext uri="{FF2B5EF4-FFF2-40B4-BE49-F238E27FC236}">
                            <a16:creationId xmlns:a16="http://schemas.microsoft.com/office/drawing/2014/main" id="{6F442BC2-EFFD-460E-855E-A2EA49D44065}"/>
                          </a:ext>
                        </a:extLst>
                      </p:cNvPr>
                      <p:cNvPicPr/>
                      <p:nvPr/>
                    </p:nvPicPr>
                    <p:blipFill>
                      <a:blip r:embed="rId4"/>
                      <a:stretch>
                        <a:fillRect/>
                      </a:stretch>
                    </p:blipFill>
                    <p:spPr>
                      <a:xfrm>
                        <a:off x="1828800" y="999008"/>
                        <a:ext cx="5243513" cy="930275"/>
                      </a:xfrm>
                      <a:prstGeom prst="rect">
                        <a:avLst/>
                      </a:prstGeom>
                    </p:spPr>
                  </p:pic>
                </p:oleObj>
              </mc:Fallback>
            </mc:AlternateContent>
          </a:graphicData>
        </a:graphic>
      </p:graphicFrame>
      <p:graphicFrame>
        <p:nvGraphicFramePr>
          <p:cNvPr id="9" name="对象 8">
            <a:extLst>
              <a:ext uri="{FF2B5EF4-FFF2-40B4-BE49-F238E27FC236}">
                <a16:creationId xmlns:a16="http://schemas.microsoft.com/office/drawing/2014/main" id="{AE3DF973-1436-46A8-811D-7ECB2463CA77}"/>
              </a:ext>
            </a:extLst>
          </p:cNvPr>
          <p:cNvGraphicFramePr>
            <a:graphicFrameLocks noChangeAspect="1"/>
          </p:cNvGraphicFramePr>
          <p:nvPr>
            <p:extLst>
              <p:ext uri="{D42A27DB-BD31-4B8C-83A1-F6EECF244321}">
                <p14:modId xmlns:p14="http://schemas.microsoft.com/office/powerpoint/2010/main" val="3464629889"/>
              </p:ext>
            </p:extLst>
          </p:nvPr>
        </p:nvGraphicFramePr>
        <p:xfrm>
          <a:off x="1245330" y="151113"/>
          <a:ext cx="3409950" cy="903287"/>
        </p:xfrm>
        <a:graphic>
          <a:graphicData uri="http://schemas.openxmlformats.org/presentationml/2006/ole">
            <mc:AlternateContent xmlns:mc="http://schemas.openxmlformats.org/markup-compatibility/2006">
              <mc:Choice xmlns:v="urn:schemas-microsoft-com:vml" Requires="v">
                <p:oleObj spid="_x0000_s10639" name="Equation" r:id="rId5" imgW="1536480" imgH="406080" progId="Equation.DSMT4">
                  <p:embed/>
                </p:oleObj>
              </mc:Choice>
              <mc:Fallback>
                <p:oleObj name="Equation" r:id="rId5" imgW="1536480" imgH="406080" progId="Equation.DSMT4">
                  <p:embed/>
                  <p:pic>
                    <p:nvPicPr>
                      <p:cNvPr id="8" name="对象 7">
                        <a:extLst>
                          <a:ext uri="{FF2B5EF4-FFF2-40B4-BE49-F238E27FC236}">
                            <a16:creationId xmlns:a16="http://schemas.microsoft.com/office/drawing/2014/main" id="{195670C8-9DD5-499E-8266-D46F070A134E}"/>
                          </a:ext>
                        </a:extLst>
                      </p:cNvPr>
                      <p:cNvPicPr/>
                      <p:nvPr/>
                    </p:nvPicPr>
                    <p:blipFill>
                      <a:blip r:embed="rId6"/>
                      <a:stretch>
                        <a:fillRect/>
                      </a:stretch>
                    </p:blipFill>
                    <p:spPr>
                      <a:xfrm>
                        <a:off x="1245330" y="151113"/>
                        <a:ext cx="3409950" cy="903287"/>
                      </a:xfrm>
                      <a:prstGeom prst="rect">
                        <a:avLst/>
                      </a:prstGeom>
                    </p:spPr>
                  </p:pic>
                </p:oleObj>
              </mc:Fallback>
            </mc:AlternateContent>
          </a:graphicData>
        </a:graphic>
      </p:graphicFrame>
      <p:graphicFrame>
        <p:nvGraphicFramePr>
          <p:cNvPr id="10" name="对象 9">
            <a:extLst>
              <a:ext uri="{FF2B5EF4-FFF2-40B4-BE49-F238E27FC236}">
                <a16:creationId xmlns:a16="http://schemas.microsoft.com/office/drawing/2014/main" id="{A81A73D5-E9C5-4C5F-9330-C59DB2B80DD3}"/>
              </a:ext>
            </a:extLst>
          </p:cNvPr>
          <p:cNvGraphicFramePr>
            <a:graphicFrameLocks noChangeAspect="1"/>
          </p:cNvGraphicFramePr>
          <p:nvPr>
            <p:extLst>
              <p:ext uri="{D42A27DB-BD31-4B8C-83A1-F6EECF244321}">
                <p14:modId xmlns:p14="http://schemas.microsoft.com/office/powerpoint/2010/main" val="2726840793"/>
              </p:ext>
            </p:extLst>
          </p:nvPr>
        </p:nvGraphicFramePr>
        <p:xfrm>
          <a:off x="921861" y="3406120"/>
          <a:ext cx="1520825" cy="930275"/>
        </p:xfrm>
        <a:graphic>
          <a:graphicData uri="http://schemas.openxmlformats.org/presentationml/2006/ole">
            <mc:AlternateContent xmlns:mc="http://schemas.openxmlformats.org/markup-compatibility/2006">
              <mc:Choice xmlns:v="urn:schemas-microsoft-com:vml" Requires="v">
                <p:oleObj spid="_x0000_s10640" name="Equation" r:id="rId7" imgW="685800" imgH="419040" progId="Equation.DSMT4">
                  <p:embed/>
                </p:oleObj>
              </mc:Choice>
              <mc:Fallback>
                <p:oleObj name="Equation" r:id="rId7" imgW="685800" imgH="419040" progId="Equation.DSMT4">
                  <p:embed/>
                  <p:pic>
                    <p:nvPicPr>
                      <p:cNvPr id="9" name="对象 8">
                        <a:extLst>
                          <a:ext uri="{FF2B5EF4-FFF2-40B4-BE49-F238E27FC236}">
                            <a16:creationId xmlns:a16="http://schemas.microsoft.com/office/drawing/2014/main" id="{AE3DF973-1436-46A8-811D-7ECB2463CA77}"/>
                          </a:ext>
                        </a:extLst>
                      </p:cNvPr>
                      <p:cNvPicPr/>
                      <p:nvPr/>
                    </p:nvPicPr>
                    <p:blipFill>
                      <a:blip r:embed="rId8"/>
                      <a:stretch>
                        <a:fillRect/>
                      </a:stretch>
                    </p:blipFill>
                    <p:spPr>
                      <a:xfrm>
                        <a:off x="921861" y="3406120"/>
                        <a:ext cx="1520825" cy="930275"/>
                      </a:xfrm>
                      <a:prstGeom prst="rect">
                        <a:avLst/>
                      </a:prstGeom>
                    </p:spPr>
                  </p:pic>
                </p:oleObj>
              </mc:Fallback>
            </mc:AlternateContent>
          </a:graphicData>
        </a:graphic>
      </p:graphicFrame>
      <p:sp>
        <p:nvSpPr>
          <p:cNvPr id="11" name="文本框 10">
            <a:extLst>
              <a:ext uri="{FF2B5EF4-FFF2-40B4-BE49-F238E27FC236}">
                <a16:creationId xmlns:a16="http://schemas.microsoft.com/office/drawing/2014/main" id="{B5723CC9-60F6-44FA-B675-9AEA08AAA29E}"/>
              </a:ext>
            </a:extLst>
          </p:cNvPr>
          <p:cNvSpPr txBox="1"/>
          <p:nvPr/>
        </p:nvSpPr>
        <p:spPr>
          <a:xfrm>
            <a:off x="3048354" y="4904885"/>
            <a:ext cx="5380194" cy="1384995"/>
          </a:xfrm>
          <a:prstGeom prst="rect">
            <a:avLst/>
          </a:prstGeom>
          <a:noFill/>
        </p:spPr>
        <p:txBody>
          <a:bodyPr wrap="squar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质心系内，相对于质心的外力矩之和等于固有角动量的变化率。</a:t>
            </a:r>
            <a:endParaRPr lang="en-US" altLang="zh-CN" sz="2800" b="1" dirty="0">
              <a:solidFill>
                <a:srgbClr val="0000FF"/>
              </a:solidFill>
              <a:latin typeface="华文楷体" panose="02010600040101010101" pitchFamily="2" charset="-122"/>
              <a:ea typeface="华文楷体" panose="02010600040101010101" pitchFamily="2" charset="-122"/>
            </a:endParaRPr>
          </a:p>
          <a:p>
            <a:r>
              <a:rPr lang="zh-CN" altLang="en-US" sz="2800" b="1" dirty="0">
                <a:solidFill>
                  <a:srgbClr val="FF0000"/>
                </a:solidFill>
                <a:latin typeface="华文楷体" panose="02010600040101010101" pitchFamily="2" charset="-122"/>
                <a:ea typeface="华文楷体" panose="02010600040101010101" pitchFamily="2" charset="-122"/>
              </a:rPr>
              <a:t>注意：质心系是惯性系才成立！</a:t>
            </a:r>
          </a:p>
        </p:txBody>
      </p:sp>
      <p:graphicFrame>
        <p:nvGraphicFramePr>
          <p:cNvPr id="12" name="对象 11">
            <a:extLst>
              <a:ext uri="{FF2B5EF4-FFF2-40B4-BE49-F238E27FC236}">
                <a16:creationId xmlns:a16="http://schemas.microsoft.com/office/drawing/2014/main" id="{DDB2B0DE-7796-43BA-81DD-A830AE14A740}"/>
              </a:ext>
            </a:extLst>
          </p:cNvPr>
          <p:cNvGraphicFramePr>
            <a:graphicFrameLocks noChangeAspect="1"/>
          </p:cNvGraphicFramePr>
          <p:nvPr>
            <p:extLst>
              <p:ext uri="{D42A27DB-BD31-4B8C-83A1-F6EECF244321}">
                <p14:modId xmlns:p14="http://schemas.microsoft.com/office/powerpoint/2010/main" val="4162962286"/>
              </p:ext>
            </p:extLst>
          </p:nvPr>
        </p:nvGraphicFramePr>
        <p:xfrm>
          <a:off x="923307" y="4899036"/>
          <a:ext cx="1379538" cy="930275"/>
        </p:xfrm>
        <a:graphic>
          <a:graphicData uri="http://schemas.openxmlformats.org/presentationml/2006/ole">
            <mc:AlternateContent xmlns:mc="http://schemas.openxmlformats.org/markup-compatibility/2006">
              <mc:Choice xmlns:v="urn:schemas-microsoft-com:vml" Requires="v">
                <p:oleObj spid="_x0000_s10641" name="Equation" r:id="rId9" imgW="622080" imgH="419040" progId="Equation.DSMT4">
                  <p:embed/>
                </p:oleObj>
              </mc:Choice>
              <mc:Fallback>
                <p:oleObj name="Equation" r:id="rId9" imgW="622080" imgH="419040" progId="Equation.DSMT4">
                  <p:embed/>
                  <p:pic>
                    <p:nvPicPr>
                      <p:cNvPr id="10" name="对象 9">
                        <a:extLst>
                          <a:ext uri="{FF2B5EF4-FFF2-40B4-BE49-F238E27FC236}">
                            <a16:creationId xmlns:a16="http://schemas.microsoft.com/office/drawing/2014/main" id="{A81A73D5-E9C5-4C5F-9330-C59DB2B80DD3}"/>
                          </a:ext>
                        </a:extLst>
                      </p:cNvPr>
                      <p:cNvPicPr/>
                      <p:nvPr/>
                    </p:nvPicPr>
                    <p:blipFill>
                      <a:blip r:embed="rId10"/>
                      <a:stretch>
                        <a:fillRect/>
                      </a:stretch>
                    </p:blipFill>
                    <p:spPr>
                      <a:xfrm>
                        <a:off x="923307" y="4899036"/>
                        <a:ext cx="1379538" cy="930275"/>
                      </a:xfrm>
                      <a:prstGeom prst="rect">
                        <a:avLst/>
                      </a:prstGeom>
                    </p:spPr>
                  </p:pic>
                </p:oleObj>
              </mc:Fallback>
            </mc:AlternateContent>
          </a:graphicData>
        </a:graphic>
      </p:graphicFrame>
      <p:graphicFrame>
        <p:nvGraphicFramePr>
          <p:cNvPr id="13" name="Object 6">
            <a:extLst>
              <a:ext uri="{FF2B5EF4-FFF2-40B4-BE49-F238E27FC236}">
                <a16:creationId xmlns:a16="http://schemas.microsoft.com/office/drawing/2014/main" id="{B0A040DD-C772-43F1-A67A-85742A198A8D}"/>
              </a:ext>
            </a:extLst>
          </p:cNvPr>
          <p:cNvGraphicFramePr>
            <a:graphicFrameLocks noChangeAspect="1"/>
          </p:cNvGraphicFramePr>
          <p:nvPr>
            <p:extLst>
              <p:ext uri="{D42A27DB-BD31-4B8C-83A1-F6EECF244321}">
                <p14:modId xmlns:p14="http://schemas.microsoft.com/office/powerpoint/2010/main" val="215964477"/>
              </p:ext>
            </p:extLst>
          </p:nvPr>
        </p:nvGraphicFramePr>
        <p:xfrm>
          <a:off x="1316450" y="2107123"/>
          <a:ext cx="5583238" cy="985838"/>
        </p:xfrm>
        <a:graphic>
          <a:graphicData uri="http://schemas.openxmlformats.org/presentationml/2006/ole">
            <mc:AlternateContent xmlns:mc="http://schemas.openxmlformats.org/markup-compatibility/2006">
              <mc:Choice xmlns:v="urn:schemas-microsoft-com:vml" Requires="v">
                <p:oleObj spid="_x0000_s10642" name="Equation" r:id="rId11" imgW="2514600" imgH="444240" progId="Equation.DSMT4">
                  <p:embed/>
                </p:oleObj>
              </mc:Choice>
              <mc:Fallback>
                <p:oleObj name="Equation" r:id="rId11" imgW="2514600" imgH="444240" progId="Equation.DSMT4">
                  <p:embed/>
                  <p:pic>
                    <p:nvPicPr>
                      <p:cNvPr id="9" name="Object 6">
                        <a:extLst>
                          <a:ext uri="{FF2B5EF4-FFF2-40B4-BE49-F238E27FC236}">
                            <a16:creationId xmlns:a16="http://schemas.microsoft.com/office/drawing/2014/main" id="{604CCE24-C4C3-4505-857A-E54727CCAE07}"/>
                          </a:ext>
                        </a:extLst>
                      </p:cNvPr>
                      <p:cNvPicPr>
                        <a:picLocks noChangeAspect="1" noChangeArrowheads="1"/>
                      </p:cNvPicPr>
                      <p:nvPr/>
                    </p:nvPicPr>
                    <p:blipFill>
                      <a:blip r:embed="rId12"/>
                      <a:srcRect/>
                      <a:stretch>
                        <a:fillRect/>
                      </a:stretch>
                    </p:blipFill>
                    <p:spPr bwMode="auto">
                      <a:xfrm>
                        <a:off x="1316450" y="2107123"/>
                        <a:ext cx="5583238" cy="9858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1467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54246EF-57AB-4E3A-930F-06DAF352D1FE}"/>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0B858495-F152-49F9-A3AE-C28DAADF68CC}"/>
              </a:ext>
            </a:extLst>
          </p:cNvPr>
          <p:cNvSpPr>
            <a:spLocks noGrp="1"/>
          </p:cNvSpPr>
          <p:nvPr>
            <p:ph type="sldNum" sz="quarter" idx="12"/>
          </p:nvPr>
        </p:nvSpPr>
        <p:spPr/>
        <p:txBody>
          <a:bodyPr/>
          <a:lstStyle/>
          <a:p>
            <a:fld id="{0E81DA72-FED3-491C-8B54-9DCADA948234}" type="slidenum">
              <a:rPr lang="zh-CN" altLang="en-US" smtClean="0"/>
              <a:t>14</a:t>
            </a:fld>
            <a:endParaRPr lang="zh-CN" altLang="en-US"/>
          </a:p>
        </p:txBody>
      </p:sp>
      <p:sp>
        <p:nvSpPr>
          <p:cNvPr id="4" name="Text Box 13">
            <a:extLst>
              <a:ext uri="{FF2B5EF4-FFF2-40B4-BE49-F238E27FC236}">
                <a16:creationId xmlns:a16="http://schemas.microsoft.com/office/drawing/2014/main" id="{5B944CAA-AC71-4E16-B3F9-5D94A9613770}"/>
              </a:ext>
            </a:extLst>
          </p:cNvPr>
          <p:cNvSpPr txBox="1">
            <a:spLocks noChangeArrowheads="1"/>
          </p:cNvSpPr>
          <p:nvPr/>
        </p:nvSpPr>
        <p:spPr bwMode="auto">
          <a:xfrm>
            <a:off x="1657350" y="5067862"/>
            <a:ext cx="551946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3200" b="1" dirty="0">
                <a:solidFill>
                  <a:srgbClr val="9900CC"/>
                </a:solidFill>
                <a:latin typeface="华文楷体" panose="02010600040101010101" pitchFamily="2" charset="-122"/>
                <a:ea typeface="华文楷体" panose="02010600040101010101" pitchFamily="2" charset="-122"/>
              </a:rPr>
              <a:t>角动量定理在质心系中成立，</a:t>
            </a:r>
          </a:p>
          <a:p>
            <a:pPr eaLnBrk="1" hangingPunct="1"/>
            <a:r>
              <a:rPr kumimoji="1" lang="zh-CN" altLang="en-US" sz="3200" b="1" dirty="0">
                <a:solidFill>
                  <a:srgbClr val="9900CC"/>
                </a:solidFill>
                <a:latin typeface="华文楷体" panose="02010600040101010101" pitchFamily="2" charset="-122"/>
                <a:ea typeface="华文楷体" panose="02010600040101010101" pitchFamily="2" charset="-122"/>
              </a:rPr>
              <a:t>而</a:t>
            </a:r>
            <a:r>
              <a:rPr kumimoji="1" lang="zh-CN" altLang="en-US" sz="3200" b="1" u="sng" dirty="0">
                <a:solidFill>
                  <a:srgbClr val="9900CC"/>
                </a:solidFill>
                <a:latin typeface="华文楷体" panose="02010600040101010101" pitchFamily="2" charset="-122"/>
                <a:ea typeface="华文楷体" panose="02010600040101010101" pitchFamily="2" charset="-122"/>
              </a:rPr>
              <a:t>不论质心系是否为惯性系</a:t>
            </a:r>
            <a:r>
              <a:rPr kumimoji="1" lang="zh-CN" altLang="en-US" sz="3200" b="1" dirty="0">
                <a:solidFill>
                  <a:srgbClr val="9900CC"/>
                </a:solidFill>
                <a:latin typeface="华文楷体" panose="02010600040101010101" pitchFamily="2" charset="-122"/>
                <a:ea typeface="华文楷体" panose="02010600040101010101" pitchFamily="2" charset="-122"/>
              </a:rPr>
              <a:t>。</a:t>
            </a:r>
          </a:p>
        </p:txBody>
      </p:sp>
      <p:sp>
        <p:nvSpPr>
          <p:cNvPr id="5" name="文本框 4">
            <a:extLst>
              <a:ext uri="{FF2B5EF4-FFF2-40B4-BE49-F238E27FC236}">
                <a16:creationId xmlns:a16="http://schemas.microsoft.com/office/drawing/2014/main" id="{B515535F-27B9-427D-BEFE-F0CB7A3592B8}"/>
              </a:ext>
            </a:extLst>
          </p:cNvPr>
          <p:cNvSpPr txBox="1"/>
          <p:nvPr/>
        </p:nvSpPr>
        <p:spPr>
          <a:xfrm>
            <a:off x="771283" y="401674"/>
            <a:ext cx="7701959" cy="954107"/>
          </a:xfrm>
          <a:prstGeom prst="rect">
            <a:avLst/>
          </a:prstGeom>
          <a:noFill/>
        </p:spPr>
        <p:txBody>
          <a:bodyPr wrap="square" rtlCol="0">
            <a:spAutoFit/>
          </a:bodyPr>
          <a:lstStyle/>
          <a:p>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如果质心参考系是非惯性系，相对惯性系有加速度</a:t>
            </a:r>
            <a:r>
              <a:rPr lang="en-US" altLang="zh-CN" sz="2800" b="1" i="1" dirty="0" err="1">
                <a:latin typeface="Times New Roman" panose="02020603050405020304" pitchFamily="18" charset="0"/>
                <a:ea typeface="华文楷体" panose="02010600040101010101" pitchFamily="2" charset="-122"/>
                <a:cs typeface="Times New Roman" panose="02020603050405020304" pitchFamily="18" charset="0"/>
              </a:rPr>
              <a:t>a</a:t>
            </a:r>
            <a:r>
              <a:rPr lang="en-US" altLang="zh-CN" sz="2800" b="1" baseline="-25000" dirty="0" err="1">
                <a:latin typeface="Times New Roman" panose="02020603050405020304" pitchFamily="18" charset="0"/>
                <a:ea typeface="华文楷体" panose="02010600040101010101" pitchFamily="2" charset="-122"/>
                <a:cs typeface="Times New Roman" panose="02020603050405020304" pitchFamily="18" charset="0"/>
              </a:rPr>
              <a:t>C</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，证明</a:t>
            </a:r>
            <a:r>
              <a:rPr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惯性力相对于质心的合力矩恒为零</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p>
        </p:txBody>
      </p:sp>
      <p:graphicFrame>
        <p:nvGraphicFramePr>
          <p:cNvPr id="6" name="对象 5">
            <a:extLst>
              <a:ext uri="{FF2B5EF4-FFF2-40B4-BE49-F238E27FC236}">
                <a16:creationId xmlns:a16="http://schemas.microsoft.com/office/drawing/2014/main" id="{0FC646E9-5E5F-4F55-93C8-1A86D73BAC1F}"/>
              </a:ext>
            </a:extLst>
          </p:cNvPr>
          <p:cNvGraphicFramePr>
            <a:graphicFrameLocks noChangeAspect="1"/>
          </p:cNvGraphicFramePr>
          <p:nvPr>
            <p:extLst>
              <p:ext uri="{D42A27DB-BD31-4B8C-83A1-F6EECF244321}">
                <p14:modId xmlns:p14="http://schemas.microsoft.com/office/powerpoint/2010/main" val="1164767283"/>
              </p:ext>
            </p:extLst>
          </p:nvPr>
        </p:nvGraphicFramePr>
        <p:xfrm>
          <a:off x="2430537" y="1669962"/>
          <a:ext cx="2484437" cy="592137"/>
        </p:xfrm>
        <a:graphic>
          <a:graphicData uri="http://schemas.openxmlformats.org/presentationml/2006/ole">
            <mc:AlternateContent xmlns:mc="http://schemas.openxmlformats.org/markup-compatibility/2006">
              <mc:Choice xmlns:v="urn:schemas-microsoft-com:vml" Requires="v">
                <p:oleObj spid="_x0000_s11591" name="Equation" r:id="rId3" imgW="1117440" imgH="266400" progId="Equation.DSMT4">
                  <p:embed/>
                </p:oleObj>
              </mc:Choice>
              <mc:Fallback>
                <p:oleObj name="Equation" r:id="rId3" imgW="1117440" imgH="266400" progId="Equation.DSMT4">
                  <p:embed/>
                  <p:pic>
                    <p:nvPicPr>
                      <p:cNvPr id="8" name="对象 7">
                        <a:extLst>
                          <a:ext uri="{FF2B5EF4-FFF2-40B4-BE49-F238E27FC236}">
                            <a16:creationId xmlns:a16="http://schemas.microsoft.com/office/drawing/2014/main" id="{5362D37D-C9C2-4A4F-B64E-929DD2FF53F0}"/>
                          </a:ext>
                        </a:extLst>
                      </p:cNvPr>
                      <p:cNvPicPr/>
                      <p:nvPr/>
                    </p:nvPicPr>
                    <p:blipFill>
                      <a:blip r:embed="rId4"/>
                      <a:stretch>
                        <a:fillRect/>
                      </a:stretch>
                    </p:blipFill>
                    <p:spPr>
                      <a:xfrm>
                        <a:off x="2430537" y="1669962"/>
                        <a:ext cx="2484437" cy="592137"/>
                      </a:xfrm>
                      <a:prstGeom prst="rect">
                        <a:avLst/>
                      </a:prstGeom>
                    </p:spPr>
                  </p:pic>
                </p:oleObj>
              </mc:Fallback>
            </mc:AlternateContent>
          </a:graphicData>
        </a:graphic>
      </p:graphicFrame>
      <p:graphicFrame>
        <p:nvGraphicFramePr>
          <p:cNvPr id="7" name="对象 6">
            <a:extLst>
              <a:ext uri="{FF2B5EF4-FFF2-40B4-BE49-F238E27FC236}">
                <a16:creationId xmlns:a16="http://schemas.microsoft.com/office/drawing/2014/main" id="{E20BB577-6D06-4E78-925D-2A6F5D4B9867}"/>
              </a:ext>
            </a:extLst>
          </p:cNvPr>
          <p:cNvGraphicFramePr>
            <a:graphicFrameLocks noChangeAspect="1"/>
          </p:cNvGraphicFramePr>
          <p:nvPr>
            <p:extLst>
              <p:ext uri="{D42A27DB-BD31-4B8C-83A1-F6EECF244321}">
                <p14:modId xmlns:p14="http://schemas.microsoft.com/office/powerpoint/2010/main" val="3366661542"/>
              </p:ext>
            </p:extLst>
          </p:nvPr>
        </p:nvGraphicFramePr>
        <p:xfrm>
          <a:off x="3072771" y="2436951"/>
          <a:ext cx="2513013" cy="592137"/>
        </p:xfrm>
        <a:graphic>
          <a:graphicData uri="http://schemas.openxmlformats.org/presentationml/2006/ole">
            <mc:AlternateContent xmlns:mc="http://schemas.openxmlformats.org/markup-compatibility/2006">
              <mc:Choice xmlns:v="urn:schemas-microsoft-com:vml" Requires="v">
                <p:oleObj spid="_x0000_s11592" name="Equation" r:id="rId5" imgW="1130040" imgH="266400" progId="Equation.DSMT4">
                  <p:embed/>
                </p:oleObj>
              </mc:Choice>
              <mc:Fallback>
                <p:oleObj name="Equation" r:id="rId5" imgW="1130040" imgH="266400" progId="Equation.DSMT4">
                  <p:embed/>
                  <p:pic>
                    <p:nvPicPr>
                      <p:cNvPr id="6" name="对象 5">
                        <a:extLst>
                          <a:ext uri="{FF2B5EF4-FFF2-40B4-BE49-F238E27FC236}">
                            <a16:creationId xmlns:a16="http://schemas.microsoft.com/office/drawing/2014/main" id="{0FC646E9-5E5F-4F55-93C8-1A86D73BAC1F}"/>
                          </a:ext>
                        </a:extLst>
                      </p:cNvPr>
                      <p:cNvPicPr/>
                      <p:nvPr/>
                    </p:nvPicPr>
                    <p:blipFill>
                      <a:blip r:embed="rId6"/>
                      <a:stretch>
                        <a:fillRect/>
                      </a:stretch>
                    </p:blipFill>
                    <p:spPr>
                      <a:xfrm>
                        <a:off x="3072771" y="2436951"/>
                        <a:ext cx="2513013" cy="592137"/>
                      </a:xfrm>
                      <a:prstGeom prst="rect">
                        <a:avLst/>
                      </a:prstGeom>
                    </p:spPr>
                  </p:pic>
                </p:oleObj>
              </mc:Fallback>
            </mc:AlternateContent>
          </a:graphicData>
        </a:graphic>
      </p:graphicFrame>
      <p:graphicFrame>
        <p:nvGraphicFramePr>
          <p:cNvPr id="8" name="对象 7">
            <a:extLst>
              <a:ext uri="{FF2B5EF4-FFF2-40B4-BE49-F238E27FC236}">
                <a16:creationId xmlns:a16="http://schemas.microsoft.com/office/drawing/2014/main" id="{59F3CF32-E4E6-4ACD-AD5C-41CE9EF8A4AE}"/>
              </a:ext>
            </a:extLst>
          </p:cNvPr>
          <p:cNvGraphicFramePr>
            <a:graphicFrameLocks noChangeAspect="1"/>
          </p:cNvGraphicFramePr>
          <p:nvPr>
            <p:extLst>
              <p:ext uri="{D42A27DB-BD31-4B8C-83A1-F6EECF244321}">
                <p14:modId xmlns:p14="http://schemas.microsoft.com/office/powerpoint/2010/main" val="3804656491"/>
              </p:ext>
            </p:extLst>
          </p:nvPr>
        </p:nvGraphicFramePr>
        <p:xfrm>
          <a:off x="3035557" y="3254978"/>
          <a:ext cx="2259013" cy="592137"/>
        </p:xfrm>
        <a:graphic>
          <a:graphicData uri="http://schemas.openxmlformats.org/presentationml/2006/ole">
            <mc:AlternateContent xmlns:mc="http://schemas.openxmlformats.org/markup-compatibility/2006">
              <mc:Choice xmlns:v="urn:schemas-microsoft-com:vml" Requires="v">
                <p:oleObj spid="_x0000_s11593" name="Equation" r:id="rId7" imgW="1015920" imgH="266400" progId="Equation.DSMT4">
                  <p:embed/>
                </p:oleObj>
              </mc:Choice>
              <mc:Fallback>
                <p:oleObj name="Equation" r:id="rId7" imgW="1015920" imgH="266400" progId="Equation.DSMT4">
                  <p:embed/>
                  <p:pic>
                    <p:nvPicPr>
                      <p:cNvPr id="7" name="对象 6">
                        <a:extLst>
                          <a:ext uri="{FF2B5EF4-FFF2-40B4-BE49-F238E27FC236}">
                            <a16:creationId xmlns:a16="http://schemas.microsoft.com/office/drawing/2014/main" id="{E20BB577-6D06-4E78-925D-2A6F5D4B9867}"/>
                          </a:ext>
                        </a:extLst>
                      </p:cNvPr>
                      <p:cNvPicPr/>
                      <p:nvPr/>
                    </p:nvPicPr>
                    <p:blipFill>
                      <a:blip r:embed="rId8"/>
                      <a:stretch>
                        <a:fillRect/>
                      </a:stretch>
                    </p:blipFill>
                    <p:spPr>
                      <a:xfrm>
                        <a:off x="3035557" y="3254978"/>
                        <a:ext cx="2259013" cy="592137"/>
                      </a:xfrm>
                      <a:prstGeom prst="rect">
                        <a:avLst/>
                      </a:prstGeom>
                    </p:spPr>
                  </p:pic>
                </p:oleObj>
              </mc:Fallback>
            </mc:AlternateContent>
          </a:graphicData>
        </a:graphic>
      </p:graphicFrame>
      <p:graphicFrame>
        <p:nvGraphicFramePr>
          <p:cNvPr id="9" name="对象 8">
            <a:extLst>
              <a:ext uri="{FF2B5EF4-FFF2-40B4-BE49-F238E27FC236}">
                <a16:creationId xmlns:a16="http://schemas.microsoft.com/office/drawing/2014/main" id="{25843DE6-18FD-4061-A036-18E852652754}"/>
              </a:ext>
            </a:extLst>
          </p:cNvPr>
          <p:cNvGraphicFramePr>
            <a:graphicFrameLocks noChangeAspect="1"/>
          </p:cNvGraphicFramePr>
          <p:nvPr>
            <p:extLst>
              <p:ext uri="{D42A27DB-BD31-4B8C-83A1-F6EECF244321}">
                <p14:modId xmlns:p14="http://schemas.microsoft.com/office/powerpoint/2010/main" val="4226146382"/>
              </p:ext>
            </p:extLst>
          </p:nvPr>
        </p:nvGraphicFramePr>
        <p:xfrm>
          <a:off x="3038475" y="4117975"/>
          <a:ext cx="2260600" cy="508000"/>
        </p:xfrm>
        <a:graphic>
          <a:graphicData uri="http://schemas.openxmlformats.org/presentationml/2006/ole">
            <mc:AlternateContent xmlns:mc="http://schemas.openxmlformats.org/markup-compatibility/2006">
              <mc:Choice xmlns:v="urn:schemas-microsoft-com:vml" Requires="v">
                <p:oleObj spid="_x0000_s11594" name="Equation" r:id="rId9" imgW="1015920" imgH="228600" progId="Equation.DSMT4">
                  <p:embed/>
                </p:oleObj>
              </mc:Choice>
              <mc:Fallback>
                <p:oleObj name="Equation" r:id="rId9" imgW="1015920" imgH="228600" progId="Equation.DSMT4">
                  <p:embed/>
                  <p:pic>
                    <p:nvPicPr>
                      <p:cNvPr id="8" name="对象 7">
                        <a:extLst>
                          <a:ext uri="{FF2B5EF4-FFF2-40B4-BE49-F238E27FC236}">
                            <a16:creationId xmlns:a16="http://schemas.microsoft.com/office/drawing/2014/main" id="{59F3CF32-E4E6-4ACD-AD5C-41CE9EF8A4AE}"/>
                          </a:ext>
                        </a:extLst>
                      </p:cNvPr>
                      <p:cNvPicPr/>
                      <p:nvPr/>
                    </p:nvPicPr>
                    <p:blipFill>
                      <a:blip r:embed="rId10"/>
                      <a:stretch>
                        <a:fillRect/>
                      </a:stretch>
                    </p:blipFill>
                    <p:spPr>
                      <a:xfrm>
                        <a:off x="3038475" y="4117975"/>
                        <a:ext cx="2260600" cy="508000"/>
                      </a:xfrm>
                      <a:prstGeom prst="rect">
                        <a:avLst/>
                      </a:prstGeom>
                    </p:spPr>
                  </p:pic>
                </p:oleObj>
              </mc:Fallback>
            </mc:AlternateContent>
          </a:graphicData>
        </a:graphic>
      </p:graphicFrame>
    </p:spTree>
    <p:extLst>
      <p:ext uri="{BB962C8B-B14F-4D97-AF65-F5344CB8AC3E}">
        <p14:creationId xmlns:p14="http://schemas.microsoft.com/office/powerpoint/2010/main" val="2761988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32272B0A-C0EF-48A8-867F-3020B3882539}"/>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071CF046-A9F5-412C-9885-77049974751A}"/>
              </a:ext>
            </a:extLst>
          </p:cNvPr>
          <p:cNvSpPr>
            <a:spLocks noGrp="1"/>
          </p:cNvSpPr>
          <p:nvPr>
            <p:ph type="sldNum" sz="quarter" idx="12"/>
          </p:nvPr>
        </p:nvSpPr>
        <p:spPr/>
        <p:txBody>
          <a:bodyPr/>
          <a:lstStyle/>
          <a:p>
            <a:fld id="{0E81DA72-FED3-491C-8B54-9DCADA948234}" type="slidenum">
              <a:rPr lang="zh-CN" altLang="en-US" smtClean="0"/>
              <a:t>15</a:t>
            </a:fld>
            <a:endParaRPr lang="zh-CN" altLang="en-US"/>
          </a:p>
        </p:txBody>
      </p:sp>
      <p:sp>
        <p:nvSpPr>
          <p:cNvPr id="4" name="Text Box 17">
            <a:extLst>
              <a:ext uri="{FF2B5EF4-FFF2-40B4-BE49-F238E27FC236}">
                <a16:creationId xmlns:a16="http://schemas.microsoft.com/office/drawing/2014/main" id="{2E03C194-B004-4F53-96FE-A431B7E61126}"/>
              </a:ext>
            </a:extLst>
          </p:cNvPr>
          <p:cNvSpPr txBox="1">
            <a:spLocks noChangeArrowheads="1"/>
          </p:cNvSpPr>
          <p:nvPr/>
        </p:nvSpPr>
        <p:spPr bwMode="auto">
          <a:xfrm>
            <a:off x="438150" y="429169"/>
            <a:ext cx="8077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ct val="2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若质点系</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所受的外力是重力</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，按质心的定义，合外力矩为：</a:t>
            </a:r>
          </a:p>
        </p:txBody>
      </p:sp>
      <p:graphicFrame>
        <p:nvGraphicFramePr>
          <p:cNvPr id="5" name="Object 18">
            <a:extLst>
              <a:ext uri="{FF2B5EF4-FFF2-40B4-BE49-F238E27FC236}">
                <a16:creationId xmlns:a16="http://schemas.microsoft.com/office/drawing/2014/main" id="{D259917E-8244-4E1A-AB4C-9D2F663F1634}"/>
              </a:ext>
            </a:extLst>
          </p:cNvPr>
          <p:cNvGraphicFramePr>
            <a:graphicFrameLocks noChangeAspect="1"/>
          </p:cNvGraphicFramePr>
          <p:nvPr>
            <p:extLst>
              <p:ext uri="{D42A27DB-BD31-4B8C-83A1-F6EECF244321}">
                <p14:modId xmlns:p14="http://schemas.microsoft.com/office/powerpoint/2010/main" val="949079334"/>
              </p:ext>
            </p:extLst>
          </p:nvPr>
        </p:nvGraphicFramePr>
        <p:xfrm>
          <a:off x="2193925" y="1457335"/>
          <a:ext cx="4143375" cy="760412"/>
        </p:xfrm>
        <a:graphic>
          <a:graphicData uri="http://schemas.openxmlformats.org/presentationml/2006/ole">
            <mc:AlternateContent xmlns:mc="http://schemas.openxmlformats.org/markup-compatibility/2006">
              <mc:Choice xmlns:v="urn:schemas-microsoft-com:vml" Requires="v">
                <p:oleObj spid="_x0000_s12675" name="Equation" r:id="rId3" imgW="1866600" imgH="342720" progId="Equation.DSMT4">
                  <p:embed/>
                </p:oleObj>
              </mc:Choice>
              <mc:Fallback>
                <p:oleObj name="Equation" r:id="rId3" imgW="1866600" imgH="342720" progId="Equation.DSMT4">
                  <p:embed/>
                  <p:pic>
                    <p:nvPicPr>
                      <p:cNvPr id="131090" name="Object 18"/>
                      <p:cNvPicPr>
                        <a:picLocks noChangeAspect="1" noChangeArrowheads="1"/>
                      </p:cNvPicPr>
                      <p:nvPr/>
                    </p:nvPicPr>
                    <p:blipFill>
                      <a:blip r:embed="rId4"/>
                      <a:srcRect/>
                      <a:stretch>
                        <a:fillRect/>
                      </a:stretch>
                    </p:blipFill>
                    <p:spPr bwMode="auto">
                      <a:xfrm>
                        <a:off x="2193925" y="1457335"/>
                        <a:ext cx="4143375" cy="76041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Text Box 19">
            <a:extLst>
              <a:ext uri="{FF2B5EF4-FFF2-40B4-BE49-F238E27FC236}">
                <a16:creationId xmlns:a16="http://schemas.microsoft.com/office/drawing/2014/main" id="{4643F4B5-F6C8-41BB-A324-9EF5C12A7A41}"/>
              </a:ext>
            </a:extLst>
          </p:cNvPr>
          <p:cNvSpPr txBox="1">
            <a:spLocks noChangeArrowheads="1"/>
          </p:cNvSpPr>
          <p:nvPr/>
        </p:nvSpPr>
        <p:spPr bwMode="auto">
          <a:xfrm>
            <a:off x="438150" y="2936311"/>
            <a:ext cx="8153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ct val="2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上式表明，重力的合力矩与系统的全部质量集中在质心上所受到的力矩等价。</a:t>
            </a:r>
          </a:p>
        </p:txBody>
      </p:sp>
      <p:sp>
        <p:nvSpPr>
          <p:cNvPr id="7" name="Text Box 21">
            <a:extLst>
              <a:ext uri="{FF2B5EF4-FFF2-40B4-BE49-F238E27FC236}">
                <a16:creationId xmlns:a16="http://schemas.microsoft.com/office/drawing/2014/main" id="{512338A1-8AF6-4958-B3F5-7C92EA71D2B3}"/>
              </a:ext>
            </a:extLst>
          </p:cNvPr>
          <p:cNvSpPr txBox="1">
            <a:spLocks noChangeArrowheads="1"/>
          </p:cNvSpPr>
          <p:nvPr/>
        </p:nvSpPr>
        <p:spPr bwMode="auto">
          <a:xfrm>
            <a:off x="579917" y="5129601"/>
            <a:ext cx="779366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重力对质心的合力矩恒为零。所以不论质心系是否为惯性系，只受到重力的质心系角动量守恒。</a:t>
            </a:r>
          </a:p>
        </p:txBody>
      </p:sp>
      <p:graphicFrame>
        <p:nvGraphicFramePr>
          <p:cNvPr id="11" name="对象 10">
            <a:extLst>
              <a:ext uri="{FF2B5EF4-FFF2-40B4-BE49-F238E27FC236}">
                <a16:creationId xmlns:a16="http://schemas.microsoft.com/office/drawing/2014/main" id="{EBD62051-E119-42FB-B9E0-35816F350D5D}"/>
              </a:ext>
            </a:extLst>
          </p:cNvPr>
          <p:cNvGraphicFramePr>
            <a:graphicFrameLocks noChangeAspect="1"/>
          </p:cNvGraphicFramePr>
          <p:nvPr>
            <p:extLst>
              <p:ext uri="{D42A27DB-BD31-4B8C-83A1-F6EECF244321}">
                <p14:modId xmlns:p14="http://schemas.microsoft.com/office/powerpoint/2010/main" val="3507289396"/>
              </p:ext>
            </p:extLst>
          </p:nvPr>
        </p:nvGraphicFramePr>
        <p:xfrm>
          <a:off x="2828261" y="2250257"/>
          <a:ext cx="2198599" cy="535464"/>
        </p:xfrm>
        <a:graphic>
          <a:graphicData uri="http://schemas.openxmlformats.org/presentationml/2006/ole">
            <mc:AlternateContent xmlns:mc="http://schemas.openxmlformats.org/markup-compatibility/2006">
              <mc:Choice xmlns:v="urn:schemas-microsoft-com:vml" Requires="v">
                <p:oleObj spid="_x0000_s12676" name="Equation" r:id="rId5" imgW="990360" imgH="241200" progId="Equation.DSMT4">
                  <p:embed/>
                </p:oleObj>
              </mc:Choice>
              <mc:Fallback>
                <p:oleObj name="Equation" r:id="rId5" imgW="990360" imgH="241200" progId="Equation.DSMT4">
                  <p:embed/>
                  <p:pic>
                    <p:nvPicPr>
                      <p:cNvPr id="0" name=""/>
                      <p:cNvPicPr/>
                      <p:nvPr/>
                    </p:nvPicPr>
                    <p:blipFill>
                      <a:blip r:embed="rId6"/>
                      <a:stretch>
                        <a:fillRect/>
                      </a:stretch>
                    </p:blipFill>
                    <p:spPr>
                      <a:xfrm>
                        <a:off x="2828261" y="2250257"/>
                        <a:ext cx="2198599" cy="535464"/>
                      </a:xfrm>
                      <a:prstGeom prst="rect">
                        <a:avLst/>
                      </a:prstGeom>
                    </p:spPr>
                  </p:pic>
                </p:oleObj>
              </mc:Fallback>
            </mc:AlternateContent>
          </a:graphicData>
        </a:graphic>
      </p:graphicFrame>
      <p:graphicFrame>
        <p:nvGraphicFramePr>
          <p:cNvPr id="12" name="Object 0">
            <a:extLst>
              <a:ext uri="{FF2B5EF4-FFF2-40B4-BE49-F238E27FC236}">
                <a16:creationId xmlns:a16="http://schemas.microsoft.com/office/drawing/2014/main" id="{082CB698-A629-4487-81EA-2A30A15ED44E}"/>
              </a:ext>
            </a:extLst>
          </p:cNvPr>
          <p:cNvGraphicFramePr>
            <a:graphicFrameLocks noChangeAspect="1"/>
          </p:cNvGraphicFramePr>
          <p:nvPr>
            <p:extLst>
              <p:ext uri="{D42A27DB-BD31-4B8C-83A1-F6EECF244321}">
                <p14:modId xmlns:p14="http://schemas.microsoft.com/office/powerpoint/2010/main" val="1353016131"/>
              </p:ext>
            </p:extLst>
          </p:nvPr>
        </p:nvGraphicFramePr>
        <p:xfrm>
          <a:off x="1242830" y="4213757"/>
          <a:ext cx="2254250" cy="563562"/>
        </p:xfrm>
        <a:graphic>
          <a:graphicData uri="http://schemas.openxmlformats.org/presentationml/2006/ole">
            <mc:AlternateContent xmlns:mc="http://schemas.openxmlformats.org/markup-compatibility/2006">
              <mc:Choice xmlns:v="urn:schemas-microsoft-com:vml" Requires="v">
                <p:oleObj spid="_x0000_s12677" name="Equation" r:id="rId7" imgW="1015920" imgH="253800" progId="Equation.DSMT4">
                  <p:embed/>
                </p:oleObj>
              </mc:Choice>
              <mc:Fallback>
                <p:oleObj name="Equation" r:id="rId7" imgW="1015920" imgH="253800" progId="Equation.DSMT4">
                  <p:embed/>
                  <p:pic>
                    <p:nvPicPr>
                      <p:cNvPr id="14" name="Object 0">
                        <a:extLst>
                          <a:ext uri="{FF2B5EF4-FFF2-40B4-BE49-F238E27FC236}">
                            <a16:creationId xmlns:a16="http://schemas.microsoft.com/office/drawing/2014/main" id="{39763770-0963-4671-9BC4-413D80AAFFE3}"/>
                          </a:ext>
                        </a:extLst>
                      </p:cNvPr>
                      <p:cNvPicPr>
                        <a:picLocks noChangeAspect="1" noChangeArrowheads="1"/>
                      </p:cNvPicPr>
                      <p:nvPr/>
                    </p:nvPicPr>
                    <p:blipFill>
                      <a:blip r:embed="rId8"/>
                      <a:srcRect/>
                      <a:stretch>
                        <a:fillRect/>
                      </a:stretch>
                    </p:blipFill>
                    <p:spPr bwMode="auto">
                      <a:xfrm>
                        <a:off x="1242830" y="4213757"/>
                        <a:ext cx="2254250" cy="563562"/>
                      </a:xfrm>
                      <a:prstGeom prst="rect">
                        <a:avLst/>
                      </a:prstGeom>
                      <a:noFill/>
                      <a:ln>
                        <a:noFill/>
                      </a:ln>
                      <a:effectLst/>
                    </p:spPr>
                  </p:pic>
                </p:oleObj>
              </mc:Fallback>
            </mc:AlternateContent>
          </a:graphicData>
        </a:graphic>
      </p:graphicFrame>
      <p:graphicFrame>
        <p:nvGraphicFramePr>
          <p:cNvPr id="13" name="Object 0">
            <a:extLst>
              <a:ext uri="{FF2B5EF4-FFF2-40B4-BE49-F238E27FC236}">
                <a16:creationId xmlns:a16="http://schemas.microsoft.com/office/drawing/2014/main" id="{AD28E760-A66C-4060-B509-636D69D839BF}"/>
              </a:ext>
            </a:extLst>
          </p:cNvPr>
          <p:cNvGraphicFramePr>
            <a:graphicFrameLocks noChangeAspect="1"/>
          </p:cNvGraphicFramePr>
          <p:nvPr>
            <p:extLst>
              <p:ext uri="{D42A27DB-BD31-4B8C-83A1-F6EECF244321}">
                <p14:modId xmlns:p14="http://schemas.microsoft.com/office/powerpoint/2010/main" val="3039080588"/>
              </p:ext>
            </p:extLst>
          </p:nvPr>
        </p:nvGraphicFramePr>
        <p:xfrm>
          <a:off x="3966387" y="4213757"/>
          <a:ext cx="1296987" cy="450850"/>
        </p:xfrm>
        <a:graphic>
          <a:graphicData uri="http://schemas.openxmlformats.org/presentationml/2006/ole">
            <mc:AlternateContent xmlns:mc="http://schemas.openxmlformats.org/markup-compatibility/2006">
              <mc:Choice xmlns:v="urn:schemas-microsoft-com:vml" Requires="v">
                <p:oleObj spid="_x0000_s12678" name="Equation" r:id="rId9" imgW="583920" imgH="203040" progId="Equation.DSMT4">
                  <p:embed/>
                </p:oleObj>
              </mc:Choice>
              <mc:Fallback>
                <p:oleObj name="Equation" r:id="rId9" imgW="583920" imgH="203040" progId="Equation.DSMT4">
                  <p:embed/>
                  <p:pic>
                    <p:nvPicPr>
                      <p:cNvPr id="12" name="Object 0">
                        <a:extLst>
                          <a:ext uri="{FF2B5EF4-FFF2-40B4-BE49-F238E27FC236}">
                            <a16:creationId xmlns:a16="http://schemas.microsoft.com/office/drawing/2014/main" id="{082CB698-A629-4487-81EA-2A30A15ED44E}"/>
                          </a:ext>
                        </a:extLst>
                      </p:cNvPr>
                      <p:cNvPicPr>
                        <a:picLocks noChangeAspect="1" noChangeArrowheads="1"/>
                      </p:cNvPicPr>
                      <p:nvPr/>
                    </p:nvPicPr>
                    <p:blipFill>
                      <a:blip r:embed="rId10"/>
                      <a:srcRect/>
                      <a:stretch>
                        <a:fillRect/>
                      </a:stretch>
                    </p:blipFill>
                    <p:spPr bwMode="auto">
                      <a:xfrm>
                        <a:off x="3966387" y="4213757"/>
                        <a:ext cx="1296987" cy="450850"/>
                      </a:xfrm>
                      <a:prstGeom prst="rect">
                        <a:avLst/>
                      </a:prstGeom>
                      <a:noFill/>
                      <a:ln>
                        <a:noFill/>
                      </a:ln>
                      <a:effectLst/>
                    </p:spPr>
                  </p:pic>
                </p:oleObj>
              </mc:Fallback>
            </mc:AlternateContent>
          </a:graphicData>
        </a:graphic>
      </p:graphicFrame>
      <p:graphicFrame>
        <p:nvGraphicFramePr>
          <p:cNvPr id="14" name="对象 13">
            <a:extLst>
              <a:ext uri="{FF2B5EF4-FFF2-40B4-BE49-F238E27FC236}">
                <a16:creationId xmlns:a16="http://schemas.microsoft.com/office/drawing/2014/main" id="{1383B3A4-00A6-43A3-9F80-72AC21FC336F}"/>
              </a:ext>
            </a:extLst>
          </p:cNvPr>
          <p:cNvGraphicFramePr>
            <a:graphicFrameLocks noChangeAspect="1"/>
          </p:cNvGraphicFramePr>
          <p:nvPr>
            <p:extLst>
              <p:ext uri="{D42A27DB-BD31-4B8C-83A1-F6EECF244321}">
                <p14:modId xmlns:p14="http://schemas.microsoft.com/office/powerpoint/2010/main" val="4179911977"/>
              </p:ext>
            </p:extLst>
          </p:nvPr>
        </p:nvGraphicFramePr>
        <p:xfrm>
          <a:off x="5578808" y="3980505"/>
          <a:ext cx="2139950" cy="930275"/>
        </p:xfrm>
        <a:graphic>
          <a:graphicData uri="http://schemas.openxmlformats.org/presentationml/2006/ole">
            <mc:AlternateContent xmlns:mc="http://schemas.openxmlformats.org/markup-compatibility/2006">
              <mc:Choice xmlns:v="urn:schemas-microsoft-com:vml" Requires="v">
                <p:oleObj spid="_x0000_s12679" name="Equation" r:id="rId11" imgW="965160" imgH="419040" progId="Equation.DSMT4">
                  <p:embed/>
                </p:oleObj>
              </mc:Choice>
              <mc:Fallback>
                <p:oleObj name="Equation" r:id="rId11" imgW="965160" imgH="419040" progId="Equation.DSMT4">
                  <p:embed/>
                  <p:pic>
                    <p:nvPicPr>
                      <p:cNvPr id="12" name="对象 11">
                        <a:extLst>
                          <a:ext uri="{FF2B5EF4-FFF2-40B4-BE49-F238E27FC236}">
                            <a16:creationId xmlns:a16="http://schemas.microsoft.com/office/drawing/2014/main" id="{DDB2B0DE-7796-43BA-81DD-A830AE14A740}"/>
                          </a:ext>
                        </a:extLst>
                      </p:cNvPr>
                      <p:cNvPicPr/>
                      <p:nvPr/>
                    </p:nvPicPr>
                    <p:blipFill>
                      <a:blip r:embed="rId12"/>
                      <a:stretch>
                        <a:fillRect/>
                      </a:stretch>
                    </p:blipFill>
                    <p:spPr>
                      <a:xfrm>
                        <a:off x="5578808" y="3980505"/>
                        <a:ext cx="2139950" cy="930275"/>
                      </a:xfrm>
                      <a:prstGeom prst="rect">
                        <a:avLst/>
                      </a:prstGeom>
                    </p:spPr>
                  </p:pic>
                </p:oleObj>
              </mc:Fallback>
            </mc:AlternateContent>
          </a:graphicData>
        </a:graphic>
      </p:graphicFrame>
    </p:spTree>
    <p:extLst>
      <p:ext uri="{BB962C8B-B14F-4D97-AF65-F5344CB8AC3E}">
        <p14:creationId xmlns:p14="http://schemas.microsoft.com/office/powerpoint/2010/main" val="2165476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left)">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left)">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6" grpId="0" autoUpdateAnimBg="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4881375-DCB6-4AE9-B331-1DB01233648F}"/>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7143A87E-D41B-406A-A913-76C8F5D8894A}"/>
              </a:ext>
            </a:extLst>
          </p:cNvPr>
          <p:cNvSpPr>
            <a:spLocks noGrp="1"/>
          </p:cNvSpPr>
          <p:nvPr>
            <p:ph type="sldNum" sz="quarter" idx="12"/>
          </p:nvPr>
        </p:nvSpPr>
        <p:spPr/>
        <p:txBody>
          <a:bodyPr/>
          <a:lstStyle/>
          <a:p>
            <a:fld id="{0E81DA72-FED3-491C-8B54-9DCADA948234}" type="slidenum">
              <a:rPr lang="zh-CN" altLang="en-US" smtClean="0"/>
              <a:t>16</a:t>
            </a:fld>
            <a:endParaRPr lang="zh-CN" altLang="en-US"/>
          </a:p>
        </p:txBody>
      </p:sp>
      <p:sp>
        <p:nvSpPr>
          <p:cNvPr id="4" name="Text Box 8">
            <a:extLst>
              <a:ext uri="{FF2B5EF4-FFF2-40B4-BE49-F238E27FC236}">
                <a16:creationId xmlns:a16="http://schemas.microsoft.com/office/drawing/2014/main" id="{D541C7B0-76CD-4330-9CD9-B6B11B6A434F}"/>
              </a:ext>
            </a:extLst>
          </p:cNvPr>
          <p:cNvSpPr txBox="1">
            <a:spLocks noChangeArrowheads="1"/>
          </p:cNvSpPr>
          <p:nvPr/>
        </p:nvSpPr>
        <p:spPr bwMode="auto">
          <a:xfrm>
            <a:off x="427990" y="321445"/>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3.5.3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质心系的动能</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graphicFrame>
        <p:nvGraphicFramePr>
          <p:cNvPr id="5" name="Object 4">
            <a:extLst>
              <a:ext uri="{FF2B5EF4-FFF2-40B4-BE49-F238E27FC236}">
                <a16:creationId xmlns:a16="http://schemas.microsoft.com/office/drawing/2014/main" id="{468B3D65-5E69-442A-AC21-1031BE28B5D0}"/>
              </a:ext>
            </a:extLst>
          </p:cNvPr>
          <p:cNvGraphicFramePr>
            <a:graphicFrameLocks noChangeAspect="1"/>
          </p:cNvGraphicFramePr>
          <p:nvPr>
            <p:extLst>
              <p:ext uri="{D42A27DB-BD31-4B8C-83A1-F6EECF244321}">
                <p14:modId xmlns:p14="http://schemas.microsoft.com/office/powerpoint/2010/main" val="4108030385"/>
              </p:ext>
            </p:extLst>
          </p:nvPr>
        </p:nvGraphicFramePr>
        <p:xfrm>
          <a:off x="1505320" y="1146204"/>
          <a:ext cx="5103813" cy="874713"/>
        </p:xfrm>
        <a:graphic>
          <a:graphicData uri="http://schemas.openxmlformats.org/presentationml/2006/ole">
            <mc:AlternateContent xmlns:mc="http://schemas.openxmlformats.org/markup-compatibility/2006">
              <mc:Choice xmlns:v="urn:schemas-microsoft-com:vml" Requires="v">
                <p:oleObj spid="_x0000_s13576" name="Equation" r:id="rId3" imgW="2298600" imgH="393480" progId="Equation.DSMT4">
                  <p:embed/>
                </p:oleObj>
              </mc:Choice>
              <mc:Fallback>
                <p:oleObj name="Equation" r:id="rId3" imgW="2298600" imgH="393480" progId="Equation.DSMT4">
                  <p:embed/>
                  <p:pic>
                    <p:nvPicPr>
                      <p:cNvPr id="6" name="Object 4">
                        <a:extLst>
                          <a:ext uri="{FF2B5EF4-FFF2-40B4-BE49-F238E27FC236}">
                            <a16:creationId xmlns:a16="http://schemas.microsoft.com/office/drawing/2014/main" id="{87E6BC68-C96E-450A-A35B-0811054A8708}"/>
                          </a:ext>
                        </a:extLst>
                      </p:cNvPr>
                      <p:cNvPicPr>
                        <a:picLocks noChangeAspect="1" noChangeArrowheads="1"/>
                      </p:cNvPicPr>
                      <p:nvPr/>
                    </p:nvPicPr>
                    <p:blipFill>
                      <a:blip r:embed="rId4"/>
                      <a:srcRect/>
                      <a:stretch>
                        <a:fillRect/>
                      </a:stretch>
                    </p:blipFill>
                    <p:spPr bwMode="auto">
                      <a:xfrm>
                        <a:off x="1505320" y="1146204"/>
                        <a:ext cx="5103813" cy="8747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4">
            <a:extLst>
              <a:ext uri="{FF2B5EF4-FFF2-40B4-BE49-F238E27FC236}">
                <a16:creationId xmlns:a16="http://schemas.microsoft.com/office/drawing/2014/main" id="{1AD7CF4A-CAEC-4E60-A1ED-C56C80F20103}"/>
              </a:ext>
            </a:extLst>
          </p:cNvPr>
          <p:cNvGraphicFramePr>
            <a:graphicFrameLocks noChangeAspect="1"/>
          </p:cNvGraphicFramePr>
          <p:nvPr>
            <p:extLst>
              <p:ext uri="{D42A27DB-BD31-4B8C-83A1-F6EECF244321}">
                <p14:modId xmlns:p14="http://schemas.microsoft.com/office/powerpoint/2010/main" val="4265279838"/>
              </p:ext>
            </p:extLst>
          </p:nvPr>
        </p:nvGraphicFramePr>
        <p:xfrm>
          <a:off x="2116138" y="2143125"/>
          <a:ext cx="5243512" cy="874713"/>
        </p:xfrm>
        <a:graphic>
          <a:graphicData uri="http://schemas.openxmlformats.org/presentationml/2006/ole">
            <mc:AlternateContent xmlns:mc="http://schemas.openxmlformats.org/markup-compatibility/2006">
              <mc:Choice xmlns:v="urn:schemas-microsoft-com:vml" Requires="v">
                <p:oleObj spid="_x0000_s13577" name="Equation" r:id="rId5" imgW="2361960" imgH="393480" progId="Equation.DSMT4">
                  <p:embed/>
                </p:oleObj>
              </mc:Choice>
              <mc:Fallback>
                <p:oleObj name="Equation" r:id="rId5" imgW="2361960" imgH="393480" progId="Equation.DSMT4">
                  <p:embed/>
                  <p:pic>
                    <p:nvPicPr>
                      <p:cNvPr id="5" name="Object 4">
                        <a:extLst>
                          <a:ext uri="{FF2B5EF4-FFF2-40B4-BE49-F238E27FC236}">
                            <a16:creationId xmlns:a16="http://schemas.microsoft.com/office/drawing/2014/main" id="{468B3D65-5E69-442A-AC21-1031BE28B5D0}"/>
                          </a:ext>
                        </a:extLst>
                      </p:cNvPr>
                      <p:cNvPicPr>
                        <a:picLocks noChangeAspect="1" noChangeArrowheads="1"/>
                      </p:cNvPicPr>
                      <p:nvPr/>
                    </p:nvPicPr>
                    <p:blipFill>
                      <a:blip r:embed="rId6"/>
                      <a:srcRect/>
                      <a:stretch>
                        <a:fillRect/>
                      </a:stretch>
                    </p:blipFill>
                    <p:spPr bwMode="auto">
                      <a:xfrm>
                        <a:off x="2116138" y="2143125"/>
                        <a:ext cx="5243512" cy="8747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4">
            <a:extLst>
              <a:ext uri="{FF2B5EF4-FFF2-40B4-BE49-F238E27FC236}">
                <a16:creationId xmlns:a16="http://schemas.microsoft.com/office/drawing/2014/main" id="{9DD4E041-7BF4-4329-A5F1-2F4D2FC06AAF}"/>
              </a:ext>
            </a:extLst>
          </p:cNvPr>
          <p:cNvGraphicFramePr>
            <a:graphicFrameLocks noChangeAspect="1"/>
          </p:cNvGraphicFramePr>
          <p:nvPr>
            <p:extLst>
              <p:ext uri="{D42A27DB-BD31-4B8C-83A1-F6EECF244321}">
                <p14:modId xmlns:p14="http://schemas.microsoft.com/office/powerpoint/2010/main" val="2178694114"/>
              </p:ext>
            </p:extLst>
          </p:nvPr>
        </p:nvGraphicFramePr>
        <p:xfrm>
          <a:off x="1552575" y="3297238"/>
          <a:ext cx="5383213" cy="563562"/>
        </p:xfrm>
        <a:graphic>
          <a:graphicData uri="http://schemas.openxmlformats.org/presentationml/2006/ole">
            <mc:AlternateContent xmlns:mc="http://schemas.openxmlformats.org/markup-compatibility/2006">
              <mc:Choice xmlns:v="urn:schemas-microsoft-com:vml" Requires="v">
                <p:oleObj spid="_x0000_s13578" name="Equation" r:id="rId7" imgW="2425680" imgH="253800" progId="Equation.DSMT4">
                  <p:embed/>
                </p:oleObj>
              </mc:Choice>
              <mc:Fallback>
                <p:oleObj name="Equation" r:id="rId7" imgW="2425680" imgH="253800" progId="Equation.DSMT4">
                  <p:embed/>
                  <p:pic>
                    <p:nvPicPr>
                      <p:cNvPr id="11" name="Object 4">
                        <a:extLst>
                          <a:ext uri="{FF2B5EF4-FFF2-40B4-BE49-F238E27FC236}">
                            <a16:creationId xmlns:a16="http://schemas.microsoft.com/office/drawing/2014/main" id="{1AD7CF4A-CAEC-4E60-A1ED-C56C80F20103}"/>
                          </a:ext>
                        </a:extLst>
                      </p:cNvPr>
                      <p:cNvPicPr>
                        <a:picLocks noChangeAspect="1" noChangeArrowheads="1"/>
                      </p:cNvPicPr>
                      <p:nvPr/>
                    </p:nvPicPr>
                    <p:blipFill>
                      <a:blip r:embed="rId8"/>
                      <a:srcRect/>
                      <a:stretch>
                        <a:fillRect/>
                      </a:stretch>
                    </p:blipFill>
                    <p:spPr bwMode="auto">
                      <a:xfrm>
                        <a:off x="1552575" y="3297238"/>
                        <a:ext cx="5383213" cy="56356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4">
            <a:extLst>
              <a:ext uri="{FF2B5EF4-FFF2-40B4-BE49-F238E27FC236}">
                <a16:creationId xmlns:a16="http://schemas.microsoft.com/office/drawing/2014/main" id="{661353A7-0F5A-4636-883B-32F4F762AAD5}"/>
              </a:ext>
            </a:extLst>
          </p:cNvPr>
          <p:cNvGraphicFramePr>
            <a:graphicFrameLocks noChangeAspect="1"/>
          </p:cNvGraphicFramePr>
          <p:nvPr>
            <p:extLst>
              <p:ext uri="{D42A27DB-BD31-4B8C-83A1-F6EECF244321}">
                <p14:modId xmlns:p14="http://schemas.microsoft.com/office/powerpoint/2010/main" val="2803468731"/>
              </p:ext>
            </p:extLst>
          </p:nvPr>
        </p:nvGraphicFramePr>
        <p:xfrm>
          <a:off x="1792288" y="4179888"/>
          <a:ext cx="3663950" cy="1409700"/>
        </p:xfrm>
        <a:graphic>
          <a:graphicData uri="http://schemas.openxmlformats.org/presentationml/2006/ole">
            <mc:AlternateContent xmlns:mc="http://schemas.openxmlformats.org/markup-compatibility/2006">
              <mc:Choice xmlns:v="urn:schemas-microsoft-com:vml" Requires="v">
                <p:oleObj spid="_x0000_s13579" name="Equation" r:id="rId9" imgW="1650960" imgH="634680" progId="Equation.DSMT4">
                  <p:embed/>
                </p:oleObj>
              </mc:Choice>
              <mc:Fallback>
                <p:oleObj name="Equation" r:id="rId9" imgW="1650960" imgH="634680" progId="Equation.DSMT4">
                  <p:embed/>
                  <p:pic>
                    <p:nvPicPr>
                      <p:cNvPr id="11" name="Object 4">
                        <a:extLst>
                          <a:ext uri="{FF2B5EF4-FFF2-40B4-BE49-F238E27FC236}">
                            <a16:creationId xmlns:a16="http://schemas.microsoft.com/office/drawing/2014/main" id="{1AD7CF4A-CAEC-4E60-A1ED-C56C80F20103}"/>
                          </a:ext>
                        </a:extLst>
                      </p:cNvPr>
                      <p:cNvPicPr>
                        <a:picLocks noChangeAspect="1" noChangeArrowheads="1"/>
                      </p:cNvPicPr>
                      <p:nvPr/>
                    </p:nvPicPr>
                    <p:blipFill>
                      <a:blip r:embed="rId10"/>
                      <a:srcRect/>
                      <a:stretch>
                        <a:fillRect/>
                      </a:stretch>
                    </p:blipFill>
                    <p:spPr bwMode="auto">
                      <a:xfrm>
                        <a:off x="1792288" y="4179888"/>
                        <a:ext cx="3663950" cy="14097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314721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F090DED0-ED81-414B-BAB5-F930349361E3}"/>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D62C0249-9B50-4181-A760-F0F4D1102F45}"/>
              </a:ext>
            </a:extLst>
          </p:cNvPr>
          <p:cNvSpPr>
            <a:spLocks noGrp="1"/>
          </p:cNvSpPr>
          <p:nvPr>
            <p:ph type="sldNum" sz="quarter" idx="12"/>
          </p:nvPr>
        </p:nvSpPr>
        <p:spPr/>
        <p:txBody>
          <a:bodyPr/>
          <a:lstStyle/>
          <a:p>
            <a:fld id="{0E81DA72-FED3-491C-8B54-9DCADA948234}" type="slidenum">
              <a:rPr lang="zh-CN" altLang="en-US" smtClean="0"/>
              <a:t>17</a:t>
            </a:fld>
            <a:endParaRPr lang="zh-CN" altLang="en-US"/>
          </a:p>
        </p:txBody>
      </p:sp>
      <p:graphicFrame>
        <p:nvGraphicFramePr>
          <p:cNvPr id="4" name="Object 4">
            <a:extLst>
              <a:ext uri="{FF2B5EF4-FFF2-40B4-BE49-F238E27FC236}">
                <a16:creationId xmlns:a16="http://schemas.microsoft.com/office/drawing/2014/main" id="{A8356324-5CCF-4AA9-836A-51F5BC9804B1}"/>
              </a:ext>
            </a:extLst>
          </p:cNvPr>
          <p:cNvGraphicFramePr>
            <a:graphicFrameLocks noChangeAspect="1"/>
          </p:cNvGraphicFramePr>
          <p:nvPr>
            <p:extLst>
              <p:ext uri="{D42A27DB-BD31-4B8C-83A1-F6EECF244321}">
                <p14:modId xmlns:p14="http://schemas.microsoft.com/office/powerpoint/2010/main" val="833130419"/>
              </p:ext>
            </p:extLst>
          </p:nvPr>
        </p:nvGraphicFramePr>
        <p:xfrm>
          <a:off x="811574" y="624757"/>
          <a:ext cx="1831975" cy="874713"/>
        </p:xfrm>
        <a:graphic>
          <a:graphicData uri="http://schemas.openxmlformats.org/presentationml/2006/ole">
            <mc:AlternateContent xmlns:mc="http://schemas.openxmlformats.org/markup-compatibility/2006">
              <mc:Choice xmlns:v="urn:schemas-microsoft-com:vml" Requires="v">
                <p:oleObj spid="_x0000_s14466" name="Equation" r:id="rId3" imgW="825480" imgH="393480" progId="Equation.DSMT4">
                  <p:embed/>
                </p:oleObj>
              </mc:Choice>
              <mc:Fallback>
                <p:oleObj name="Equation" r:id="rId3" imgW="825480" imgH="393480" progId="Equation.DSMT4">
                  <p:embed/>
                  <p:pic>
                    <p:nvPicPr>
                      <p:cNvPr id="13" name="Object 4">
                        <a:extLst>
                          <a:ext uri="{FF2B5EF4-FFF2-40B4-BE49-F238E27FC236}">
                            <a16:creationId xmlns:a16="http://schemas.microsoft.com/office/drawing/2014/main" id="{661353A7-0F5A-4636-883B-32F4F762AAD5}"/>
                          </a:ext>
                        </a:extLst>
                      </p:cNvPr>
                      <p:cNvPicPr>
                        <a:picLocks noChangeAspect="1" noChangeArrowheads="1"/>
                      </p:cNvPicPr>
                      <p:nvPr/>
                    </p:nvPicPr>
                    <p:blipFill>
                      <a:blip r:embed="rId4"/>
                      <a:srcRect/>
                      <a:stretch>
                        <a:fillRect/>
                      </a:stretch>
                    </p:blipFill>
                    <p:spPr bwMode="auto">
                      <a:xfrm>
                        <a:off x="811574" y="624757"/>
                        <a:ext cx="1831975" cy="8747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4">
            <a:extLst>
              <a:ext uri="{FF2B5EF4-FFF2-40B4-BE49-F238E27FC236}">
                <a16:creationId xmlns:a16="http://schemas.microsoft.com/office/drawing/2014/main" id="{DADFC4CE-EA70-45B2-B0B1-5594C8C05D2B}"/>
              </a:ext>
            </a:extLst>
          </p:cNvPr>
          <p:cNvGraphicFramePr>
            <a:graphicFrameLocks noChangeAspect="1"/>
          </p:cNvGraphicFramePr>
          <p:nvPr>
            <p:extLst>
              <p:ext uri="{D42A27DB-BD31-4B8C-83A1-F6EECF244321}">
                <p14:modId xmlns:p14="http://schemas.microsoft.com/office/powerpoint/2010/main" val="2532593719"/>
              </p:ext>
            </p:extLst>
          </p:nvPr>
        </p:nvGraphicFramePr>
        <p:xfrm>
          <a:off x="893468" y="2065301"/>
          <a:ext cx="2227262" cy="873125"/>
        </p:xfrm>
        <a:graphic>
          <a:graphicData uri="http://schemas.openxmlformats.org/presentationml/2006/ole">
            <mc:AlternateContent xmlns:mc="http://schemas.openxmlformats.org/markup-compatibility/2006">
              <mc:Choice xmlns:v="urn:schemas-microsoft-com:vml" Requires="v">
                <p:oleObj spid="_x0000_s14467" name="Equation" r:id="rId5" imgW="1002960" imgH="393480" progId="Equation.DSMT4">
                  <p:embed/>
                </p:oleObj>
              </mc:Choice>
              <mc:Fallback>
                <p:oleObj name="Equation" r:id="rId5" imgW="1002960" imgH="393480" progId="Equation.DSMT4">
                  <p:embed/>
                  <p:pic>
                    <p:nvPicPr>
                      <p:cNvPr id="4" name="Object 4">
                        <a:extLst>
                          <a:ext uri="{FF2B5EF4-FFF2-40B4-BE49-F238E27FC236}">
                            <a16:creationId xmlns:a16="http://schemas.microsoft.com/office/drawing/2014/main" id="{A8356324-5CCF-4AA9-836A-51F5BC9804B1}"/>
                          </a:ext>
                        </a:extLst>
                      </p:cNvPr>
                      <p:cNvPicPr>
                        <a:picLocks noChangeAspect="1" noChangeArrowheads="1"/>
                      </p:cNvPicPr>
                      <p:nvPr/>
                    </p:nvPicPr>
                    <p:blipFill>
                      <a:blip r:embed="rId6"/>
                      <a:srcRect/>
                      <a:stretch>
                        <a:fillRect/>
                      </a:stretch>
                    </p:blipFill>
                    <p:spPr bwMode="auto">
                      <a:xfrm>
                        <a:off x="893468" y="2065301"/>
                        <a:ext cx="2227262" cy="8731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文本框 5">
            <a:extLst>
              <a:ext uri="{FF2B5EF4-FFF2-40B4-BE49-F238E27FC236}">
                <a16:creationId xmlns:a16="http://schemas.microsoft.com/office/drawing/2014/main" id="{121A3A69-F8FE-4788-A14A-3F7A8A3D1F0E}"/>
              </a:ext>
            </a:extLst>
          </p:cNvPr>
          <p:cNvSpPr txBox="1"/>
          <p:nvPr/>
        </p:nvSpPr>
        <p:spPr>
          <a:xfrm>
            <a:off x="3778439" y="624757"/>
            <a:ext cx="4512774" cy="954107"/>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质心相对于惯性系的动能，</a:t>
            </a:r>
            <a:endParaRPr lang="en-US" altLang="zh-CN" sz="2800" b="1" dirty="0">
              <a:latin typeface="华文楷体" panose="02010600040101010101" pitchFamily="2" charset="-122"/>
              <a:ea typeface="华文楷体" panose="02010600040101010101" pitchFamily="2" charset="-122"/>
            </a:endParaRPr>
          </a:p>
          <a:p>
            <a:r>
              <a:rPr lang="zh-CN" altLang="en-US" sz="2800" b="1" dirty="0">
                <a:solidFill>
                  <a:srgbClr val="9900CC"/>
                </a:solidFill>
                <a:latin typeface="华文楷体" panose="02010600040101010101" pitchFamily="2" charset="-122"/>
                <a:ea typeface="华文楷体" panose="02010600040101010101" pitchFamily="2" charset="-122"/>
              </a:rPr>
              <a:t>轨道动能（平动动能）</a:t>
            </a:r>
          </a:p>
        </p:txBody>
      </p:sp>
      <p:sp>
        <p:nvSpPr>
          <p:cNvPr id="7" name="文本框 6">
            <a:extLst>
              <a:ext uri="{FF2B5EF4-FFF2-40B4-BE49-F238E27FC236}">
                <a16:creationId xmlns:a16="http://schemas.microsoft.com/office/drawing/2014/main" id="{DCD5EE6A-75CF-4150-9205-8B363A41EA3D}"/>
              </a:ext>
            </a:extLst>
          </p:cNvPr>
          <p:cNvSpPr txBox="1"/>
          <p:nvPr/>
        </p:nvSpPr>
        <p:spPr>
          <a:xfrm>
            <a:off x="3778439" y="2065301"/>
            <a:ext cx="4493538" cy="954107"/>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系统相对于质心系的动能，</a:t>
            </a:r>
            <a:endParaRPr lang="en-US" altLang="zh-CN" sz="2800" b="1" dirty="0">
              <a:latin typeface="华文楷体" panose="02010600040101010101" pitchFamily="2" charset="-122"/>
              <a:ea typeface="华文楷体" panose="02010600040101010101" pitchFamily="2" charset="-122"/>
            </a:endParaRPr>
          </a:p>
          <a:p>
            <a:r>
              <a:rPr lang="zh-CN" altLang="en-US" sz="2800" b="1" dirty="0">
                <a:solidFill>
                  <a:srgbClr val="9900CC"/>
                </a:solidFill>
                <a:latin typeface="华文楷体" panose="02010600040101010101" pitchFamily="2" charset="-122"/>
                <a:ea typeface="华文楷体" panose="02010600040101010101" pitchFamily="2" charset="-122"/>
              </a:rPr>
              <a:t>固有动能（内动能）</a:t>
            </a:r>
          </a:p>
        </p:txBody>
      </p:sp>
      <p:sp>
        <p:nvSpPr>
          <p:cNvPr id="8" name="文本框 7">
            <a:extLst>
              <a:ext uri="{FF2B5EF4-FFF2-40B4-BE49-F238E27FC236}">
                <a16:creationId xmlns:a16="http://schemas.microsoft.com/office/drawing/2014/main" id="{5678D9FC-0CCD-49C3-A5BE-EE6625CF62F9}"/>
              </a:ext>
            </a:extLst>
          </p:cNvPr>
          <p:cNvSpPr txBox="1"/>
          <p:nvPr/>
        </p:nvSpPr>
        <p:spPr>
          <a:xfrm>
            <a:off x="811574" y="3621870"/>
            <a:ext cx="7460403" cy="1815882"/>
          </a:xfrm>
          <a:prstGeom prst="rect">
            <a:avLst/>
          </a:prstGeom>
          <a:noFill/>
        </p:spPr>
        <p:txBody>
          <a:bodyPr wrap="squar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质点系统相对某惯性系的动能，等于系统质心相对于该惯性系的动能与系统相对于质心参考系的动能之和，即质点系统的动能等于其轨道动能与固有动能之和。</a:t>
            </a:r>
          </a:p>
        </p:txBody>
      </p:sp>
    </p:spTree>
    <p:extLst>
      <p:ext uri="{BB962C8B-B14F-4D97-AF65-F5344CB8AC3E}">
        <p14:creationId xmlns:p14="http://schemas.microsoft.com/office/powerpoint/2010/main" val="338720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up)">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5FE5D5A-330B-460A-800C-D26099AD4804}"/>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5649DADA-374F-4E86-B87D-6DDC4B157C37}"/>
              </a:ext>
            </a:extLst>
          </p:cNvPr>
          <p:cNvSpPr>
            <a:spLocks noGrp="1"/>
          </p:cNvSpPr>
          <p:nvPr>
            <p:ph type="sldNum" sz="quarter" idx="12"/>
          </p:nvPr>
        </p:nvSpPr>
        <p:spPr/>
        <p:txBody>
          <a:bodyPr/>
          <a:lstStyle/>
          <a:p>
            <a:fld id="{0E81DA72-FED3-491C-8B54-9DCADA948234}" type="slidenum">
              <a:rPr lang="zh-CN" altLang="en-US" smtClean="0"/>
              <a:t>18</a:t>
            </a:fld>
            <a:endParaRPr lang="zh-CN" altLang="en-US"/>
          </a:p>
        </p:txBody>
      </p:sp>
      <p:sp>
        <p:nvSpPr>
          <p:cNvPr id="4" name="Text Box 18">
            <a:extLst>
              <a:ext uri="{FF2B5EF4-FFF2-40B4-BE49-F238E27FC236}">
                <a16:creationId xmlns:a16="http://schemas.microsoft.com/office/drawing/2014/main" id="{F425912A-0B34-4EEA-BD2D-D3E3E187ECA4}"/>
              </a:ext>
            </a:extLst>
          </p:cNvPr>
          <p:cNvSpPr txBox="1">
            <a:spLocks noChangeArrowheads="1"/>
          </p:cNvSpPr>
          <p:nvPr/>
        </p:nvSpPr>
        <p:spPr bwMode="auto">
          <a:xfrm>
            <a:off x="423567" y="345015"/>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3200" b="1" dirty="0">
                <a:solidFill>
                  <a:srgbClr val="0000FF"/>
                </a:solidFill>
                <a:latin typeface="华文楷体" panose="02010600040101010101" pitchFamily="2" charset="-122"/>
                <a:ea typeface="华文楷体" panose="02010600040101010101" pitchFamily="2" charset="-122"/>
              </a:rPr>
              <a:t>动能定理</a:t>
            </a:r>
          </a:p>
        </p:txBody>
      </p:sp>
      <p:graphicFrame>
        <p:nvGraphicFramePr>
          <p:cNvPr id="5" name="Object 26">
            <a:extLst>
              <a:ext uri="{FF2B5EF4-FFF2-40B4-BE49-F238E27FC236}">
                <a16:creationId xmlns:a16="http://schemas.microsoft.com/office/drawing/2014/main" id="{958AAD70-496D-4D3B-BF78-FD2820E4F9B4}"/>
              </a:ext>
            </a:extLst>
          </p:cNvPr>
          <p:cNvGraphicFramePr>
            <a:graphicFrameLocks noChangeAspect="1"/>
          </p:cNvGraphicFramePr>
          <p:nvPr>
            <p:extLst>
              <p:ext uri="{D42A27DB-BD31-4B8C-83A1-F6EECF244321}">
                <p14:modId xmlns:p14="http://schemas.microsoft.com/office/powerpoint/2010/main" val="306493722"/>
              </p:ext>
            </p:extLst>
          </p:nvPr>
        </p:nvGraphicFramePr>
        <p:xfrm>
          <a:off x="1116013" y="1185863"/>
          <a:ext cx="6086475" cy="565150"/>
        </p:xfrm>
        <a:graphic>
          <a:graphicData uri="http://schemas.openxmlformats.org/presentationml/2006/ole">
            <mc:AlternateContent xmlns:mc="http://schemas.openxmlformats.org/markup-compatibility/2006">
              <mc:Choice xmlns:v="urn:schemas-microsoft-com:vml" Requires="v">
                <p:oleObj spid="_x0000_s15667" name="Equation" r:id="rId3" imgW="2743200" imgH="253800" progId="Equation.DSMT4">
                  <p:embed/>
                </p:oleObj>
              </mc:Choice>
              <mc:Fallback>
                <p:oleObj name="Equation" r:id="rId3" imgW="2743200" imgH="253800" progId="Equation.DSMT4">
                  <p:embed/>
                  <p:pic>
                    <p:nvPicPr>
                      <p:cNvPr id="30" name="Object 26">
                        <a:extLst>
                          <a:ext uri="{FF2B5EF4-FFF2-40B4-BE49-F238E27FC236}">
                            <a16:creationId xmlns:a16="http://schemas.microsoft.com/office/drawing/2014/main" id="{7DA7C382-8EB3-45C1-BC71-0258BF2E6C87}"/>
                          </a:ext>
                        </a:extLst>
                      </p:cNvPr>
                      <p:cNvPicPr>
                        <a:picLocks noChangeAspect="1" noChangeArrowheads="1"/>
                      </p:cNvPicPr>
                      <p:nvPr/>
                    </p:nvPicPr>
                    <p:blipFill>
                      <a:blip r:embed="rId4"/>
                      <a:srcRect/>
                      <a:stretch>
                        <a:fillRect/>
                      </a:stretch>
                    </p:blipFill>
                    <p:spPr bwMode="auto">
                      <a:xfrm>
                        <a:off x="1116013" y="1185863"/>
                        <a:ext cx="6086475" cy="5651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26">
            <a:extLst>
              <a:ext uri="{FF2B5EF4-FFF2-40B4-BE49-F238E27FC236}">
                <a16:creationId xmlns:a16="http://schemas.microsoft.com/office/drawing/2014/main" id="{D99EDB94-A2F4-4E8E-854F-52B4E5E5033B}"/>
              </a:ext>
            </a:extLst>
          </p:cNvPr>
          <p:cNvGraphicFramePr>
            <a:graphicFrameLocks noChangeAspect="1"/>
          </p:cNvGraphicFramePr>
          <p:nvPr>
            <p:extLst>
              <p:ext uri="{D42A27DB-BD31-4B8C-83A1-F6EECF244321}">
                <p14:modId xmlns:p14="http://schemas.microsoft.com/office/powerpoint/2010/main" val="3836840523"/>
              </p:ext>
            </p:extLst>
          </p:nvPr>
        </p:nvGraphicFramePr>
        <p:xfrm>
          <a:off x="1657350" y="2004891"/>
          <a:ext cx="3297237" cy="565150"/>
        </p:xfrm>
        <a:graphic>
          <a:graphicData uri="http://schemas.openxmlformats.org/presentationml/2006/ole">
            <mc:AlternateContent xmlns:mc="http://schemas.openxmlformats.org/markup-compatibility/2006">
              <mc:Choice xmlns:v="urn:schemas-microsoft-com:vml" Requires="v">
                <p:oleObj spid="_x0000_s15668" name="Equation" r:id="rId5" imgW="1485720" imgH="253800" progId="Equation.DSMT4">
                  <p:embed/>
                </p:oleObj>
              </mc:Choice>
              <mc:Fallback>
                <p:oleObj name="Equation" r:id="rId5" imgW="1485720" imgH="253800" progId="Equation.DSMT4">
                  <p:embed/>
                  <p:pic>
                    <p:nvPicPr>
                      <p:cNvPr id="5" name="Object 26">
                        <a:extLst>
                          <a:ext uri="{FF2B5EF4-FFF2-40B4-BE49-F238E27FC236}">
                            <a16:creationId xmlns:a16="http://schemas.microsoft.com/office/drawing/2014/main" id="{958AAD70-496D-4D3B-BF78-FD2820E4F9B4}"/>
                          </a:ext>
                        </a:extLst>
                      </p:cNvPr>
                      <p:cNvPicPr>
                        <a:picLocks noChangeAspect="1" noChangeArrowheads="1"/>
                      </p:cNvPicPr>
                      <p:nvPr/>
                    </p:nvPicPr>
                    <p:blipFill>
                      <a:blip r:embed="rId6"/>
                      <a:srcRect/>
                      <a:stretch>
                        <a:fillRect/>
                      </a:stretch>
                    </p:blipFill>
                    <p:spPr bwMode="auto">
                      <a:xfrm>
                        <a:off x="1657350" y="2004891"/>
                        <a:ext cx="3297237" cy="5651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26">
            <a:extLst>
              <a:ext uri="{FF2B5EF4-FFF2-40B4-BE49-F238E27FC236}">
                <a16:creationId xmlns:a16="http://schemas.microsoft.com/office/drawing/2014/main" id="{AD50360D-EAE0-4B62-BEA1-8A3CC740ABD2}"/>
              </a:ext>
            </a:extLst>
          </p:cNvPr>
          <p:cNvGraphicFramePr>
            <a:graphicFrameLocks noChangeAspect="1"/>
          </p:cNvGraphicFramePr>
          <p:nvPr>
            <p:extLst>
              <p:ext uri="{D42A27DB-BD31-4B8C-83A1-F6EECF244321}">
                <p14:modId xmlns:p14="http://schemas.microsoft.com/office/powerpoint/2010/main" val="3999071110"/>
              </p:ext>
            </p:extLst>
          </p:nvPr>
        </p:nvGraphicFramePr>
        <p:xfrm>
          <a:off x="1657350" y="2863850"/>
          <a:ext cx="2987675" cy="565150"/>
        </p:xfrm>
        <a:graphic>
          <a:graphicData uri="http://schemas.openxmlformats.org/presentationml/2006/ole">
            <mc:AlternateContent xmlns:mc="http://schemas.openxmlformats.org/markup-compatibility/2006">
              <mc:Choice xmlns:v="urn:schemas-microsoft-com:vml" Requires="v">
                <p:oleObj spid="_x0000_s15669" name="Equation" r:id="rId7" imgW="1346040" imgH="253800" progId="Equation.DSMT4">
                  <p:embed/>
                </p:oleObj>
              </mc:Choice>
              <mc:Fallback>
                <p:oleObj name="Equation" r:id="rId7" imgW="1346040" imgH="253800" progId="Equation.DSMT4">
                  <p:embed/>
                  <p:pic>
                    <p:nvPicPr>
                      <p:cNvPr id="6" name="Object 26">
                        <a:extLst>
                          <a:ext uri="{FF2B5EF4-FFF2-40B4-BE49-F238E27FC236}">
                            <a16:creationId xmlns:a16="http://schemas.microsoft.com/office/drawing/2014/main" id="{D99EDB94-A2F4-4E8E-854F-52B4E5E5033B}"/>
                          </a:ext>
                        </a:extLst>
                      </p:cNvPr>
                      <p:cNvPicPr>
                        <a:picLocks noChangeAspect="1" noChangeArrowheads="1"/>
                      </p:cNvPicPr>
                      <p:nvPr/>
                    </p:nvPicPr>
                    <p:blipFill>
                      <a:blip r:embed="rId8"/>
                      <a:srcRect/>
                      <a:stretch>
                        <a:fillRect/>
                      </a:stretch>
                    </p:blipFill>
                    <p:spPr bwMode="auto">
                      <a:xfrm>
                        <a:off x="1657350" y="2863850"/>
                        <a:ext cx="2987675" cy="5651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26">
            <a:extLst>
              <a:ext uri="{FF2B5EF4-FFF2-40B4-BE49-F238E27FC236}">
                <a16:creationId xmlns:a16="http://schemas.microsoft.com/office/drawing/2014/main" id="{085C1FC0-5F76-42FA-B4EC-706F0F3C18F7}"/>
              </a:ext>
            </a:extLst>
          </p:cNvPr>
          <p:cNvGraphicFramePr>
            <a:graphicFrameLocks noChangeAspect="1"/>
          </p:cNvGraphicFramePr>
          <p:nvPr>
            <p:extLst>
              <p:ext uri="{D42A27DB-BD31-4B8C-83A1-F6EECF244321}">
                <p14:modId xmlns:p14="http://schemas.microsoft.com/office/powerpoint/2010/main" val="2416946413"/>
              </p:ext>
            </p:extLst>
          </p:nvPr>
        </p:nvGraphicFramePr>
        <p:xfrm>
          <a:off x="671402" y="3938587"/>
          <a:ext cx="2112962" cy="565150"/>
        </p:xfrm>
        <a:graphic>
          <a:graphicData uri="http://schemas.openxmlformats.org/presentationml/2006/ole">
            <mc:AlternateContent xmlns:mc="http://schemas.openxmlformats.org/markup-compatibility/2006">
              <mc:Choice xmlns:v="urn:schemas-microsoft-com:vml" Requires="v">
                <p:oleObj spid="_x0000_s15670" name="Equation" r:id="rId9" imgW="952200" imgH="253800" progId="Equation.DSMT4">
                  <p:embed/>
                </p:oleObj>
              </mc:Choice>
              <mc:Fallback>
                <p:oleObj name="Equation" r:id="rId9" imgW="952200" imgH="253800" progId="Equation.DSMT4">
                  <p:embed/>
                  <p:pic>
                    <p:nvPicPr>
                      <p:cNvPr id="7" name="Object 26">
                        <a:extLst>
                          <a:ext uri="{FF2B5EF4-FFF2-40B4-BE49-F238E27FC236}">
                            <a16:creationId xmlns:a16="http://schemas.microsoft.com/office/drawing/2014/main" id="{AD50360D-EAE0-4B62-BEA1-8A3CC740ABD2}"/>
                          </a:ext>
                        </a:extLst>
                      </p:cNvPr>
                      <p:cNvPicPr>
                        <a:picLocks noChangeAspect="1" noChangeArrowheads="1"/>
                      </p:cNvPicPr>
                      <p:nvPr/>
                    </p:nvPicPr>
                    <p:blipFill>
                      <a:blip r:embed="rId10"/>
                      <a:srcRect/>
                      <a:stretch>
                        <a:fillRect/>
                      </a:stretch>
                    </p:blipFill>
                    <p:spPr bwMode="auto">
                      <a:xfrm>
                        <a:off x="671402" y="3938587"/>
                        <a:ext cx="2112962" cy="5651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文本框 8">
            <a:extLst>
              <a:ext uri="{FF2B5EF4-FFF2-40B4-BE49-F238E27FC236}">
                <a16:creationId xmlns:a16="http://schemas.microsoft.com/office/drawing/2014/main" id="{20994E01-DAF9-41B7-A01D-57F7E2CD2C19}"/>
              </a:ext>
            </a:extLst>
          </p:cNvPr>
          <p:cNvSpPr txBox="1"/>
          <p:nvPr/>
        </p:nvSpPr>
        <p:spPr>
          <a:xfrm>
            <a:off x="3193052" y="3832637"/>
            <a:ext cx="5541599" cy="954107"/>
          </a:xfrm>
          <a:prstGeom prst="rect">
            <a:avLst/>
          </a:prstGeom>
          <a:noFill/>
        </p:spPr>
        <p:txBody>
          <a:bodyPr wrap="square" rtlCol="0">
            <a:spAutoFit/>
          </a:bodyPr>
          <a:lstStyle/>
          <a:p>
            <a:r>
              <a:rPr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相对惯性系，系统所有外力平移到质心所做的元功。（内力和为零）</a:t>
            </a:r>
          </a:p>
        </p:txBody>
      </p:sp>
      <p:sp>
        <p:nvSpPr>
          <p:cNvPr id="10" name="文本框 9">
            <a:extLst>
              <a:ext uri="{FF2B5EF4-FFF2-40B4-BE49-F238E27FC236}">
                <a16:creationId xmlns:a16="http://schemas.microsoft.com/office/drawing/2014/main" id="{49D71B4E-3D38-4BFE-AD69-A779AA447432}"/>
              </a:ext>
            </a:extLst>
          </p:cNvPr>
          <p:cNvSpPr txBox="1"/>
          <p:nvPr/>
        </p:nvSpPr>
        <p:spPr>
          <a:xfrm>
            <a:off x="3193052" y="5095233"/>
            <a:ext cx="5541599" cy="954107"/>
          </a:xfrm>
          <a:prstGeom prst="rect">
            <a:avLst/>
          </a:prstGeom>
          <a:noFill/>
        </p:spPr>
        <p:txBody>
          <a:bodyPr wrap="square" rtlCol="0">
            <a:spAutoFit/>
          </a:bodyPr>
          <a:lstStyle/>
          <a:p>
            <a:r>
              <a:rPr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在质心参考系，所有力（外力和内力）对各质点所做的元功之和。</a:t>
            </a:r>
          </a:p>
        </p:txBody>
      </p:sp>
      <p:graphicFrame>
        <p:nvGraphicFramePr>
          <p:cNvPr id="11" name="Object 26">
            <a:extLst>
              <a:ext uri="{FF2B5EF4-FFF2-40B4-BE49-F238E27FC236}">
                <a16:creationId xmlns:a16="http://schemas.microsoft.com/office/drawing/2014/main" id="{A4423C6C-E6C2-4DCE-A7E1-B0EBD29454C6}"/>
              </a:ext>
            </a:extLst>
          </p:cNvPr>
          <p:cNvGraphicFramePr>
            <a:graphicFrameLocks noChangeAspect="1"/>
          </p:cNvGraphicFramePr>
          <p:nvPr>
            <p:extLst>
              <p:ext uri="{D42A27DB-BD31-4B8C-83A1-F6EECF244321}">
                <p14:modId xmlns:p14="http://schemas.microsoft.com/office/powerpoint/2010/main" val="1319645120"/>
              </p:ext>
            </p:extLst>
          </p:nvPr>
        </p:nvGraphicFramePr>
        <p:xfrm>
          <a:off x="487362" y="5222279"/>
          <a:ext cx="2339975" cy="565150"/>
        </p:xfrm>
        <a:graphic>
          <a:graphicData uri="http://schemas.openxmlformats.org/presentationml/2006/ole">
            <mc:AlternateContent xmlns:mc="http://schemas.openxmlformats.org/markup-compatibility/2006">
              <mc:Choice xmlns:v="urn:schemas-microsoft-com:vml" Requires="v">
                <p:oleObj spid="_x0000_s15671" name="Equation" r:id="rId11" imgW="1054080" imgH="253800" progId="Equation.DSMT4">
                  <p:embed/>
                </p:oleObj>
              </mc:Choice>
              <mc:Fallback>
                <p:oleObj name="Equation" r:id="rId11" imgW="1054080" imgH="253800" progId="Equation.DSMT4">
                  <p:embed/>
                  <p:pic>
                    <p:nvPicPr>
                      <p:cNvPr id="7" name="Object 26">
                        <a:extLst>
                          <a:ext uri="{FF2B5EF4-FFF2-40B4-BE49-F238E27FC236}">
                            <a16:creationId xmlns:a16="http://schemas.microsoft.com/office/drawing/2014/main" id="{AD50360D-EAE0-4B62-BEA1-8A3CC740ABD2}"/>
                          </a:ext>
                        </a:extLst>
                      </p:cNvPr>
                      <p:cNvPicPr>
                        <a:picLocks noChangeAspect="1" noChangeArrowheads="1"/>
                      </p:cNvPicPr>
                      <p:nvPr/>
                    </p:nvPicPr>
                    <p:blipFill>
                      <a:blip r:embed="rId12"/>
                      <a:srcRect/>
                      <a:stretch>
                        <a:fillRect/>
                      </a:stretch>
                    </p:blipFill>
                    <p:spPr bwMode="auto">
                      <a:xfrm>
                        <a:off x="487362" y="5222279"/>
                        <a:ext cx="2339975" cy="5651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2827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54246EF-57AB-4E3A-930F-06DAF352D1FE}"/>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0B858495-F152-49F9-A3AE-C28DAADF68CC}"/>
              </a:ext>
            </a:extLst>
          </p:cNvPr>
          <p:cNvSpPr>
            <a:spLocks noGrp="1"/>
          </p:cNvSpPr>
          <p:nvPr>
            <p:ph type="sldNum" sz="quarter" idx="12"/>
          </p:nvPr>
        </p:nvSpPr>
        <p:spPr/>
        <p:txBody>
          <a:bodyPr/>
          <a:lstStyle/>
          <a:p>
            <a:fld id="{0E81DA72-FED3-491C-8B54-9DCADA948234}" type="slidenum">
              <a:rPr lang="zh-CN" altLang="en-US" smtClean="0"/>
              <a:t>19</a:t>
            </a:fld>
            <a:endParaRPr lang="zh-CN" altLang="en-US"/>
          </a:p>
        </p:txBody>
      </p:sp>
      <p:graphicFrame>
        <p:nvGraphicFramePr>
          <p:cNvPr id="4" name="Object 26">
            <a:extLst>
              <a:ext uri="{FF2B5EF4-FFF2-40B4-BE49-F238E27FC236}">
                <a16:creationId xmlns:a16="http://schemas.microsoft.com/office/drawing/2014/main" id="{0AB5BC86-3D82-4089-919E-9BC0EA8E3AF9}"/>
              </a:ext>
            </a:extLst>
          </p:cNvPr>
          <p:cNvGraphicFramePr>
            <a:graphicFrameLocks noChangeAspect="1"/>
          </p:cNvGraphicFramePr>
          <p:nvPr>
            <p:extLst>
              <p:ext uri="{D42A27DB-BD31-4B8C-83A1-F6EECF244321}">
                <p14:modId xmlns:p14="http://schemas.microsoft.com/office/powerpoint/2010/main" val="2919906945"/>
              </p:ext>
            </p:extLst>
          </p:nvPr>
        </p:nvGraphicFramePr>
        <p:xfrm>
          <a:off x="1811335" y="394086"/>
          <a:ext cx="5549900" cy="903288"/>
        </p:xfrm>
        <a:graphic>
          <a:graphicData uri="http://schemas.openxmlformats.org/presentationml/2006/ole">
            <mc:AlternateContent xmlns:mc="http://schemas.openxmlformats.org/markup-compatibility/2006">
              <mc:Choice xmlns:v="urn:schemas-microsoft-com:vml" Requires="v">
                <p:oleObj spid="_x0000_s16617" name="Equation" r:id="rId3" imgW="2501640" imgH="406080" progId="Equation.DSMT4">
                  <p:embed/>
                </p:oleObj>
              </mc:Choice>
              <mc:Fallback>
                <p:oleObj name="Equation" r:id="rId3" imgW="2501640" imgH="406080" progId="Equation.DSMT4">
                  <p:embed/>
                  <p:pic>
                    <p:nvPicPr>
                      <p:cNvPr id="8" name="Object 26">
                        <a:extLst>
                          <a:ext uri="{FF2B5EF4-FFF2-40B4-BE49-F238E27FC236}">
                            <a16:creationId xmlns:a16="http://schemas.microsoft.com/office/drawing/2014/main" id="{085C1FC0-5F76-42FA-B4EC-706F0F3C18F7}"/>
                          </a:ext>
                        </a:extLst>
                      </p:cNvPr>
                      <p:cNvPicPr>
                        <a:picLocks noChangeAspect="1" noChangeArrowheads="1"/>
                      </p:cNvPicPr>
                      <p:nvPr/>
                    </p:nvPicPr>
                    <p:blipFill>
                      <a:blip r:embed="rId4"/>
                      <a:srcRect/>
                      <a:stretch>
                        <a:fillRect/>
                      </a:stretch>
                    </p:blipFill>
                    <p:spPr bwMode="auto">
                      <a:xfrm>
                        <a:off x="1811335" y="394086"/>
                        <a:ext cx="5549900" cy="90328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2">
            <a:extLst>
              <a:ext uri="{FF2B5EF4-FFF2-40B4-BE49-F238E27FC236}">
                <a16:creationId xmlns:a16="http://schemas.microsoft.com/office/drawing/2014/main" id="{B0F2A65E-379A-4C65-892E-64327154CA26}"/>
              </a:ext>
            </a:extLst>
          </p:cNvPr>
          <p:cNvGraphicFramePr>
            <a:graphicFrameLocks noChangeAspect="1"/>
          </p:cNvGraphicFramePr>
          <p:nvPr>
            <p:extLst>
              <p:ext uri="{D42A27DB-BD31-4B8C-83A1-F6EECF244321}">
                <p14:modId xmlns:p14="http://schemas.microsoft.com/office/powerpoint/2010/main" val="3602281701"/>
              </p:ext>
            </p:extLst>
          </p:nvPr>
        </p:nvGraphicFramePr>
        <p:xfrm>
          <a:off x="2554067" y="1485542"/>
          <a:ext cx="2820987" cy="958850"/>
        </p:xfrm>
        <a:graphic>
          <a:graphicData uri="http://schemas.openxmlformats.org/presentationml/2006/ole">
            <mc:AlternateContent xmlns:mc="http://schemas.openxmlformats.org/markup-compatibility/2006">
              <mc:Choice xmlns:v="urn:schemas-microsoft-com:vml" Requires="v">
                <p:oleObj spid="_x0000_s16618" name="Equation" r:id="rId5" imgW="1269720" imgH="431640" progId="Equation.DSMT4">
                  <p:embed/>
                </p:oleObj>
              </mc:Choice>
              <mc:Fallback>
                <p:oleObj name="Equation" r:id="rId5" imgW="1269720" imgH="431640" progId="Equation.DSMT4">
                  <p:embed/>
                  <p:pic>
                    <p:nvPicPr>
                      <p:cNvPr id="4" name="Object 2">
                        <a:extLst>
                          <a:ext uri="{FF2B5EF4-FFF2-40B4-BE49-F238E27FC236}">
                            <a16:creationId xmlns:a16="http://schemas.microsoft.com/office/drawing/2014/main" id="{83DE5253-44ED-4288-BF00-EBD6B307AD0A}"/>
                          </a:ext>
                        </a:extLst>
                      </p:cNvPr>
                      <p:cNvPicPr>
                        <a:picLocks noChangeAspect="1" noChangeArrowheads="1"/>
                      </p:cNvPicPr>
                      <p:nvPr/>
                    </p:nvPicPr>
                    <p:blipFill>
                      <a:blip r:embed="rId6"/>
                      <a:srcRect/>
                      <a:stretch>
                        <a:fillRect/>
                      </a:stretch>
                    </p:blipFill>
                    <p:spPr bwMode="auto">
                      <a:xfrm>
                        <a:off x="2554067" y="1485542"/>
                        <a:ext cx="2820987" cy="958850"/>
                      </a:xfrm>
                      <a:prstGeom prst="rect">
                        <a:avLst/>
                      </a:prstGeom>
                      <a:noFill/>
                      <a:ln>
                        <a:noFill/>
                      </a:ln>
                      <a:effectLst/>
                    </p:spPr>
                  </p:pic>
                </p:oleObj>
              </mc:Fallback>
            </mc:AlternateContent>
          </a:graphicData>
        </a:graphic>
      </p:graphicFrame>
      <p:sp>
        <p:nvSpPr>
          <p:cNvPr id="6" name="文本框 5">
            <a:extLst>
              <a:ext uri="{FF2B5EF4-FFF2-40B4-BE49-F238E27FC236}">
                <a16:creationId xmlns:a16="http://schemas.microsoft.com/office/drawing/2014/main" id="{88F83D80-D366-4E52-BE2F-DA04914D688D}"/>
              </a:ext>
            </a:extLst>
          </p:cNvPr>
          <p:cNvSpPr txBox="1"/>
          <p:nvPr/>
        </p:nvSpPr>
        <p:spPr>
          <a:xfrm>
            <a:off x="807713" y="4075033"/>
            <a:ext cx="7707637" cy="523220"/>
          </a:xfrm>
          <a:prstGeom prst="rect">
            <a:avLst/>
          </a:prstGeom>
          <a:noFill/>
        </p:spPr>
        <p:txBody>
          <a:bodyPr wrap="square" rtlCol="0">
            <a:spAutoFit/>
          </a:bodyPr>
          <a:lstStyle/>
          <a:p>
            <a:r>
              <a:rPr lang="zh-CN" altLang="en-US" sz="2800" b="1" dirty="0">
                <a:latin typeface="华文楷体" panose="02010600040101010101" pitchFamily="2" charset="-122"/>
                <a:ea typeface="华文楷体" panose="02010600040101010101" pitchFamily="2" charset="-122"/>
              </a:rPr>
              <a:t>在质心系，由质点系统的动能定理，也可以得到：</a:t>
            </a:r>
          </a:p>
        </p:txBody>
      </p:sp>
      <p:sp>
        <p:nvSpPr>
          <p:cNvPr id="7" name="矩形 6">
            <a:extLst>
              <a:ext uri="{FF2B5EF4-FFF2-40B4-BE49-F238E27FC236}">
                <a16:creationId xmlns:a16="http://schemas.microsoft.com/office/drawing/2014/main" id="{A13BDEC6-7960-43B8-A8F3-AF271EDFCE52}"/>
              </a:ext>
            </a:extLst>
          </p:cNvPr>
          <p:cNvSpPr/>
          <p:nvPr/>
        </p:nvSpPr>
        <p:spPr>
          <a:xfrm>
            <a:off x="3103921" y="2824869"/>
            <a:ext cx="5194789" cy="954107"/>
          </a:xfrm>
          <a:prstGeom prst="rect">
            <a:avLst/>
          </a:prstGeom>
        </p:spPr>
        <p:txBody>
          <a:bodyPr wrap="square">
            <a:spAutoFit/>
          </a:bodyPr>
          <a:lstStyle/>
          <a:p>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系统合外力对质心做的功等于质心动能的增量。</a:t>
            </a:r>
            <a:endParaRPr lang="zh-CN" altLang="en-US" sz="2800" dirty="0"/>
          </a:p>
        </p:txBody>
      </p:sp>
      <p:graphicFrame>
        <p:nvGraphicFramePr>
          <p:cNvPr id="8" name="Object 2">
            <a:extLst>
              <a:ext uri="{FF2B5EF4-FFF2-40B4-BE49-F238E27FC236}">
                <a16:creationId xmlns:a16="http://schemas.microsoft.com/office/drawing/2014/main" id="{266F7492-1661-4943-B69C-0DCA6BB10D82}"/>
              </a:ext>
            </a:extLst>
          </p:cNvPr>
          <p:cNvGraphicFramePr>
            <a:graphicFrameLocks noChangeAspect="1"/>
          </p:cNvGraphicFramePr>
          <p:nvPr>
            <p:extLst>
              <p:ext uri="{D42A27DB-BD31-4B8C-83A1-F6EECF244321}">
                <p14:modId xmlns:p14="http://schemas.microsoft.com/office/powerpoint/2010/main" val="3881374237"/>
              </p:ext>
            </p:extLst>
          </p:nvPr>
        </p:nvGraphicFramePr>
        <p:xfrm>
          <a:off x="936623" y="2971767"/>
          <a:ext cx="1749425" cy="508000"/>
        </p:xfrm>
        <a:graphic>
          <a:graphicData uri="http://schemas.openxmlformats.org/presentationml/2006/ole">
            <mc:AlternateContent xmlns:mc="http://schemas.openxmlformats.org/markup-compatibility/2006">
              <mc:Choice xmlns:v="urn:schemas-microsoft-com:vml" Requires="v">
                <p:oleObj spid="_x0000_s16619" name="Equation" r:id="rId7" imgW="787320" imgH="228600" progId="Equation.DSMT4">
                  <p:embed/>
                </p:oleObj>
              </mc:Choice>
              <mc:Fallback>
                <p:oleObj name="Equation" r:id="rId7" imgW="787320" imgH="228600" progId="Equation.DSMT4">
                  <p:embed/>
                  <p:pic>
                    <p:nvPicPr>
                      <p:cNvPr id="5" name="Object 2">
                        <a:extLst>
                          <a:ext uri="{FF2B5EF4-FFF2-40B4-BE49-F238E27FC236}">
                            <a16:creationId xmlns:a16="http://schemas.microsoft.com/office/drawing/2014/main" id="{B0F2A65E-379A-4C65-892E-64327154CA26}"/>
                          </a:ext>
                        </a:extLst>
                      </p:cNvPr>
                      <p:cNvPicPr>
                        <a:picLocks noChangeAspect="1" noChangeArrowheads="1"/>
                      </p:cNvPicPr>
                      <p:nvPr/>
                    </p:nvPicPr>
                    <p:blipFill>
                      <a:blip r:embed="rId8"/>
                      <a:srcRect/>
                      <a:stretch>
                        <a:fillRect/>
                      </a:stretch>
                    </p:blipFill>
                    <p:spPr bwMode="auto">
                      <a:xfrm>
                        <a:off x="936623" y="2971767"/>
                        <a:ext cx="1749425" cy="508000"/>
                      </a:xfrm>
                      <a:prstGeom prst="rect">
                        <a:avLst/>
                      </a:prstGeom>
                      <a:noFill/>
                      <a:ln>
                        <a:noFill/>
                      </a:ln>
                      <a:effectLst/>
                    </p:spPr>
                  </p:pic>
                </p:oleObj>
              </mc:Fallback>
            </mc:AlternateContent>
          </a:graphicData>
        </a:graphic>
      </p:graphicFrame>
      <p:graphicFrame>
        <p:nvGraphicFramePr>
          <p:cNvPr id="9" name="Object 2">
            <a:extLst>
              <a:ext uri="{FF2B5EF4-FFF2-40B4-BE49-F238E27FC236}">
                <a16:creationId xmlns:a16="http://schemas.microsoft.com/office/drawing/2014/main" id="{C9B50881-4247-4649-AFE2-8B7643465B5D}"/>
              </a:ext>
            </a:extLst>
          </p:cNvPr>
          <p:cNvGraphicFramePr>
            <a:graphicFrameLocks noChangeAspect="1"/>
          </p:cNvGraphicFramePr>
          <p:nvPr>
            <p:extLst>
              <p:ext uri="{D42A27DB-BD31-4B8C-83A1-F6EECF244321}">
                <p14:modId xmlns:p14="http://schemas.microsoft.com/office/powerpoint/2010/main" val="3024155778"/>
              </p:ext>
            </p:extLst>
          </p:nvPr>
        </p:nvGraphicFramePr>
        <p:xfrm>
          <a:off x="936623" y="5052626"/>
          <a:ext cx="1550988" cy="508000"/>
        </p:xfrm>
        <a:graphic>
          <a:graphicData uri="http://schemas.openxmlformats.org/presentationml/2006/ole">
            <mc:AlternateContent xmlns:mc="http://schemas.openxmlformats.org/markup-compatibility/2006">
              <mc:Choice xmlns:v="urn:schemas-microsoft-com:vml" Requires="v">
                <p:oleObj spid="_x0000_s16620" name="Equation" r:id="rId9" imgW="698400" imgH="228600" progId="Equation.DSMT4">
                  <p:embed/>
                </p:oleObj>
              </mc:Choice>
              <mc:Fallback>
                <p:oleObj name="Equation" r:id="rId9" imgW="698400" imgH="228600" progId="Equation.DSMT4">
                  <p:embed/>
                  <p:pic>
                    <p:nvPicPr>
                      <p:cNvPr id="8" name="Object 2">
                        <a:extLst>
                          <a:ext uri="{FF2B5EF4-FFF2-40B4-BE49-F238E27FC236}">
                            <a16:creationId xmlns:a16="http://schemas.microsoft.com/office/drawing/2014/main" id="{266F7492-1661-4943-B69C-0DCA6BB10D82}"/>
                          </a:ext>
                        </a:extLst>
                      </p:cNvPr>
                      <p:cNvPicPr>
                        <a:picLocks noChangeAspect="1" noChangeArrowheads="1"/>
                      </p:cNvPicPr>
                      <p:nvPr/>
                    </p:nvPicPr>
                    <p:blipFill>
                      <a:blip r:embed="rId10"/>
                      <a:srcRect/>
                      <a:stretch>
                        <a:fillRect/>
                      </a:stretch>
                    </p:blipFill>
                    <p:spPr bwMode="auto">
                      <a:xfrm>
                        <a:off x="936623" y="5052626"/>
                        <a:ext cx="1550988" cy="508000"/>
                      </a:xfrm>
                      <a:prstGeom prst="rect">
                        <a:avLst/>
                      </a:prstGeom>
                      <a:noFill/>
                      <a:ln>
                        <a:noFill/>
                      </a:ln>
                      <a:effectLst/>
                    </p:spPr>
                  </p:pic>
                </p:oleObj>
              </mc:Fallback>
            </mc:AlternateContent>
          </a:graphicData>
        </a:graphic>
      </p:graphicFrame>
      <p:sp>
        <p:nvSpPr>
          <p:cNvPr id="10" name="矩形 9">
            <a:extLst>
              <a:ext uri="{FF2B5EF4-FFF2-40B4-BE49-F238E27FC236}">
                <a16:creationId xmlns:a16="http://schemas.microsoft.com/office/drawing/2014/main" id="{DAE5AF27-3CBB-4327-85A6-E4417EB7D05C}"/>
              </a:ext>
            </a:extLst>
          </p:cNvPr>
          <p:cNvSpPr/>
          <p:nvPr/>
        </p:nvSpPr>
        <p:spPr>
          <a:xfrm>
            <a:off x="3103920" y="4894310"/>
            <a:ext cx="5194789" cy="1384995"/>
          </a:xfrm>
          <a:prstGeom prst="rect">
            <a:avLst/>
          </a:prstGeom>
        </p:spPr>
        <p:txBody>
          <a:bodyPr wrap="square">
            <a:spAutoFit/>
          </a:bodyPr>
          <a:lstStyle/>
          <a:p>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在质心参考系，系统所受的力所做的功等于系统动能的增量。</a:t>
            </a:r>
            <a:endParaRPr kumimoji="1"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endParaRPr>
          </a:p>
          <a:p>
            <a:r>
              <a:rPr lang="zh-CN" altLang="en-US" sz="2800" b="1" dirty="0">
                <a:solidFill>
                  <a:srgbClr val="FF0000"/>
                </a:solidFill>
                <a:latin typeface="华文楷体" panose="02010600040101010101" pitchFamily="2" charset="-122"/>
                <a:ea typeface="华文楷体" panose="02010600040101010101" pitchFamily="2" charset="-122"/>
              </a:rPr>
              <a:t>注意：质心系是惯性系才成立！</a:t>
            </a:r>
          </a:p>
        </p:txBody>
      </p:sp>
    </p:spTree>
    <p:extLst>
      <p:ext uri="{BB962C8B-B14F-4D97-AF65-F5344CB8AC3E}">
        <p14:creationId xmlns:p14="http://schemas.microsoft.com/office/powerpoint/2010/main" val="1656695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up)">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E81DA72-FED3-491C-8B54-9DCADA948234}" type="slidenum">
              <a:rPr lang="zh-CN" altLang="en-US" smtClean="0"/>
              <a:t>2</a:t>
            </a:fld>
            <a:endParaRPr lang="zh-CN" altLang="en-US"/>
          </a:p>
        </p:txBody>
      </p:sp>
      <p:sp>
        <p:nvSpPr>
          <p:cNvPr id="5" name="标题 1"/>
          <p:cNvSpPr txBox="1">
            <a:spLocks/>
          </p:cNvSpPr>
          <p:nvPr/>
        </p:nvSpPr>
        <p:spPr>
          <a:xfrm>
            <a:off x="0" y="2139351"/>
            <a:ext cx="9144000" cy="1802921"/>
          </a:xfrm>
          <a:prstGeom prst="rect">
            <a:avLst/>
          </a:prstGeom>
          <a:gradFill flip="none" rotWithShape="1">
            <a:gsLst>
              <a:gs pos="0">
                <a:srgbClr val="9900CC">
                  <a:shade val="30000"/>
                  <a:satMod val="115000"/>
                </a:srgbClr>
              </a:gs>
              <a:gs pos="50000">
                <a:srgbClr val="9900CC">
                  <a:shade val="67500"/>
                  <a:satMod val="115000"/>
                </a:srgbClr>
              </a:gs>
              <a:gs pos="100000">
                <a:srgbClr val="9900CC">
                  <a:shade val="100000"/>
                  <a:satMod val="115000"/>
                </a:srgbClr>
              </a:gs>
            </a:gsLst>
            <a:lin ang="189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zh-CN" altLang="en-US" sz="5400"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第三章 质点系统的运动规律</a:t>
            </a:r>
            <a:endParaRPr lang="zh-CN" altLang="en-US"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sp>
        <p:nvSpPr>
          <p:cNvPr id="6" name="日期占位符 5"/>
          <p:cNvSpPr>
            <a:spLocks noGrp="1"/>
          </p:cNvSpPr>
          <p:nvPr>
            <p:ph type="dt" sz="half" idx="10"/>
          </p:nvPr>
        </p:nvSpPr>
        <p:spPr/>
        <p:txBody>
          <a:bodyPr/>
          <a:lstStyle/>
          <a:p>
            <a:fld id="{F9C2D491-5CC9-4FFB-A60A-D28FD5C115B1}" type="datetime1">
              <a:rPr lang="zh-CN" altLang="en-US" smtClean="0"/>
              <a:t>2020/3/20</a:t>
            </a:fld>
            <a:endParaRPr lang="zh-CN" altLang="en-US"/>
          </a:p>
        </p:txBody>
      </p:sp>
    </p:spTree>
    <p:extLst>
      <p:ext uri="{BB962C8B-B14F-4D97-AF65-F5344CB8AC3E}">
        <p14:creationId xmlns:p14="http://schemas.microsoft.com/office/powerpoint/2010/main" val="845903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F090DED0-ED81-414B-BAB5-F930349361E3}"/>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D62C0249-9B50-4181-A760-F0F4D1102F45}"/>
              </a:ext>
            </a:extLst>
          </p:cNvPr>
          <p:cNvSpPr>
            <a:spLocks noGrp="1"/>
          </p:cNvSpPr>
          <p:nvPr>
            <p:ph type="sldNum" sz="quarter" idx="12"/>
          </p:nvPr>
        </p:nvSpPr>
        <p:spPr/>
        <p:txBody>
          <a:bodyPr/>
          <a:lstStyle/>
          <a:p>
            <a:fld id="{0E81DA72-FED3-491C-8B54-9DCADA948234}" type="slidenum">
              <a:rPr lang="zh-CN" altLang="en-US" smtClean="0"/>
              <a:t>20</a:t>
            </a:fld>
            <a:endParaRPr lang="zh-CN" altLang="en-US"/>
          </a:p>
        </p:txBody>
      </p:sp>
      <p:sp>
        <p:nvSpPr>
          <p:cNvPr id="4" name="Text Box 13">
            <a:extLst>
              <a:ext uri="{FF2B5EF4-FFF2-40B4-BE49-F238E27FC236}">
                <a16:creationId xmlns:a16="http://schemas.microsoft.com/office/drawing/2014/main" id="{8062CDB3-3149-4893-AED7-84640FD29C41}"/>
              </a:ext>
            </a:extLst>
          </p:cNvPr>
          <p:cNvSpPr txBox="1">
            <a:spLocks noChangeArrowheads="1"/>
          </p:cNvSpPr>
          <p:nvPr/>
        </p:nvSpPr>
        <p:spPr bwMode="auto">
          <a:xfrm>
            <a:off x="1719899" y="3822532"/>
            <a:ext cx="551946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3200" b="1" dirty="0">
                <a:solidFill>
                  <a:srgbClr val="9900CC"/>
                </a:solidFill>
                <a:latin typeface="华文楷体" panose="02010600040101010101" pitchFamily="2" charset="-122"/>
                <a:ea typeface="华文楷体" panose="02010600040101010101" pitchFamily="2" charset="-122"/>
              </a:rPr>
              <a:t>动能定理在质心系中成立，</a:t>
            </a:r>
          </a:p>
          <a:p>
            <a:pPr eaLnBrk="1" hangingPunct="1"/>
            <a:r>
              <a:rPr kumimoji="1" lang="zh-CN" altLang="en-US" sz="3200" b="1" dirty="0">
                <a:solidFill>
                  <a:srgbClr val="9900CC"/>
                </a:solidFill>
                <a:latin typeface="华文楷体" panose="02010600040101010101" pitchFamily="2" charset="-122"/>
                <a:ea typeface="华文楷体" panose="02010600040101010101" pitchFamily="2" charset="-122"/>
              </a:rPr>
              <a:t>而</a:t>
            </a:r>
            <a:r>
              <a:rPr kumimoji="1" lang="zh-CN" altLang="en-US" sz="3200" b="1" u="sng" dirty="0">
                <a:solidFill>
                  <a:srgbClr val="9900CC"/>
                </a:solidFill>
                <a:latin typeface="华文楷体" panose="02010600040101010101" pitchFamily="2" charset="-122"/>
                <a:ea typeface="华文楷体" panose="02010600040101010101" pitchFamily="2" charset="-122"/>
              </a:rPr>
              <a:t>不论质心系是否为惯性系</a:t>
            </a:r>
            <a:r>
              <a:rPr kumimoji="1" lang="zh-CN" altLang="en-US" sz="3200" b="1" dirty="0">
                <a:solidFill>
                  <a:srgbClr val="9900CC"/>
                </a:solidFill>
                <a:latin typeface="华文楷体" panose="02010600040101010101" pitchFamily="2" charset="-122"/>
                <a:ea typeface="华文楷体" panose="02010600040101010101" pitchFamily="2" charset="-122"/>
              </a:rPr>
              <a:t>。</a:t>
            </a:r>
          </a:p>
        </p:txBody>
      </p:sp>
      <p:sp>
        <p:nvSpPr>
          <p:cNvPr id="5" name="文本框 4">
            <a:extLst>
              <a:ext uri="{FF2B5EF4-FFF2-40B4-BE49-F238E27FC236}">
                <a16:creationId xmlns:a16="http://schemas.microsoft.com/office/drawing/2014/main" id="{4F6AB509-E762-458E-9505-5D4436A2C961}"/>
              </a:ext>
            </a:extLst>
          </p:cNvPr>
          <p:cNvSpPr txBox="1"/>
          <p:nvPr/>
        </p:nvSpPr>
        <p:spPr>
          <a:xfrm>
            <a:off x="628650" y="348145"/>
            <a:ext cx="7701959" cy="954107"/>
          </a:xfrm>
          <a:prstGeom prst="rect">
            <a:avLst/>
          </a:prstGeom>
          <a:noFill/>
        </p:spPr>
        <p:txBody>
          <a:bodyPr wrap="square" rtlCol="0">
            <a:spAutoFit/>
          </a:bodyPr>
          <a:lstStyle/>
          <a:p>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如果质心参考系是非惯性系，相对惯性系有加速度</a:t>
            </a:r>
            <a:r>
              <a:rPr lang="en-US" altLang="zh-CN" sz="2800" b="1" i="1" dirty="0" err="1">
                <a:latin typeface="Times New Roman" panose="02020603050405020304" pitchFamily="18" charset="0"/>
                <a:ea typeface="华文楷体" panose="02010600040101010101" pitchFamily="2" charset="-122"/>
                <a:cs typeface="Times New Roman" panose="02020603050405020304" pitchFamily="18" charset="0"/>
              </a:rPr>
              <a:t>a</a:t>
            </a:r>
            <a:r>
              <a:rPr lang="en-US" altLang="zh-CN" sz="2800" b="1" baseline="-25000" dirty="0" err="1">
                <a:latin typeface="Times New Roman" panose="02020603050405020304" pitchFamily="18" charset="0"/>
                <a:ea typeface="华文楷体" panose="02010600040101010101" pitchFamily="2" charset="-122"/>
                <a:cs typeface="Times New Roman" panose="02020603050405020304" pitchFamily="18" charset="0"/>
              </a:rPr>
              <a:t>C</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，证明</a:t>
            </a:r>
            <a:r>
              <a:rPr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惯性力在质心系做功之和恒为零</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p>
        </p:txBody>
      </p:sp>
      <p:graphicFrame>
        <p:nvGraphicFramePr>
          <p:cNvPr id="6" name="对象 5">
            <a:extLst>
              <a:ext uri="{FF2B5EF4-FFF2-40B4-BE49-F238E27FC236}">
                <a16:creationId xmlns:a16="http://schemas.microsoft.com/office/drawing/2014/main" id="{1E205609-C4F8-4094-A88D-DE46A9A30712}"/>
              </a:ext>
            </a:extLst>
          </p:cNvPr>
          <p:cNvGraphicFramePr>
            <a:graphicFrameLocks noChangeAspect="1"/>
          </p:cNvGraphicFramePr>
          <p:nvPr>
            <p:extLst>
              <p:ext uri="{D42A27DB-BD31-4B8C-83A1-F6EECF244321}">
                <p14:modId xmlns:p14="http://schemas.microsoft.com/office/powerpoint/2010/main" val="873666379"/>
              </p:ext>
            </p:extLst>
          </p:nvPr>
        </p:nvGraphicFramePr>
        <p:xfrm>
          <a:off x="1715265" y="1426365"/>
          <a:ext cx="5222875" cy="592138"/>
        </p:xfrm>
        <a:graphic>
          <a:graphicData uri="http://schemas.openxmlformats.org/presentationml/2006/ole">
            <mc:AlternateContent xmlns:mc="http://schemas.openxmlformats.org/markup-compatibility/2006">
              <mc:Choice xmlns:v="urn:schemas-microsoft-com:vml" Requires="v">
                <p:oleObj spid="_x0000_s17582" name="Equation" r:id="rId3" imgW="2349360" imgH="266400" progId="Equation.DSMT4">
                  <p:embed/>
                </p:oleObj>
              </mc:Choice>
              <mc:Fallback>
                <p:oleObj name="Equation" r:id="rId3" imgW="2349360" imgH="266400" progId="Equation.DSMT4">
                  <p:embed/>
                  <p:pic>
                    <p:nvPicPr>
                      <p:cNvPr id="6" name="对象 5">
                        <a:extLst>
                          <a:ext uri="{FF2B5EF4-FFF2-40B4-BE49-F238E27FC236}">
                            <a16:creationId xmlns:a16="http://schemas.microsoft.com/office/drawing/2014/main" id="{0FC646E9-5E5F-4F55-93C8-1A86D73BAC1F}"/>
                          </a:ext>
                        </a:extLst>
                      </p:cNvPr>
                      <p:cNvPicPr/>
                      <p:nvPr/>
                    </p:nvPicPr>
                    <p:blipFill>
                      <a:blip r:embed="rId4"/>
                      <a:stretch>
                        <a:fillRect/>
                      </a:stretch>
                    </p:blipFill>
                    <p:spPr>
                      <a:xfrm>
                        <a:off x="1715265" y="1426365"/>
                        <a:ext cx="5222875" cy="592138"/>
                      </a:xfrm>
                      <a:prstGeom prst="rect">
                        <a:avLst/>
                      </a:prstGeom>
                    </p:spPr>
                  </p:pic>
                </p:oleObj>
              </mc:Fallback>
            </mc:AlternateContent>
          </a:graphicData>
        </a:graphic>
      </p:graphicFrame>
      <p:graphicFrame>
        <p:nvGraphicFramePr>
          <p:cNvPr id="7" name="对象 6">
            <a:extLst>
              <a:ext uri="{FF2B5EF4-FFF2-40B4-BE49-F238E27FC236}">
                <a16:creationId xmlns:a16="http://schemas.microsoft.com/office/drawing/2014/main" id="{B46111A9-7631-485A-A175-C5EE466C9A5F}"/>
              </a:ext>
            </a:extLst>
          </p:cNvPr>
          <p:cNvGraphicFramePr>
            <a:graphicFrameLocks noChangeAspect="1"/>
          </p:cNvGraphicFramePr>
          <p:nvPr>
            <p:extLst>
              <p:ext uri="{D42A27DB-BD31-4B8C-83A1-F6EECF244321}">
                <p14:modId xmlns:p14="http://schemas.microsoft.com/office/powerpoint/2010/main" val="1450194872"/>
              </p:ext>
            </p:extLst>
          </p:nvPr>
        </p:nvGraphicFramePr>
        <p:xfrm>
          <a:off x="2481262" y="2129888"/>
          <a:ext cx="2652713" cy="676275"/>
        </p:xfrm>
        <a:graphic>
          <a:graphicData uri="http://schemas.openxmlformats.org/presentationml/2006/ole">
            <mc:AlternateContent xmlns:mc="http://schemas.openxmlformats.org/markup-compatibility/2006">
              <mc:Choice xmlns:v="urn:schemas-microsoft-com:vml" Requires="v">
                <p:oleObj spid="_x0000_s17583" name="Equation" r:id="rId5" imgW="1193760" imgH="304560" progId="Equation.DSMT4">
                  <p:embed/>
                </p:oleObj>
              </mc:Choice>
              <mc:Fallback>
                <p:oleObj name="Equation" r:id="rId5" imgW="1193760" imgH="304560" progId="Equation.DSMT4">
                  <p:embed/>
                  <p:pic>
                    <p:nvPicPr>
                      <p:cNvPr id="7" name="对象 6">
                        <a:extLst>
                          <a:ext uri="{FF2B5EF4-FFF2-40B4-BE49-F238E27FC236}">
                            <a16:creationId xmlns:a16="http://schemas.microsoft.com/office/drawing/2014/main" id="{E20BB577-6D06-4E78-925D-2A6F5D4B9867}"/>
                          </a:ext>
                        </a:extLst>
                      </p:cNvPr>
                      <p:cNvPicPr/>
                      <p:nvPr/>
                    </p:nvPicPr>
                    <p:blipFill>
                      <a:blip r:embed="rId6"/>
                      <a:stretch>
                        <a:fillRect/>
                      </a:stretch>
                    </p:blipFill>
                    <p:spPr>
                      <a:xfrm>
                        <a:off x="2481262" y="2129888"/>
                        <a:ext cx="2652713" cy="676275"/>
                      </a:xfrm>
                      <a:prstGeom prst="rect">
                        <a:avLst/>
                      </a:prstGeom>
                    </p:spPr>
                  </p:pic>
                </p:oleObj>
              </mc:Fallback>
            </mc:AlternateContent>
          </a:graphicData>
        </a:graphic>
      </p:graphicFrame>
      <p:graphicFrame>
        <p:nvGraphicFramePr>
          <p:cNvPr id="9" name="对象 8">
            <a:extLst>
              <a:ext uri="{FF2B5EF4-FFF2-40B4-BE49-F238E27FC236}">
                <a16:creationId xmlns:a16="http://schemas.microsoft.com/office/drawing/2014/main" id="{4DEC2D13-5223-4F94-A527-DD46CA1D37BB}"/>
              </a:ext>
            </a:extLst>
          </p:cNvPr>
          <p:cNvGraphicFramePr>
            <a:graphicFrameLocks noChangeAspect="1"/>
          </p:cNvGraphicFramePr>
          <p:nvPr>
            <p:extLst>
              <p:ext uri="{D42A27DB-BD31-4B8C-83A1-F6EECF244321}">
                <p14:modId xmlns:p14="http://schemas.microsoft.com/office/powerpoint/2010/main" val="276820406"/>
              </p:ext>
            </p:extLst>
          </p:nvPr>
        </p:nvGraphicFramePr>
        <p:xfrm>
          <a:off x="2481262" y="3034872"/>
          <a:ext cx="2316163" cy="506413"/>
        </p:xfrm>
        <a:graphic>
          <a:graphicData uri="http://schemas.openxmlformats.org/presentationml/2006/ole">
            <mc:AlternateContent xmlns:mc="http://schemas.openxmlformats.org/markup-compatibility/2006">
              <mc:Choice xmlns:v="urn:schemas-microsoft-com:vml" Requires="v">
                <p:oleObj spid="_x0000_s17584" name="Equation" r:id="rId7" imgW="1041120" imgH="228600" progId="Equation.DSMT4">
                  <p:embed/>
                </p:oleObj>
              </mc:Choice>
              <mc:Fallback>
                <p:oleObj name="Equation" r:id="rId7" imgW="1041120" imgH="228600" progId="Equation.DSMT4">
                  <p:embed/>
                  <p:pic>
                    <p:nvPicPr>
                      <p:cNvPr id="9" name="对象 8">
                        <a:extLst>
                          <a:ext uri="{FF2B5EF4-FFF2-40B4-BE49-F238E27FC236}">
                            <a16:creationId xmlns:a16="http://schemas.microsoft.com/office/drawing/2014/main" id="{25843DE6-18FD-4061-A036-18E852652754}"/>
                          </a:ext>
                        </a:extLst>
                      </p:cNvPr>
                      <p:cNvPicPr/>
                      <p:nvPr/>
                    </p:nvPicPr>
                    <p:blipFill>
                      <a:blip r:embed="rId8"/>
                      <a:stretch>
                        <a:fillRect/>
                      </a:stretch>
                    </p:blipFill>
                    <p:spPr>
                      <a:xfrm>
                        <a:off x="2481262" y="3034872"/>
                        <a:ext cx="2316163" cy="506413"/>
                      </a:xfrm>
                      <a:prstGeom prst="rect">
                        <a:avLst/>
                      </a:prstGeom>
                    </p:spPr>
                  </p:pic>
                </p:oleObj>
              </mc:Fallback>
            </mc:AlternateContent>
          </a:graphicData>
        </a:graphic>
      </p:graphicFrame>
      <p:sp>
        <p:nvSpPr>
          <p:cNvPr id="10" name="矩形 9">
            <a:extLst>
              <a:ext uri="{FF2B5EF4-FFF2-40B4-BE49-F238E27FC236}">
                <a16:creationId xmlns:a16="http://schemas.microsoft.com/office/drawing/2014/main" id="{5F4DB338-95BF-4C9B-AC7A-22F56247133E}"/>
              </a:ext>
            </a:extLst>
          </p:cNvPr>
          <p:cNvSpPr/>
          <p:nvPr/>
        </p:nvSpPr>
        <p:spPr>
          <a:xfrm>
            <a:off x="628650" y="4980162"/>
            <a:ext cx="8256544" cy="1384995"/>
          </a:xfrm>
          <a:prstGeom prst="rect">
            <a:avLst/>
          </a:prstGeom>
        </p:spPr>
        <p:txBody>
          <a:bodyPr wrap="square">
            <a:spAutoFit/>
          </a:bodyPr>
          <a:lstStyle/>
          <a:p>
            <a:r>
              <a:rPr kumimoji="1" lang="zh-CN" altLang="en-US" sz="2800" b="1" dirty="0">
                <a:latin typeface="华文楷体" panose="02010600040101010101" pitchFamily="2" charset="-122"/>
                <a:ea typeface="华文楷体" panose="02010600040101010101" pitchFamily="2" charset="-122"/>
              </a:rPr>
              <a:t>在惯性系中机械能守恒定律的形式在质心系中仍然成立，无论质心系是惯性系还是非惯性系。（证明从略）</a:t>
            </a:r>
            <a:endParaRPr lang="zh-CN" altLang="en-US" sz="2800"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553416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54246EF-57AB-4E3A-930F-06DAF352D1FE}"/>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0B858495-F152-49F9-A3AE-C28DAADF68CC}"/>
              </a:ext>
            </a:extLst>
          </p:cNvPr>
          <p:cNvSpPr>
            <a:spLocks noGrp="1"/>
          </p:cNvSpPr>
          <p:nvPr>
            <p:ph type="sldNum" sz="quarter" idx="12"/>
          </p:nvPr>
        </p:nvSpPr>
        <p:spPr/>
        <p:txBody>
          <a:bodyPr/>
          <a:lstStyle/>
          <a:p>
            <a:fld id="{0E81DA72-FED3-491C-8B54-9DCADA948234}" type="slidenum">
              <a:rPr lang="zh-CN" altLang="en-US" smtClean="0"/>
              <a:t>21</a:t>
            </a:fld>
            <a:endParaRPr lang="zh-CN" altLang="en-US"/>
          </a:p>
        </p:txBody>
      </p:sp>
      <p:sp>
        <p:nvSpPr>
          <p:cNvPr id="4" name="TextBox 12">
            <a:extLst>
              <a:ext uri="{FF2B5EF4-FFF2-40B4-BE49-F238E27FC236}">
                <a16:creationId xmlns:a16="http://schemas.microsoft.com/office/drawing/2014/main" id="{4207B9D0-0C24-4C30-BC1F-FD2BBF3F95A8}"/>
              </a:ext>
            </a:extLst>
          </p:cNvPr>
          <p:cNvSpPr txBox="1">
            <a:spLocks noChangeArrowheads="1"/>
          </p:cNvSpPr>
          <p:nvPr/>
        </p:nvSpPr>
        <p:spPr bwMode="auto">
          <a:xfrm>
            <a:off x="354177" y="388031"/>
            <a:ext cx="8371851"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42900" indent="-342900">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cs typeface="ＭＳ Ｐゴシック" charset="0"/>
              </a:defRPr>
            </a:lvl2pPr>
            <a:lvl3pPr marL="1143000" indent="-228600">
              <a:defRPr kumimoji="1" sz="2400">
                <a:solidFill>
                  <a:schemeClr val="tx1"/>
                </a:solidFill>
                <a:latin typeface="Arial" charset="0"/>
                <a:ea typeface="ＭＳ Ｐゴシック" charset="0"/>
                <a:cs typeface="ＭＳ Ｐゴシック" charset="0"/>
              </a:defRPr>
            </a:lvl3pPr>
            <a:lvl4pPr marL="1600200" indent="-228600">
              <a:defRPr kumimoji="1" sz="2400">
                <a:solidFill>
                  <a:schemeClr val="tx1"/>
                </a:solidFill>
                <a:latin typeface="Arial" charset="0"/>
                <a:ea typeface="ＭＳ Ｐゴシック" charset="0"/>
                <a:cs typeface="ＭＳ Ｐゴシック" charset="0"/>
              </a:defRPr>
            </a:lvl4pPr>
            <a:lvl5pPr marL="2057400" indent="-228600">
              <a:defRPr kumimoji="1" sz="2400">
                <a:solidFill>
                  <a:schemeClr val="tx1"/>
                </a:solidFill>
                <a:latin typeface="Arial" charset="0"/>
                <a:ea typeface="ＭＳ Ｐゴシック" charset="0"/>
                <a:cs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cs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cs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cs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cs typeface="ＭＳ Ｐゴシック" charset="0"/>
              </a:defRPr>
            </a:lvl9pPr>
          </a:lstStyle>
          <a:p>
            <a:pPr marL="360000" indent="-360000">
              <a:buFont typeface="Arial" panose="020B0604020202020204" pitchFamily="34" charset="0"/>
              <a:buChar char="•"/>
              <a:defRPr/>
            </a:pPr>
            <a:r>
              <a:rPr kumimoji="0" lang="zh-CN" altLang="en-US" sz="2800" b="1" dirty="0">
                <a:solidFill>
                  <a:srgbClr val="0000FF"/>
                </a:solidFill>
                <a:latin typeface="华文楷体" panose="02010600040101010101" pitchFamily="2" charset="-122"/>
                <a:ea typeface="华文楷体" panose="02010600040101010101" pitchFamily="2" charset="-122"/>
                <a:cs typeface="华文新魏" charset="0"/>
              </a:rPr>
              <a:t>引入质心参考系，就可以把质点系统的状态量分解为轨道量和固有量两个部分，从而把握系统整体运动特点。</a:t>
            </a:r>
            <a:endParaRPr kumimoji="0" lang="en-US" altLang="zh-CN" sz="2800" b="1" dirty="0">
              <a:solidFill>
                <a:srgbClr val="0000FF"/>
              </a:solidFill>
              <a:latin typeface="华文楷体" panose="02010600040101010101" pitchFamily="2" charset="-122"/>
              <a:ea typeface="华文楷体" panose="02010600040101010101" pitchFamily="2" charset="-122"/>
              <a:cs typeface="华文新魏" charset="0"/>
            </a:endParaRPr>
          </a:p>
        </p:txBody>
      </p:sp>
      <p:sp>
        <p:nvSpPr>
          <p:cNvPr id="5" name="矩形 4">
            <a:extLst>
              <a:ext uri="{FF2B5EF4-FFF2-40B4-BE49-F238E27FC236}">
                <a16:creationId xmlns:a16="http://schemas.microsoft.com/office/drawing/2014/main" id="{71E0F401-A833-4983-8E36-178C9ACD262C}"/>
              </a:ext>
            </a:extLst>
          </p:cNvPr>
          <p:cNvSpPr/>
          <p:nvPr/>
        </p:nvSpPr>
        <p:spPr>
          <a:xfrm>
            <a:off x="689102" y="4020060"/>
            <a:ext cx="8361473" cy="1997470"/>
          </a:xfrm>
          <a:prstGeom prst="rect">
            <a:avLst/>
          </a:prstGeom>
        </p:spPr>
        <p:txBody>
          <a:bodyPr wrap="square">
            <a:spAutoFit/>
          </a:bodyPr>
          <a:lstStyle/>
          <a:p>
            <a:pPr>
              <a:spcAft>
                <a:spcPts val="1200"/>
              </a:spcAft>
              <a:defRPr/>
            </a:pPr>
            <a:r>
              <a:rPr lang="zh-CN" altLang="en-US" sz="2800" b="1" dirty="0">
                <a:solidFill>
                  <a:schemeClr val="tx1">
                    <a:lumMod val="95000"/>
                  </a:schemeClr>
                </a:solidFill>
                <a:latin typeface="华文楷体" panose="02010600040101010101" pitchFamily="2" charset="-122"/>
                <a:ea typeface="华文楷体" panose="02010600040101010101" pitchFamily="2" charset="-122"/>
                <a:cs typeface="华文新魏" charset="0"/>
              </a:rPr>
              <a:t>三步求解质点系统力学问题：</a:t>
            </a:r>
          </a:p>
          <a:p>
            <a:pPr marL="540000" indent="-457200">
              <a:buFont typeface="+mj-lt"/>
              <a:buAutoNum type="arabicParenBoth"/>
              <a:defRPr/>
            </a:pPr>
            <a:r>
              <a:rPr lang="zh-CN" altLang="en-US" sz="2800" b="1" dirty="0">
                <a:solidFill>
                  <a:schemeClr val="tx1">
                    <a:lumMod val="95000"/>
                  </a:schemeClr>
                </a:solidFill>
                <a:latin typeface="华文楷体" panose="02010600040101010101" pitchFamily="2" charset="-122"/>
                <a:ea typeface="华文楷体" panose="02010600040101010101" pitchFamily="2" charset="-122"/>
                <a:cs typeface="华文楷体" charset="0"/>
              </a:rPr>
              <a:t>在惯性系研究质心的运动规律；</a:t>
            </a:r>
            <a:endParaRPr lang="en-US" altLang="zh-CN" sz="2800" b="1" dirty="0">
              <a:solidFill>
                <a:schemeClr val="tx1">
                  <a:lumMod val="95000"/>
                </a:schemeClr>
              </a:solidFill>
              <a:latin typeface="华文楷体" panose="02010600040101010101" pitchFamily="2" charset="-122"/>
              <a:ea typeface="华文楷体" panose="02010600040101010101" pitchFamily="2" charset="-122"/>
              <a:cs typeface="华文楷体" charset="0"/>
            </a:endParaRPr>
          </a:p>
          <a:p>
            <a:pPr marL="540000" indent="-457200">
              <a:buFont typeface="+mj-lt"/>
              <a:buAutoNum type="arabicParenBoth"/>
              <a:defRPr/>
            </a:pPr>
            <a:r>
              <a:rPr lang="zh-CN" altLang="en-US" sz="2800" b="1" dirty="0">
                <a:solidFill>
                  <a:schemeClr val="tx1">
                    <a:lumMod val="95000"/>
                  </a:schemeClr>
                </a:solidFill>
                <a:latin typeface="华文楷体" panose="02010600040101010101" pitchFamily="2" charset="-122"/>
                <a:ea typeface="华文楷体" panose="02010600040101010101" pitchFamily="2" charset="-122"/>
                <a:cs typeface="华文楷体" charset="0"/>
              </a:rPr>
              <a:t>在质心系中研究固有角动量和固有动能；</a:t>
            </a:r>
            <a:endParaRPr lang="en-US" altLang="zh-CN" sz="2800" b="1" dirty="0">
              <a:solidFill>
                <a:schemeClr val="tx1">
                  <a:lumMod val="95000"/>
                </a:schemeClr>
              </a:solidFill>
              <a:latin typeface="华文楷体" panose="02010600040101010101" pitchFamily="2" charset="-122"/>
              <a:ea typeface="华文楷体" panose="02010600040101010101" pitchFamily="2" charset="-122"/>
              <a:cs typeface="华文楷体" charset="0"/>
            </a:endParaRPr>
          </a:p>
          <a:p>
            <a:pPr marL="540000" indent="-457200">
              <a:buFont typeface="+mj-lt"/>
              <a:buAutoNum type="arabicParenBoth"/>
              <a:defRPr/>
            </a:pPr>
            <a:r>
              <a:rPr lang="zh-CN" altLang="en-US" sz="2800" b="1" dirty="0">
                <a:solidFill>
                  <a:schemeClr val="tx1">
                    <a:lumMod val="95000"/>
                  </a:schemeClr>
                </a:solidFill>
                <a:latin typeface="华文楷体" panose="02010600040101010101" pitchFamily="2" charset="-122"/>
                <a:ea typeface="华文楷体" panose="02010600040101010101" pitchFamily="2" charset="-122"/>
                <a:cs typeface="华文楷体" charset="0"/>
              </a:rPr>
              <a:t>综合得到质点系统总的动量、角动量、动能。</a:t>
            </a:r>
            <a:endParaRPr lang="en-US" altLang="zh-CN" sz="2800" b="1" dirty="0">
              <a:solidFill>
                <a:schemeClr val="tx1">
                  <a:lumMod val="95000"/>
                </a:schemeClr>
              </a:solidFill>
              <a:latin typeface="华文楷体" panose="02010600040101010101" pitchFamily="2" charset="-122"/>
              <a:ea typeface="华文楷体" panose="02010600040101010101" pitchFamily="2" charset="-122"/>
              <a:cs typeface="华文楷体" charset="0"/>
            </a:endParaRPr>
          </a:p>
        </p:txBody>
      </p:sp>
      <p:sp>
        <p:nvSpPr>
          <p:cNvPr id="6" name="文本框 5">
            <a:extLst>
              <a:ext uri="{FF2B5EF4-FFF2-40B4-BE49-F238E27FC236}">
                <a16:creationId xmlns:a16="http://schemas.microsoft.com/office/drawing/2014/main" id="{1E172AFA-EF09-48DC-9B4B-54B876CE67D4}"/>
              </a:ext>
            </a:extLst>
          </p:cNvPr>
          <p:cNvSpPr txBox="1"/>
          <p:nvPr/>
        </p:nvSpPr>
        <p:spPr>
          <a:xfrm>
            <a:off x="354177" y="1773026"/>
            <a:ext cx="8435646" cy="954107"/>
          </a:xfrm>
          <a:prstGeom prst="rect">
            <a:avLst/>
          </a:prstGeom>
          <a:noFill/>
        </p:spPr>
        <p:txBody>
          <a:bodyPr wrap="square" rtlCol="0">
            <a:spAutoFit/>
          </a:bodyPr>
          <a:lstStyle/>
          <a:p>
            <a:pPr marL="360000" indent="-360000">
              <a:buFont typeface="Arial" panose="020B0604020202020204" pitchFamily="34" charset="0"/>
              <a:buChar char="•"/>
            </a:pPr>
            <a:r>
              <a:rPr lang="zh-CN" altLang="en-US" sz="2800" b="1" dirty="0">
                <a:solidFill>
                  <a:srgbClr val="0000FF"/>
                </a:solidFill>
                <a:latin typeface="华文楷体" panose="02010600040101010101" pitchFamily="2" charset="-122"/>
                <a:ea typeface="华文楷体" panose="02010600040101010101" pitchFamily="2" charset="-122"/>
              </a:rPr>
              <a:t>某些问题，只考虑相对质心参考系内的运动，可能会更加简单。</a:t>
            </a:r>
          </a:p>
        </p:txBody>
      </p:sp>
      <p:sp>
        <p:nvSpPr>
          <p:cNvPr id="7" name="矩形 6">
            <a:extLst>
              <a:ext uri="{FF2B5EF4-FFF2-40B4-BE49-F238E27FC236}">
                <a16:creationId xmlns:a16="http://schemas.microsoft.com/office/drawing/2014/main" id="{B3EE8B15-7ECF-4D1B-9B20-5AEBC7D23765}"/>
              </a:ext>
            </a:extLst>
          </p:cNvPr>
          <p:cNvSpPr/>
          <p:nvPr/>
        </p:nvSpPr>
        <p:spPr>
          <a:xfrm>
            <a:off x="354176" y="2727133"/>
            <a:ext cx="8371851" cy="954107"/>
          </a:xfrm>
          <a:prstGeom prst="rect">
            <a:avLst/>
          </a:prstGeom>
        </p:spPr>
        <p:txBody>
          <a:bodyPr wrap="square">
            <a:spAutoFit/>
          </a:bodyPr>
          <a:lstStyle/>
          <a:p>
            <a:pPr marL="360000" indent="-360000">
              <a:buFont typeface="Arial" panose="020B0604020202020204" pitchFamily="34" charset="0"/>
              <a:buChar char="•"/>
            </a:pPr>
            <a:r>
              <a:rPr lang="zh-CN" altLang="en-US" sz="2800" b="1" dirty="0">
                <a:solidFill>
                  <a:srgbClr val="0000FF"/>
                </a:solidFill>
                <a:latin typeface="华文楷体" panose="02010600040101010101" pitchFamily="2" charset="-122"/>
                <a:ea typeface="华文楷体" panose="02010600040101010101" pitchFamily="2" charset="-122"/>
                <a:cs typeface="华文楷体" charset="0"/>
              </a:rPr>
              <a:t>质心系一般是非惯性系，但在质心系中考虑质点系统的角动量和动能定理与惯性系中的形式是相同的。</a:t>
            </a:r>
            <a:endParaRPr lang="zh-CN" altLang="en-US" sz="2800" dirty="0">
              <a:solidFill>
                <a:srgbClr val="0000FF"/>
              </a:solidFill>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225439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5FE5D5A-330B-460A-800C-D26099AD4804}"/>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5649DADA-374F-4E86-B87D-6DDC4B157C37}"/>
              </a:ext>
            </a:extLst>
          </p:cNvPr>
          <p:cNvSpPr>
            <a:spLocks noGrp="1"/>
          </p:cNvSpPr>
          <p:nvPr>
            <p:ph type="sldNum" sz="quarter" idx="12"/>
          </p:nvPr>
        </p:nvSpPr>
        <p:spPr/>
        <p:txBody>
          <a:bodyPr/>
          <a:lstStyle/>
          <a:p>
            <a:fld id="{0E81DA72-FED3-491C-8B54-9DCADA948234}" type="slidenum">
              <a:rPr lang="zh-CN" altLang="en-US" smtClean="0"/>
              <a:t>22</a:t>
            </a:fld>
            <a:endParaRPr lang="zh-CN" altLang="en-US"/>
          </a:p>
        </p:txBody>
      </p:sp>
      <p:sp>
        <p:nvSpPr>
          <p:cNvPr id="4" name="Text Box 3">
            <a:extLst>
              <a:ext uri="{FF2B5EF4-FFF2-40B4-BE49-F238E27FC236}">
                <a16:creationId xmlns:a16="http://schemas.microsoft.com/office/drawing/2014/main" id="{CF801351-1ABE-4B9A-9323-2798DD76872F}"/>
              </a:ext>
            </a:extLst>
          </p:cNvPr>
          <p:cNvSpPr txBox="1">
            <a:spLocks noChangeArrowheads="1"/>
          </p:cNvSpPr>
          <p:nvPr/>
        </p:nvSpPr>
        <p:spPr bwMode="auto">
          <a:xfrm>
            <a:off x="304800" y="243662"/>
            <a:ext cx="8382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solidFill>
                  <a:srgbClr val="9900CC"/>
                </a:solidFill>
                <a:latin typeface="华文楷体" panose="02010600040101010101" pitchFamily="2" charset="-122"/>
                <a:ea typeface="华文楷体" panose="02010600040101010101" pitchFamily="2" charset="-122"/>
              </a:rPr>
              <a:t>例</a:t>
            </a:r>
            <a:r>
              <a:rPr kumimoji="1" lang="en-US" altLang="zh-CN" sz="2800" b="1" dirty="0">
                <a:solidFill>
                  <a:srgbClr val="9900CC"/>
                </a:solidFill>
                <a:latin typeface="华文楷体" panose="02010600040101010101" pitchFamily="2" charset="-122"/>
                <a:ea typeface="华文楷体" panose="02010600040101010101" pitchFamily="2" charset="-122"/>
              </a:rPr>
              <a:t>1</a:t>
            </a:r>
            <a:r>
              <a:rPr kumimoji="1" lang="zh-CN" altLang="en-US" sz="2800" b="1" dirty="0">
                <a:solidFill>
                  <a:srgbClr val="9900CC"/>
                </a:solidFill>
                <a:latin typeface="华文楷体" panose="02010600040101010101" pitchFamily="2" charset="-122"/>
                <a:ea typeface="华文楷体" panose="02010600040101010101" pitchFamily="2" charset="-122"/>
              </a:rPr>
              <a:t>：求两个质点的系统相对于质心的动能（内动能）与相对速度间的关系</a:t>
            </a:r>
          </a:p>
        </p:txBody>
      </p:sp>
      <p:graphicFrame>
        <p:nvGraphicFramePr>
          <p:cNvPr id="5" name="Object 4">
            <a:extLst>
              <a:ext uri="{FF2B5EF4-FFF2-40B4-BE49-F238E27FC236}">
                <a16:creationId xmlns:a16="http://schemas.microsoft.com/office/drawing/2014/main" id="{71A0E6B3-5963-4ED9-8702-75B3C771EA33}"/>
              </a:ext>
            </a:extLst>
          </p:cNvPr>
          <p:cNvGraphicFramePr>
            <a:graphicFrameLocks noChangeAspect="1"/>
          </p:cNvGraphicFramePr>
          <p:nvPr>
            <p:extLst>
              <p:ext uri="{D42A27DB-BD31-4B8C-83A1-F6EECF244321}">
                <p14:modId xmlns:p14="http://schemas.microsoft.com/office/powerpoint/2010/main" val="2340491551"/>
              </p:ext>
            </p:extLst>
          </p:nvPr>
        </p:nvGraphicFramePr>
        <p:xfrm>
          <a:off x="1450540" y="2003208"/>
          <a:ext cx="3608387" cy="506412"/>
        </p:xfrm>
        <a:graphic>
          <a:graphicData uri="http://schemas.openxmlformats.org/presentationml/2006/ole">
            <mc:AlternateContent xmlns:mc="http://schemas.openxmlformats.org/markup-compatibility/2006">
              <mc:Choice xmlns:v="urn:schemas-microsoft-com:vml" Requires="v">
                <p:oleObj spid="_x0000_s18834" name="Equation" r:id="rId3" imgW="1625400" imgH="228600" progId="Equation.DSMT4">
                  <p:embed/>
                </p:oleObj>
              </mc:Choice>
              <mc:Fallback>
                <p:oleObj name="Equation" r:id="rId3" imgW="1625400" imgH="228600" progId="Equation.DSMT4">
                  <p:embed/>
                  <p:pic>
                    <p:nvPicPr>
                      <p:cNvPr id="135172" name="Object 4"/>
                      <p:cNvPicPr>
                        <a:picLocks noChangeAspect="1" noChangeArrowheads="1"/>
                      </p:cNvPicPr>
                      <p:nvPr/>
                    </p:nvPicPr>
                    <p:blipFill>
                      <a:blip r:embed="rId4"/>
                      <a:srcRect/>
                      <a:stretch>
                        <a:fillRect/>
                      </a:stretch>
                    </p:blipFill>
                    <p:spPr bwMode="auto">
                      <a:xfrm>
                        <a:off x="1450540" y="2003208"/>
                        <a:ext cx="3608387" cy="506412"/>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5">
            <a:extLst>
              <a:ext uri="{FF2B5EF4-FFF2-40B4-BE49-F238E27FC236}">
                <a16:creationId xmlns:a16="http://schemas.microsoft.com/office/drawing/2014/main" id="{45B9F138-73DD-4B5B-9E21-85A243E69AF9}"/>
              </a:ext>
            </a:extLst>
          </p:cNvPr>
          <p:cNvGraphicFramePr>
            <a:graphicFrameLocks noChangeAspect="1"/>
          </p:cNvGraphicFramePr>
          <p:nvPr>
            <p:extLst>
              <p:ext uri="{D42A27DB-BD31-4B8C-83A1-F6EECF244321}">
                <p14:modId xmlns:p14="http://schemas.microsoft.com/office/powerpoint/2010/main" val="58866600"/>
              </p:ext>
            </p:extLst>
          </p:nvPr>
        </p:nvGraphicFramePr>
        <p:xfrm>
          <a:off x="1450540" y="1345630"/>
          <a:ext cx="1832566" cy="507492"/>
        </p:xfrm>
        <a:graphic>
          <a:graphicData uri="http://schemas.openxmlformats.org/presentationml/2006/ole">
            <mc:AlternateContent xmlns:mc="http://schemas.openxmlformats.org/markup-compatibility/2006">
              <mc:Choice xmlns:v="urn:schemas-microsoft-com:vml" Requires="v">
                <p:oleObj spid="_x0000_s18835" name="Equation" r:id="rId5" imgW="825480" imgH="228600" progId="Equation.DSMT4">
                  <p:embed/>
                </p:oleObj>
              </mc:Choice>
              <mc:Fallback>
                <p:oleObj name="Equation" r:id="rId5" imgW="825480" imgH="228600" progId="Equation.DSMT4">
                  <p:embed/>
                  <p:pic>
                    <p:nvPicPr>
                      <p:cNvPr id="135173" name="Object 5"/>
                      <p:cNvPicPr>
                        <a:picLocks noChangeAspect="1" noChangeArrowheads="1"/>
                      </p:cNvPicPr>
                      <p:nvPr/>
                    </p:nvPicPr>
                    <p:blipFill>
                      <a:blip r:embed="rId6"/>
                      <a:srcRect/>
                      <a:stretch>
                        <a:fillRect/>
                      </a:stretch>
                    </p:blipFill>
                    <p:spPr bwMode="auto">
                      <a:xfrm>
                        <a:off x="1450540" y="1345630"/>
                        <a:ext cx="1832566" cy="507492"/>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Text Box 7">
            <a:extLst>
              <a:ext uri="{FF2B5EF4-FFF2-40B4-BE49-F238E27FC236}">
                <a16:creationId xmlns:a16="http://schemas.microsoft.com/office/drawing/2014/main" id="{E513724B-5F66-49D6-851A-934F3E6EED4C}"/>
              </a:ext>
            </a:extLst>
          </p:cNvPr>
          <p:cNvSpPr txBox="1">
            <a:spLocks noChangeArrowheads="1"/>
          </p:cNvSpPr>
          <p:nvPr/>
        </p:nvSpPr>
        <p:spPr bwMode="auto">
          <a:xfrm>
            <a:off x="304800" y="2677034"/>
            <a:ext cx="37753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质心系是零动量参考系</a:t>
            </a:r>
          </a:p>
        </p:txBody>
      </p:sp>
      <p:graphicFrame>
        <p:nvGraphicFramePr>
          <p:cNvPr id="9" name="Object 8">
            <a:extLst>
              <a:ext uri="{FF2B5EF4-FFF2-40B4-BE49-F238E27FC236}">
                <a16:creationId xmlns:a16="http://schemas.microsoft.com/office/drawing/2014/main" id="{6E06A493-739E-439C-9ADC-DF79103114F1}"/>
              </a:ext>
            </a:extLst>
          </p:cNvPr>
          <p:cNvGraphicFramePr>
            <a:graphicFrameLocks noChangeAspect="1"/>
          </p:cNvGraphicFramePr>
          <p:nvPr>
            <p:extLst>
              <p:ext uri="{D42A27DB-BD31-4B8C-83A1-F6EECF244321}">
                <p14:modId xmlns:p14="http://schemas.microsoft.com/office/powerpoint/2010/main" val="11514434"/>
              </p:ext>
            </p:extLst>
          </p:nvPr>
        </p:nvGraphicFramePr>
        <p:xfrm>
          <a:off x="4041775" y="2661159"/>
          <a:ext cx="2198599" cy="507492"/>
        </p:xfrm>
        <a:graphic>
          <a:graphicData uri="http://schemas.openxmlformats.org/presentationml/2006/ole">
            <mc:AlternateContent xmlns:mc="http://schemas.openxmlformats.org/markup-compatibility/2006">
              <mc:Choice xmlns:v="urn:schemas-microsoft-com:vml" Requires="v">
                <p:oleObj spid="_x0000_s18836" name="Equation" r:id="rId7" imgW="990360" imgH="228600" progId="Equation.DSMT4">
                  <p:embed/>
                </p:oleObj>
              </mc:Choice>
              <mc:Fallback>
                <p:oleObj name="Equation" r:id="rId7" imgW="990360" imgH="228600" progId="Equation.DSMT4">
                  <p:embed/>
                  <p:pic>
                    <p:nvPicPr>
                      <p:cNvPr id="135176" name="Object 8"/>
                      <p:cNvPicPr>
                        <a:picLocks noChangeAspect="1" noChangeArrowheads="1"/>
                      </p:cNvPicPr>
                      <p:nvPr/>
                    </p:nvPicPr>
                    <p:blipFill>
                      <a:blip r:embed="rId8"/>
                      <a:srcRect/>
                      <a:stretch>
                        <a:fillRect/>
                      </a:stretch>
                    </p:blipFill>
                    <p:spPr bwMode="auto">
                      <a:xfrm>
                        <a:off x="4041775" y="2661159"/>
                        <a:ext cx="2198599" cy="50749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9">
            <a:extLst>
              <a:ext uri="{FF2B5EF4-FFF2-40B4-BE49-F238E27FC236}">
                <a16:creationId xmlns:a16="http://schemas.microsoft.com/office/drawing/2014/main" id="{91EB38E9-B68C-4B51-B854-260CD065346A}"/>
              </a:ext>
            </a:extLst>
          </p:cNvPr>
          <p:cNvGraphicFramePr>
            <a:graphicFrameLocks noChangeAspect="1"/>
          </p:cNvGraphicFramePr>
          <p:nvPr>
            <p:extLst>
              <p:ext uri="{D42A27DB-BD31-4B8C-83A1-F6EECF244321}">
                <p14:modId xmlns:p14="http://schemas.microsoft.com/office/powerpoint/2010/main" val="660432471"/>
              </p:ext>
            </p:extLst>
          </p:nvPr>
        </p:nvGraphicFramePr>
        <p:xfrm>
          <a:off x="1343320" y="3207509"/>
          <a:ext cx="2340058" cy="986213"/>
        </p:xfrm>
        <a:graphic>
          <a:graphicData uri="http://schemas.openxmlformats.org/presentationml/2006/ole">
            <mc:AlternateContent xmlns:mc="http://schemas.openxmlformats.org/markup-compatibility/2006">
              <mc:Choice xmlns:v="urn:schemas-microsoft-com:vml" Requires="v">
                <p:oleObj spid="_x0000_s18837" name="Equation" r:id="rId9" imgW="1054080" imgH="444240" progId="Equation.DSMT4">
                  <p:embed/>
                </p:oleObj>
              </mc:Choice>
              <mc:Fallback>
                <p:oleObj name="Equation" r:id="rId9" imgW="1054080" imgH="444240" progId="Equation.DSMT4">
                  <p:embed/>
                  <p:pic>
                    <p:nvPicPr>
                      <p:cNvPr id="135177" name="Object 9"/>
                      <p:cNvPicPr>
                        <a:picLocks noChangeAspect="1" noChangeArrowheads="1"/>
                      </p:cNvPicPr>
                      <p:nvPr/>
                    </p:nvPicPr>
                    <p:blipFill>
                      <a:blip r:embed="rId10"/>
                      <a:srcRect/>
                      <a:stretch>
                        <a:fillRect/>
                      </a:stretch>
                    </p:blipFill>
                    <p:spPr bwMode="auto">
                      <a:xfrm>
                        <a:off x="1343320" y="3207509"/>
                        <a:ext cx="2340058" cy="9862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10">
            <a:extLst>
              <a:ext uri="{FF2B5EF4-FFF2-40B4-BE49-F238E27FC236}">
                <a16:creationId xmlns:a16="http://schemas.microsoft.com/office/drawing/2014/main" id="{41E0C081-7049-439C-AE21-32BFE5EE17A8}"/>
              </a:ext>
            </a:extLst>
          </p:cNvPr>
          <p:cNvGraphicFramePr>
            <a:graphicFrameLocks noChangeAspect="1"/>
          </p:cNvGraphicFramePr>
          <p:nvPr>
            <p:extLst>
              <p:ext uri="{D42A27DB-BD31-4B8C-83A1-F6EECF244321}">
                <p14:modId xmlns:p14="http://schemas.microsoft.com/office/powerpoint/2010/main" val="2816455692"/>
              </p:ext>
            </p:extLst>
          </p:nvPr>
        </p:nvGraphicFramePr>
        <p:xfrm>
          <a:off x="4203404" y="3213002"/>
          <a:ext cx="2368030" cy="986213"/>
        </p:xfrm>
        <a:graphic>
          <a:graphicData uri="http://schemas.openxmlformats.org/presentationml/2006/ole">
            <mc:AlternateContent xmlns:mc="http://schemas.openxmlformats.org/markup-compatibility/2006">
              <mc:Choice xmlns:v="urn:schemas-microsoft-com:vml" Requires="v">
                <p:oleObj spid="_x0000_s18838" name="Equation" r:id="rId11" imgW="1066680" imgH="444240" progId="Equation.DSMT4">
                  <p:embed/>
                </p:oleObj>
              </mc:Choice>
              <mc:Fallback>
                <p:oleObj name="Equation" r:id="rId11" imgW="1066680" imgH="444240" progId="Equation.DSMT4">
                  <p:embed/>
                  <p:pic>
                    <p:nvPicPr>
                      <p:cNvPr id="135178" name="Object 10"/>
                      <p:cNvPicPr>
                        <a:picLocks noChangeAspect="1" noChangeArrowheads="1"/>
                      </p:cNvPicPr>
                      <p:nvPr/>
                    </p:nvPicPr>
                    <p:blipFill>
                      <a:blip r:embed="rId12"/>
                      <a:srcRect/>
                      <a:stretch>
                        <a:fillRect/>
                      </a:stretch>
                    </p:blipFill>
                    <p:spPr bwMode="auto">
                      <a:xfrm>
                        <a:off x="4203404" y="3213002"/>
                        <a:ext cx="2368030" cy="9862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Text Box 11">
            <a:extLst>
              <a:ext uri="{FF2B5EF4-FFF2-40B4-BE49-F238E27FC236}">
                <a16:creationId xmlns:a16="http://schemas.microsoft.com/office/drawing/2014/main" id="{B90083EE-54DA-490A-AC6D-D2577C5DFC17}"/>
              </a:ext>
            </a:extLst>
          </p:cNvPr>
          <p:cNvSpPr txBox="1">
            <a:spLocks noChangeArrowheads="1"/>
          </p:cNvSpPr>
          <p:nvPr/>
        </p:nvSpPr>
        <p:spPr bwMode="auto">
          <a:xfrm>
            <a:off x="304800" y="4516692"/>
            <a:ext cx="30572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相对质心的动能：</a:t>
            </a:r>
          </a:p>
        </p:txBody>
      </p:sp>
      <p:graphicFrame>
        <p:nvGraphicFramePr>
          <p:cNvPr id="13" name="Object 12">
            <a:extLst>
              <a:ext uri="{FF2B5EF4-FFF2-40B4-BE49-F238E27FC236}">
                <a16:creationId xmlns:a16="http://schemas.microsoft.com/office/drawing/2014/main" id="{1AB11DF6-60C4-48D2-8F1A-94D6562C8CE0}"/>
              </a:ext>
            </a:extLst>
          </p:cNvPr>
          <p:cNvGraphicFramePr>
            <a:graphicFrameLocks noChangeAspect="1"/>
          </p:cNvGraphicFramePr>
          <p:nvPr>
            <p:extLst>
              <p:ext uri="{D42A27DB-BD31-4B8C-83A1-F6EECF244321}">
                <p14:modId xmlns:p14="http://schemas.microsoft.com/office/powerpoint/2010/main" val="95123237"/>
              </p:ext>
            </p:extLst>
          </p:nvPr>
        </p:nvGraphicFramePr>
        <p:xfrm>
          <a:off x="3328988" y="4341813"/>
          <a:ext cx="3270250" cy="873125"/>
        </p:xfrm>
        <a:graphic>
          <a:graphicData uri="http://schemas.openxmlformats.org/presentationml/2006/ole">
            <mc:AlternateContent xmlns:mc="http://schemas.openxmlformats.org/markup-compatibility/2006">
              <mc:Choice xmlns:v="urn:schemas-microsoft-com:vml" Requires="v">
                <p:oleObj spid="_x0000_s18839" name="Equation" r:id="rId13" imgW="1473120" imgH="393480" progId="Equation.DSMT4">
                  <p:embed/>
                </p:oleObj>
              </mc:Choice>
              <mc:Fallback>
                <p:oleObj name="Equation" r:id="rId13" imgW="1473120" imgH="393480" progId="Equation.DSMT4">
                  <p:embed/>
                  <p:pic>
                    <p:nvPicPr>
                      <p:cNvPr id="135180" name="Object 12"/>
                      <p:cNvPicPr>
                        <a:picLocks noChangeAspect="1" noChangeArrowheads="1"/>
                      </p:cNvPicPr>
                      <p:nvPr/>
                    </p:nvPicPr>
                    <p:blipFill>
                      <a:blip r:embed="rId14"/>
                      <a:srcRect/>
                      <a:stretch>
                        <a:fillRect/>
                      </a:stretch>
                    </p:blipFill>
                    <p:spPr bwMode="auto">
                      <a:xfrm>
                        <a:off x="3328988" y="4341813"/>
                        <a:ext cx="3270250" cy="8731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13">
            <a:extLst>
              <a:ext uri="{FF2B5EF4-FFF2-40B4-BE49-F238E27FC236}">
                <a16:creationId xmlns:a16="http://schemas.microsoft.com/office/drawing/2014/main" id="{A10AFCF0-6846-4BDF-9178-97F079C41D56}"/>
              </a:ext>
            </a:extLst>
          </p:cNvPr>
          <p:cNvGraphicFramePr>
            <a:graphicFrameLocks noChangeAspect="1"/>
          </p:cNvGraphicFramePr>
          <p:nvPr>
            <p:extLst>
              <p:ext uri="{D42A27DB-BD31-4B8C-83A1-F6EECF244321}">
                <p14:modId xmlns:p14="http://schemas.microsoft.com/office/powerpoint/2010/main" val="3172227268"/>
              </p:ext>
            </p:extLst>
          </p:nvPr>
        </p:nvGraphicFramePr>
        <p:xfrm>
          <a:off x="1619250" y="5362882"/>
          <a:ext cx="5046149" cy="1014984"/>
        </p:xfrm>
        <a:graphic>
          <a:graphicData uri="http://schemas.openxmlformats.org/presentationml/2006/ole">
            <mc:AlternateContent xmlns:mc="http://schemas.openxmlformats.org/markup-compatibility/2006">
              <mc:Choice xmlns:v="urn:schemas-microsoft-com:vml" Requires="v">
                <p:oleObj spid="_x0000_s18840" name="Equation" r:id="rId15" imgW="2273040" imgH="457200" progId="Equation.DSMT4">
                  <p:embed/>
                </p:oleObj>
              </mc:Choice>
              <mc:Fallback>
                <p:oleObj name="Equation" r:id="rId15" imgW="2273040" imgH="457200" progId="Equation.DSMT4">
                  <p:embed/>
                  <p:pic>
                    <p:nvPicPr>
                      <p:cNvPr id="135181" name="Object 13"/>
                      <p:cNvPicPr>
                        <a:picLocks noChangeAspect="1" noChangeArrowheads="1"/>
                      </p:cNvPicPr>
                      <p:nvPr/>
                    </p:nvPicPr>
                    <p:blipFill>
                      <a:blip r:embed="rId16"/>
                      <a:srcRect/>
                      <a:stretch>
                        <a:fillRect/>
                      </a:stretch>
                    </p:blipFill>
                    <p:spPr bwMode="auto">
                      <a:xfrm>
                        <a:off x="1619250" y="5362882"/>
                        <a:ext cx="5046149" cy="101498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 name="Text Box 17">
            <a:extLst>
              <a:ext uri="{FF2B5EF4-FFF2-40B4-BE49-F238E27FC236}">
                <a16:creationId xmlns:a16="http://schemas.microsoft.com/office/drawing/2014/main" id="{7A9025F2-CCD5-4429-8245-D4380969279D}"/>
              </a:ext>
            </a:extLst>
          </p:cNvPr>
          <p:cNvSpPr txBox="1">
            <a:spLocks noChangeArrowheads="1"/>
          </p:cNvSpPr>
          <p:nvPr/>
        </p:nvSpPr>
        <p:spPr bwMode="auto">
          <a:xfrm>
            <a:off x="304800" y="1288118"/>
            <a:ext cx="13144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solidFill>
                  <a:srgbClr val="0000FF"/>
                </a:solidFill>
                <a:latin typeface="华文楷体" panose="02010600040101010101" pitchFamily="2" charset="-122"/>
                <a:ea typeface="华文楷体" panose="02010600040101010101" pitchFamily="2" charset="-122"/>
              </a:rPr>
              <a:t>解：</a:t>
            </a:r>
          </a:p>
        </p:txBody>
      </p:sp>
      <p:graphicFrame>
        <p:nvGraphicFramePr>
          <p:cNvPr id="19" name="Object 5">
            <a:extLst>
              <a:ext uri="{FF2B5EF4-FFF2-40B4-BE49-F238E27FC236}">
                <a16:creationId xmlns:a16="http://schemas.microsoft.com/office/drawing/2014/main" id="{32B4C324-7E9E-4742-97AC-A2BEE1CDC9F6}"/>
              </a:ext>
            </a:extLst>
          </p:cNvPr>
          <p:cNvGraphicFramePr>
            <a:graphicFrameLocks noChangeAspect="1"/>
          </p:cNvGraphicFramePr>
          <p:nvPr>
            <p:extLst>
              <p:ext uri="{D42A27DB-BD31-4B8C-83A1-F6EECF244321}">
                <p14:modId xmlns:p14="http://schemas.microsoft.com/office/powerpoint/2010/main" val="1723473546"/>
              </p:ext>
            </p:extLst>
          </p:nvPr>
        </p:nvGraphicFramePr>
        <p:xfrm>
          <a:off x="3875088" y="1339850"/>
          <a:ext cx="1635125" cy="506413"/>
        </p:xfrm>
        <a:graphic>
          <a:graphicData uri="http://schemas.openxmlformats.org/presentationml/2006/ole">
            <mc:AlternateContent xmlns:mc="http://schemas.openxmlformats.org/markup-compatibility/2006">
              <mc:Choice xmlns:v="urn:schemas-microsoft-com:vml" Requires="v">
                <p:oleObj spid="_x0000_s18841" name="Equation" r:id="rId17" imgW="736560" imgH="228600" progId="Equation.DSMT4">
                  <p:embed/>
                </p:oleObj>
              </mc:Choice>
              <mc:Fallback>
                <p:oleObj name="Equation" r:id="rId17" imgW="736560" imgH="228600" progId="Equation.DSMT4">
                  <p:embed/>
                  <p:pic>
                    <p:nvPicPr>
                      <p:cNvPr id="6" name="Object 5">
                        <a:extLst>
                          <a:ext uri="{FF2B5EF4-FFF2-40B4-BE49-F238E27FC236}">
                            <a16:creationId xmlns:a16="http://schemas.microsoft.com/office/drawing/2014/main" id="{45B9F138-73DD-4B5B-9E21-85A243E69AF9}"/>
                          </a:ext>
                        </a:extLst>
                      </p:cNvPr>
                      <p:cNvPicPr>
                        <a:picLocks noChangeAspect="1" noChangeArrowheads="1"/>
                      </p:cNvPicPr>
                      <p:nvPr/>
                    </p:nvPicPr>
                    <p:blipFill>
                      <a:blip r:embed="rId18"/>
                      <a:srcRect/>
                      <a:stretch>
                        <a:fillRect/>
                      </a:stretch>
                    </p:blipFill>
                    <p:spPr bwMode="auto">
                      <a:xfrm>
                        <a:off x="3875088" y="1339850"/>
                        <a:ext cx="1635125" cy="506413"/>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5419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left)">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left)">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left)">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wipe(left)">
                                      <p:cBhvr>
                                        <p:cTn id="6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8" grpId="0" autoUpdateAnimBg="0"/>
      <p:bldP spid="12" grpId="0" autoUpdateAnimBg="0"/>
      <p:bldP spid="18"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F090DED0-ED81-414B-BAB5-F930349361E3}"/>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D62C0249-9B50-4181-A760-F0F4D1102F45}"/>
              </a:ext>
            </a:extLst>
          </p:cNvPr>
          <p:cNvSpPr>
            <a:spLocks noGrp="1"/>
          </p:cNvSpPr>
          <p:nvPr>
            <p:ph type="sldNum" sz="quarter" idx="12"/>
          </p:nvPr>
        </p:nvSpPr>
        <p:spPr/>
        <p:txBody>
          <a:bodyPr/>
          <a:lstStyle/>
          <a:p>
            <a:fld id="{0E81DA72-FED3-491C-8B54-9DCADA948234}" type="slidenum">
              <a:rPr lang="zh-CN" altLang="en-US" smtClean="0"/>
              <a:t>23</a:t>
            </a:fld>
            <a:endParaRPr lang="zh-CN" altLang="en-US"/>
          </a:p>
        </p:txBody>
      </p:sp>
      <p:graphicFrame>
        <p:nvGraphicFramePr>
          <p:cNvPr id="5" name="Object 13">
            <a:extLst>
              <a:ext uri="{FF2B5EF4-FFF2-40B4-BE49-F238E27FC236}">
                <a16:creationId xmlns:a16="http://schemas.microsoft.com/office/drawing/2014/main" id="{7F1E8DB9-E4F4-4CB5-B70C-1EBFD10D93D0}"/>
              </a:ext>
            </a:extLst>
          </p:cNvPr>
          <p:cNvGraphicFramePr>
            <a:graphicFrameLocks noChangeAspect="1"/>
          </p:cNvGraphicFramePr>
          <p:nvPr>
            <p:extLst>
              <p:ext uri="{D42A27DB-BD31-4B8C-83A1-F6EECF244321}">
                <p14:modId xmlns:p14="http://schemas.microsoft.com/office/powerpoint/2010/main" val="1606105664"/>
              </p:ext>
            </p:extLst>
          </p:nvPr>
        </p:nvGraphicFramePr>
        <p:xfrm>
          <a:off x="2479675" y="438150"/>
          <a:ext cx="2987675" cy="987425"/>
        </p:xfrm>
        <a:graphic>
          <a:graphicData uri="http://schemas.openxmlformats.org/presentationml/2006/ole">
            <mc:AlternateContent xmlns:mc="http://schemas.openxmlformats.org/markup-compatibility/2006">
              <mc:Choice xmlns:v="urn:schemas-microsoft-com:vml" Requires="v">
                <p:oleObj spid="_x0000_s19703" name="Equation" r:id="rId3" imgW="1346040" imgH="444240" progId="Equation.DSMT4">
                  <p:embed/>
                </p:oleObj>
              </mc:Choice>
              <mc:Fallback>
                <p:oleObj name="Equation" r:id="rId3" imgW="1346040" imgH="444240" progId="Equation.DSMT4">
                  <p:embed/>
                  <p:pic>
                    <p:nvPicPr>
                      <p:cNvPr id="14" name="Object 13">
                        <a:extLst>
                          <a:ext uri="{FF2B5EF4-FFF2-40B4-BE49-F238E27FC236}">
                            <a16:creationId xmlns:a16="http://schemas.microsoft.com/office/drawing/2014/main" id="{A10AFCF0-6846-4BDF-9178-97F079C41D56}"/>
                          </a:ext>
                        </a:extLst>
                      </p:cNvPr>
                      <p:cNvPicPr>
                        <a:picLocks noChangeAspect="1" noChangeArrowheads="1"/>
                      </p:cNvPicPr>
                      <p:nvPr/>
                    </p:nvPicPr>
                    <p:blipFill>
                      <a:blip r:embed="rId4"/>
                      <a:srcRect/>
                      <a:stretch>
                        <a:fillRect/>
                      </a:stretch>
                    </p:blipFill>
                    <p:spPr bwMode="auto">
                      <a:xfrm>
                        <a:off x="2479675" y="438150"/>
                        <a:ext cx="2987675" cy="9874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5">
            <a:extLst>
              <a:ext uri="{FF2B5EF4-FFF2-40B4-BE49-F238E27FC236}">
                <a16:creationId xmlns:a16="http://schemas.microsoft.com/office/drawing/2014/main" id="{968EAC4F-2DCD-4B8B-A153-B12606966316}"/>
              </a:ext>
            </a:extLst>
          </p:cNvPr>
          <p:cNvGraphicFramePr>
            <a:graphicFrameLocks noChangeAspect="1"/>
          </p:cNvGraphicFramePr>
          <p:nvPr>
            <p:extLst>
              <p:ext uri="{D42A27DB-BD31-4B8C-83A1-F6EECF244321}">
                <p14:modId xmlns:p14="http://schemas.microsoft.com/office/powerpoint/2010/main" val="2663922754"/>
              </p:ext>
            </p:extLst>
          </p:nvPr>
        </p:nvGraphicFramePr>
        <p:xfrm>
          <a:off x="2072606" y="5204397"/>
          <a:ext cx="4115880" cy="873526"/>
        </p:xfrm>
        <a:graphic>
          <a:graphicData uri="http://schemas.openxmlformats.org/presentationml/2006/ole">
            <mc:AlternateContent xmlns:mc="http://schemas.openxmlformats.org/markup-compatibility/2006">
              <mc:Choice xmlns:v="urn:schemas-microsoft-com:vml" Requires="v">
                <p:oleObj spid="_x0000_s19704" name="Equation" r:id="rId5" imgW="1854000" imgH="393480" progId="Equation.DSMT4">
                  <p:embed/>
                </p:oleObj>
              </mc:Choice>
              <mc:Fallback>
                <p:oleObj name="Equation" r:id="rId5" imgW="1854000" imgH="393480" progId="Equation.DSMT4">
                  <p:embed/>
                  <p:pic>
                    <p:nvPicPr>
                      <p:cNvPr id="136197" name="Object 5"/>
                      <p:cNvPicPr>
                        <a:picLocks noChangeAspect="1" noChangeArrowheads="1"/>
                      </p:cNvPicPr>
                      <p:nvPr/>
                    </p:nvPicPr>
                    <p:blipFill>
                      <a:blip r:embed="rId6"/>
                      <a:srcRect/>
                      <a:stretch>
                        <a:fillRect/>
                      </a:stretch>
                    </p:blipFill>
                    <p:spPr bwMode="auto">
                      <a:xfrm>
                        <a:off x="2072606" y="5204397"/>
                        <a:ext cx="4115880" cy="87352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6">
            <a:extLst>
              <a:ext uri="{FF2B5EF4-FFF2-40B4-BE49-F238E27FC236}">
                <a16:creationId xmlns:a16="http://schemas.microsoft.com/office/drawing/2014/main" id="{63819A5E-9071-4300-BE9D-11C66E320B53}"/>
              </a:ext>
            </a:extLst>
          </p:cNvPr>
          <p:cNvGraphicFramePr>
            <a:graphicFrameLocks noChangeAspect="1"/>
          </p:cNvGraphicFramePr>
          <p:nvPr>
            <p:extLst>
              <p:ext uri="{D42A27DB-BD31-4B8C-83A1-F6EECF244321}">
                <p14:modId xmlns:p14="http://schemas.microsoft.com/office/powerpoint/2010/main" val="3099335737"/>
              </p:ext>
            </p:extLst>
          </p:nvPr>
        </p:nvGraphicFramePr>
        <p:xfrm>
          <a:off x="2918207" y="4369206"/>
          <a:ext cx="2452745" cy="535464"/>
        </p:xfrm>
        <a:graphic>
          <a:graphicData uri="http://schemas.openxmlformats.org/presentationml/2006/ole">
            <mc:AlternateContent xmlns:mc="http://schemas.openxmlformats.org/markup-compatibility/2006">
              <mc:Choice xmlns:v="urn:schemas-microsoft-com:vml" Requires="v">
                <p:oleObj spid="_x0000_s19705" name="Equation" r:id="rId7" imgW="1104840" imgH="241200" progId="Equation.DSMT4">
                  <p:embed/>
                </p:oleObj>
              </mc:Choice>
              <mc:Fallback>
                <p:oleObj name="Equation" r:id="rId7" imgW="1104840" imgH="241200" progId="Equation.DSMT4">
                  <p:embed/>
                  <p:pic>
                    <p:nvPicPr>
                      <p:cNvPr id="136198" name="Object 6"/>
                      <p:cNvPicPr>
                        <a:picLocks noChangeAspect="1" noChangeArrowheads="1"/>
                      </p:cNvPicPr>
                      <p:nvPr/>
                    </p:nvPicPr>
                    <p:blipFill>
                      <a:blip r:embed="rId8"/>
                      <a:srcRect/>
                      <a:stretch>
                        <a:fillRect/>
                      </a:stretch>
                    </p:blipFill>
                    <p:spPr bwMode="auto">
                      <a:xfrm>
                        <a:off x="2918207" y="4369206"/>
                        <a:ext cx="2452745" cy="53546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8" name="Group 14">
            <a:extLst>
              <a:ext uri="{FF2B5EF4-FFF2-40B4-BE49-F238E27FC236}">
                <a16:creationId xmlns:a16="http://schemas.microsoft.com/office/drawing/2014/main" id="{5AFDCB24-2D22-4159-81B8-A8C4A70412EF}"/>
              </a:ext>
            </a:extLst>
          </p:cNvPr>
          <p:cNvGrpSpPr>
            <a:grpSpLocks/>
          </p:cNvGrpSpPr>
          <p:nvPr/>
        </p:nvGrpSpPr>
        <p:grpSpPr bwMode="auto">
          <a:xfrm>
            <a:off x="2368704" y="1653603"/>
            <a:ext cx="3789363" cy="985838"/>
            <a:chOff x="3277" y="1152"/>
            <a:chExt cx="2387" cy="621"/>
          </a:xfrm>
        </p:grpSpPr>
        <p:graphicFrame>
          <p:nvGraphicFramePr>
            <p:cNvPr id="9" name="Object 8">
              <a:extLst>
                <a:ext uri="{FF2B5EF4-FFF2-40B4-BE49-F238E27FC236}">
                  <a16:creationId xmlns:a16="http://schemas.microsoft.com/office/drawing/2014/main" id="{0EA4D03F-FBE1-4B8A-9BF2-8454E86E1F07}"/>
                </a:ext>
              </a:extLst>
            </p:cNvPr>
            <p:cNvGraphicFramePr>
              <a:graphicFrameLocks noChangeAspect="1"/>
            </p:cNvGraphicFramePr>
            <p:nvPr>
              <p:extLst>
                <p:ext uri="{D42A27DB-BD31-4B8C-83A1-F6EECF244321}">
                  <p14:modId xmlns:p14="http://schemas.microsoft.com/office/powerpoint/2010/main" val="2526279558"/>
                </p:ext>
              </p:extLst>
            </p:nvPr>
          </p:nvGraphicFramePr>
          <p:xfrm>
            <a:off x="3277" y="1152"/>
            <a:ext cx="1136" cy="621"/>
          </p:xfrm>
          <a:graphic>
            <a:graphicData uri="http://schemas.openxmlformats.org/presentationml/2006/ole">
              <mc:AlternateContent xmlns:mc="http://schemas.openxmlformats.org/markup-compatibility/2006">
                <mc:Choice xmlns:v="urn:schemas-microsoft-com:vml" Requires="v">
                  <p:oleObj spid="_x0000_s19706" name="Equation" r:id="rId9" imgW="812520" imgH="444240" progId="Equation.DSMT4">
                    <p:embed/>
                  </p:oleObj>
                </mc:Choice>
                <mc:Fallback>
                  <p:oleObj name="Equation" r:id="rId9" imgW="812520" imgH="444240" progId="Equation.DSMT4">
                    <p:embed/>
                    <p:pic>
                      <p:nvPicPr>
                        <p:cNvPr id="13319" name="Object 8"/>
                        <p:cNvPicPr>
                          <a:picLocks noChangeAspect="1" noChangeArrowheads="1"/>
                        </p:cNvPicPr>
                        <p:nvPr/>
                      </p:nvPicPr>
                      <p:blipFill>
                        <a:blip r:embed="rId10"/>
                        <a:srcRect/>
                        <a:stretch>
                          <a:fillRect/>
                        </a:stretch>
                      </p:blipFill>
                      <p:spPr bwMode="auto">
                        <a:xfrm>
                          <a:off x="3277" y="1152"/>
                          <a:ext cx="1136" cy="621"/>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 Box 9">
              <a:extLst>
                <a:ext uri="{FF2B5EF4-FFF2-40B4-BE49-F238E27FC236}">
                  <a16:creationId xmlns:a16="http://schemas.microsoft.com/office/drawing/2014/main" id="{09CADBF3-6F08-41B3-BF1E-8BB2DDBA2051}"/>
                </a:ext>
              </a:extLst>
            </p:cNvPr>
            <p:cNvSpPr txBox="1">
              <a:spLocks noChangeArrowheads="1"/>
            </p:cNvSpPr>
            <p:nvPr/>
          </p:nvSpPr>
          <p:spPr bwMode="auto">
            <a:xfrm>
              <a:off x="4648" y="1296"/>
              <a:ext cx="101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折合质量</a:t>
              </a:r>
            </a:p>
          </p:txBody>
        </p:sp>
      </p:grpSp>
      <p:grpSp>
        <p:nvGrpSpPr>
          <p:cNvPr id="11" name="Group 10">
            <a:extLst>
              <a:ext uri="{FF2B5EF4-FFF2-40B4-BE49-F238E27FC236}">
                <a16:creationId xmlns:a16="http://schemas.microsoft.com/office/drawing/2014/main" id="{2B544EF0-1BF2-4BBF-940C-64C69FB4F71B}"/>
              </a:ext>
            </a:extLst>
          </p:cNvPr>
          <p:cNvGrpSpPr>
            <a:grpSpLocks/>
          </p:cNvGrpSpPr>
          <p:nvPr/>
        </p:nvGrpSpPr>
        <p:grpSpPr bwMode="auto">
          <a:xfrm>
            <a:off x="2368167" y="2943669"/>
            <a:ext cx="5519738" cy="946150"/>
            <a:chOff x="488" y="1728"/>
            <a:chExt cx="3477" cy="596"/>
          </a:xfrm>
        </p:grpSpPr>
        <p:graphicFrame>
          <p:nvGraphicFramePr>
            <p:cNvPr id="12" name="Object 11">
              <a:extLst>
                <a:ext uri="{FF2B5EF4-FFF2-40B4-BE49-F238E27FC236}">
                  <a16:creationId xmlns:a16="http://schemas.microsoft.com/office/drawing/2014/main" id="{9E125DBF-3851-4764-871D-33A3FFB2A6CA}"/>
                </a:ext>
              </a:extLst>
            </p:cNvPr>
            <p:cNvGraphicFramePr>
              <a:graphicFrameLocks noChangeAspect="1"/>
            </p:cNvGraphicFramePr>
            <p:nvPr>
              <p:extLst>
                <p:ext uri="{D42A27DB-BD31-4B8C-83A1-F6EECF244321}">
                  <p14:modId xmlns:p14="http://schemas.microsoft.com/office/powerpoint/2010/main" val="1083022881"/>
                </p:ext>
              </p:extLst>
            </p:nvPr>
          </p:nvGraphicFramePr>
          <p:xfrm>
            <a:off x="488" y="1735"/>
            <a:ext cx="1119" cy="550"/>
          </p:xfrm>
          <a:graphic>
            <a:graphicData uri="http://schemas.openxmlformats.org/presentationml/2006/ole">
              <mc:AlternateContent xmlns:mc="http://schemas.openxmlformats.org/markup-compatibility/2006">
                <mc:Choice xmlns:v="urn:schemas-microsoft-com:vml" Requires="v">
                  <p:oleObj spid="_x0000_s19707" name="Equation" r:id="rId11" imgW="799920" imgH="393480" progId="Equation.DSMT4">
                    <p:embed/>
                  </p:oleObj>
                </mc:Choice>
                <mc:Fallback>
                  <p:oleObj name="Equation" r:id="rId11" imgW="799920" imgH="393480" progId="Equation.DSMT4">
                    <p:embed/>
                    <p:pic>
                      <p:nvPicPr>
                        <p:cNvPr id="13318" name="Object 11"/>
                        <p:cNvPicPr>
                          <a:picLocks noChangeAspect="1" noChangeArrowheads="1"/>
                        </p:cNvPicPr>
                        <p:nvPr/>
                      </p:nvPicPr>
                      <p:blipFill>
                        <a:blip r:embed="rId12"/>
                        <a:srcRect/>
                        <a:stretch>
                          <a:fillRect/>
                        </a:stretch>
                      </p:blipFill>
                      <p:spPr bwMode="auto">
                        <a:xfrm>
                          <a:off x="488" y="1735"/>
                          <a:ext cx="1119" cy="5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Text Box 12">
              <a:extLst>
                <a:ext uri="{FF2B5EF4-FFF2-40B4-BE49-F238E27FC236}">
                  <a16:creationId xmlns:a16="http://schemas.microsoft.com/office/drawing/2014/main" id="{DFE4FF57-D455-4071-BBA4-0B223D5D8E4F}"/>
                </a:ext>
              </a:extLst>
            </p:cNvPr>
            <p:cNvSpPr txBox="1">
              <a:spLocks noChangeArrowheads="1"/>
            </p:cNvSpPr>
            <p:nvPr/>
          </p:nvSpPr>
          <p:spPr bwMode="auto">
            <a:xfrm>
              <a:off x="1824" y="1728"/>
              <a:ext cx="2141"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称为两个质点的系统</a:t>
              </a:r>
            </a:p>
            <a:p>
              <a:pPr eaLnBrk="1" hangingPunct="1"/>
              <a:r>
                <a:rPr kumimoji="1" lang="zh-CN" altLang="en-US" sz="2800" b="1" dirty="0">
                  <a:latin typeface="华文楷体" panose="02010600040101010101" pitchFamily="2" charset="-122"/>
                  <a:ea typeface="华文楷体" panose="02010600040101010101" pitchFamily="2" charset="-122"/>
                </a:rPr>
                <a:t>的</a:t>
              </a:r>
              <a:r>
                <a:rPr kumimoji="1" lang="zh-CN" altLang="en-US" sz="2800" b="1" dirty="0">
                  <a:solidFill>
                    <a:srgbClr val="0000FF"/>
                  </a:solidFill>
                  <a:latin typeface="华文楷体" panose="02010600040101010101" pitchFamily="2" charset="-122"/>
                  <a:ea typeface="华文楷体" panose="02010600040101010101" pitchFamily="2" charset="-122"/>
                </a:rPr>
                <a:t>相对动能</a:t>
              </a:r>
            </a:p>
          </p:txBody>
        </p:sp>
      </p:grpSp>
    </p:spTree>
    <p:extLst>
      <p:ext uri="{BB962C8B-B14F-4D97-AF65-F5344CB8AC3E}">
        <p14:creationId xmlns:p14="http://schemas.microsoft.com/office/powerpoint/2010/main" val="3397222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5FE5D5A-330B-460A-800C-D26099AD4804}"/>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5649DADA-374F-4E86-B87D-6DDC4B157C37}"/>
              </a:ext>
            </a:extLst>
          </p:cNvPr>
          <p:cNvSpPr>
            <a:spLocks noGrp="1"/>
          </p:cNvSpPr>
          <p:nvPr>
            <p:ph type="sldNum" sz="quarter" idx="12"/>
          </p:nvPr>
        </p:nvSpPr>
        <p:spPr/>
        <p:txBody>
          <a:bodyPr/>
          <a:lstStyle/>
          <a:p>
            <a:fld id="{0E81DA72-FED3-491C-8B54-9DCADA948234}" type="slidenum">
              <a:rPr lang="zh-CN" altLang="en-US" smtClean="0"/>
              <a:t>24</a:t>
            </a:fld>
            <a:endParaRPr lang="zh-CN" altLang="en-US"/>
          </a:p>
        </p:txBody>
      </p:sp>
      <p:sp>
        <p:nvSpPr>
          <p:cNvPr id="4" name="Text Box 3">
            <a:extLst>
              <a:ext uri="{FF2B5EF4-FFF2-40B4-BE49-F238E27FC236}">
                <a16:creationId xmlns:a16="http://schemas.microsoft.com/office/drawing/2014/main" id="{4996911A-7AE5-45E7-886F-FEAAB86C6C30}"/>
              </a:ext>
            </a:extLst>
          </p:cNvPr>
          <p:cNvSpPr txBox="1">
            <a:spLocks noChangeArrowheads="1"/>
          </p:cNvSpPr>
          <p:nvPr/>
        </p:nvSpPr>
        <p:spPr bwMode="auto">
          <a:xfrm>
            <a:off x="372140" y="347870"/>
            <a:ext cx="8220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solidFill>
                  <a:srgbClr val="9900CC"/>
                </a:solidFill>
                <a:latin typeface="华文楷体" panose="02010600040101010101" pitchFamily="2" charset="-122"/>
                <a:ea typeface="华文楷体" panose="02010600040101010101" pitchFamily="2" charset="-122"/>
              </a:rPr>
              <a:t>例</a:t>
            </a:r>
            <a:r>
              <a:rPr kumimoji="1" lang="en-US" altLang="zh-CN" sz="2800" b="1" dirty="0">
                <a:solidFill>
                  <a:srgbClr val="9900CC"/>
                </a:solidFill>
                <a:latin typeface="华文楷体" panose="02010600040101010101" pitchFamily="2" charset="-122"/>
                <a:ea typeface="华文楷体" panose="02010600040101010101" pitchFamily="2" charset="-122"/>
              </a:rPr>
              <a:t>2</a:t>
            </a:r>
            <a:r>
              <a:rPr kumimoji="1" lang="zh-CN" altLang="en-US" sz="2800" b="1" dirty="0">
                <a:solidFill>
                  <a:srgbClr val="9900CC"/>
                </a:solidFill>
                <a:latin typeface="华文楷体" panose="02010600040101010101" pitchFamily="2" charset="-122"/>
                <a:ea typeface="华文楷体" panose="02010600040101010101" pitchFamily="2" charset="-122"/>
              </a:rPr>
              <a:t>：求两个质点的系统相对于质心的动量和角动量</a:t>
            </a:r>
          </a:p>
        </p:txBody>
      </p:sp>
      <p:sp>
        <p:nvSpPr>
          <p:cNvPr id="8" name="Text Box 7">
            <a:extLst>
              <a:ext uri="{FF2B5EF4-FFF2-40B4-BE49-F238E27FC236}">
                <a16:creationId xmlns:a16="http://schemas.microsoft.com/office/drawing/2014/main" id="{C1D71ADB-E4FD-4C1B-A212-DD07E1991C12}"/>
              </a:ext>
            </a:extLst>
          </p:cNvPr>
          <p:cNvSpPr txBox="1">
            <a:spLocks noChangeArrowheads="1"/>
          </p:cNvSpPr>
          <p:nvPr/>
        </p:nvSpPr>
        <p:spPr bwMode="auto">
          <a:xfrm>
            <a:off x="372140" y="2293732"/>
            <a:ext cx="3740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质心系是零动量参考系</a:t>
            </a:r>
          </a:p>
        </p:txBody>
      </p:sp>
      <p:graphicFrame>
        <p:nvGraphicFramePr>
          <p:cNvPr id="12" name="Object 8">
            <a:extLst>
              <a:ext uri="{FF2B5EF4-FFF2-40B4-BE49-F238E27FC236}">
                <a16:creationId xmlns:a16="http://schemas.microsoft.com/office/drawing/2014/main" id="{872FD4D3-9F55-469E-80A3-8219C19705BA}"/>
              </a:ext>
            </a:extLst>
          </p:cNvPr>
          <p:cNvGraphicFramePr>
            <a:graphicFrameLocks noChangeAspect="1"/>
          </p:cNvGraphicFramePr>
          <p:nvPr>
            <p:extLst>
              <p:ext uri="{D42A27DB-BD31-4B8C-83A1-F6EECF244321}">
                <p14:modId xmlns:p14="http://schemas.microsoft.com/office/powerpoint/2010/main" val="3983536952"/>
              </p:ext>
            </p:extLst>
          </p:nvPr>
        </p:nvGraphicFramePr>
        <p:xfrm>
          <a:off x="3770978" y="4271916"/>
          <a:ext cx="3128868" cy="986213"/>
        </p:xfrm>
        <a:graphic>
          <a:graphicData uri="http://schemas.openxmlformats.org/presentationml/2006/ole">
            <mc:AlternateContent xmlns:mc="http://schemas.openxmlformats.org/markup-compatibility/2006">
              <mc:Choice xmlns:v="urn:schemas-microsoft-com:vml" Requires="v">
                <p:oleObj spid="_x0000_s20858" name="Equation" r:id="rId3" imgW="1409400" imgH="444240" progId="Equation.DSMT4">
                  <p:embed/>
                </p:oleObj>
              </mc:Choice>
              <mc:Fallback>
                <p:oleObj name="Equation" r:id="rId3" imgW="1409400" imgH="444240" progId="Equation.DSMT4">
                  <p:embed/>
                  <p:pic>
                    <p:nvPicPr>
                      <p:cNvPr id="177160" name="Object 8"/>
                      <p:cNvPicPr>
                        <a:picLocks noChangeAspect="1" noChangeArrowheads="1"/>
                      </p:cNvPicPr>
                      <p:nvPr/>
                    </p:nvPicPr>
                    <p:blipFill>
                      <a:blip r:embed="rId4"/>
                      <a:srcRect/>
                      <a:stretch>
                        <a:fillRect/>
                      </a:stretch>
                    </p:blipFill>
                    <p:spPr bwMode="auto">
                      <a:xfrm>
                        <a:off x="3770978" y="4271916"/>
                        <a:ext cx="3128868" cy="9862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9">
            <a:extLst>
              <a:ext uri="{FF2B5EF4-FFF2-40B4-BE49-F238E27FC236}">
                <a16:creationId xmlns:a16="http://schemas.microsoft.com/office/drawing/2014/main" id="{204DC4DE-ED8F-4044-BFD6-7EF2BF7A6330}"/>
              </a:ext>
            </a:extLst>
          </p:cNvPr>
          <p:cNvGraphicFramePr>
            <a:graphicFrameLocks noChangeAspect="1"/>
          </p:cNvGraphicFramePr>
          <p:nvPr>
            <p:extLst>
              <p:ext uri="{D42A27DB-BD31-4B8C-83A1-F6EECF244321}">
                <p14:modId xmlns:p14="http://schemas.microsoft.com/office/powerpoint/2010/main" val="2652143255"/>
              </p:ext>
            </p:extLst>
          </p:nvPr>
        </p:nvGraphicFramePr>
        <p:xfrm>
          <a:off x="3770978" y="5433786"/>
          <a:ext cx="3383014" cy="986213"/>
        </p:xfrm>
        <a:graphic>
          <a:graphicData uri="http://schemas.openxmlformats.org/presentationml/2006/ole">
            <mc:AlternateContent xmlns:mc="http://schemas.openxmlformats.org/markup-compatibility/2006">
              <mc:Choice xmlns:v="urn:schemas-microsoft-com:vml" Requires="v">
                <p:oleObj spid="_x0000_s20859" name="Equation" r:id="rId5" imgW="1523880" imgH="444240" progId="Equation.DSMT4">
                  <p:embed/>
                </p:oleObj>
              </mc:Choice>
              <mc:Fallback>
                <p:oleObj name="Equation" r:id="rId5" imgW="1523880" imgH="444240" progId="Equation.DSMT4">
                  <p:embed/>
                  <p:pic>
                    <p:nvPicPr>
                      <p:cNvPr id="177161" name="Object 9"/>
                      <p:cNvPicPr>
                        <a:picLocks noChangeAspect="1" noChangeArrowheads="1"/>
                      </p:cNvPicPr>
                      <p:nvPr/>
                    </p:nvPicPr>
                    <p:blipFill>
                      <a:blip r:embed="rId6"/>
                      <a:srcRect/>
                      <a:stretch>
                        <a:fillRect/>
                      </a:stretch>
                    </p:blipFill>
                    <p:spPr bwMode="auto">
                      <a:xfrm>
                        <a:off x="3770978" y="5433786"/>
                        <a:ext cx="3383014" cy="9862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Text Box 13">
            <a:extLst>
              <a:ext uri="{FF2B5EF4-FFF2-40B4-BE49-F238E27FC236}">
                <a16:creationId xmlns:a16="http://schemas.microsoft.com/office/drawing/2014/main" id="{D2C2F930-9FA0-4D26-999B-64676DD4042D}"/>
              </a:ext>
            </a:extLst>
          </p:cNvPr>
          <p:cNvSpPr txBox="1">
            <a:spLocks noChangeArrowheads="1"/>
          </p:cNvSpPr>
          <p:nvPr/>
        </p:nvSpPr>
        <p:spPr bwMode="auto">
          <a:xfrm>
            <a:off x="372140" y="4256762"/>
            <a:ext cx="30416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每个质点相对质心</a:t>
            </a:r>
          </a:p>
          <a:p>
            <a:pPr eaLnBrk="1" hangingPunct="1"/>
            <a:r>
              <a:rPr kumimoji="1" lang="zh-CN" altLang="en-US" sz="2800" b="1" dirty="0">
                <a:latin typeface="华文楷体" panose="02010600040101010101" pitchFamily="2" charset="-122"/>
                <a:ea typeface="华文楷体" panose="02010600040101010101" pitchFamily="2" charset="-122"/>
              </a:rPr>
              <a:t>的动量分别为：</a:t>
            </a:r>
          </a:p>
        </p:txBody>
      </p:sp>
      <p:sp>
        <p:nvSpPr>
          <p:cNvPr id="15" name="Text Box 14">
            <a:extLst>
              <a:ext uri="{FF2B5EF4-FFF2-40B4-BE49-F238E27FC236}">
                <a16:creationId xmlns:a16="http://schemas.microsoft.com/office/drawing/2014/main" id="{B9EB6BBD-FD69-4035-8A1A-19F96A007276}"/>
              </a:ext>
            </a:extLst>
          </p:cNvPr>
          <p:cNvSpPr txBox="1">
            <a:spLocks noChangeArrowheads="1"/>
          </p:cNvSpPr>
          <p:nvPr/>
        </p:nvSpPr>
        <p:spPr bwMode="auto">
          <a:xfrm>
            <a:off x="372140" y="967874"/>
            <a:ext cx="11620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solidFill>
                  <a:srgbClr val="0000FF"/>
                </a:solidFill>
                <a:latin typeface="华文楷体" panose="02010600040101010101" pitchFamily="2" charset="-122"/>
                <a:ea typeface="华文楷体" panose="02010600040101010101" pitchFamily="2" charset="-122"/>
              </a:rPr>
              <a:t>解：</a:t>
            </a:r>
          </a:p>
        </p:txBody>
      </p:sp>
      <p:graphicFrame>
        <p:nvGraphicFramePr>
          <p:cNvPr id="16" name="Object 4">
            <a:extLst>
              <a:ext uri="{FF2B5EF4-FFF2-40B4-BE49-F238E27FC236}">
                <a16:creationId xmlns:a16="http://schemas.microsoft.com/office/drawing/2014/main" id="{AFDA5BB5-62DB-4B68-87FA-172292BB2955}"/>
              </a:ext>
            </a:extLst>
          </p:cNvPr>
          <p:cNvGraphicFramePr>
            <a:graphicFrameLocks noChangeAspect="1"/>
          </p:cNvGraphicFramePr>
          <p:nvPr>
            <p:extLst>
              <p:ext uri="{D42A27DB-BD31-4B8C-83A1-F6EECF244321}">
                <p14:modId xmlns:p14="http://schemas.microsoft.com/office/powerpoint/2010/main" val="4050980106"/>
              </p:ext>
            </p:extLst>
          </p:nvPr>
        </p:nvGraphicFramePr>
        <p:xfrm>
          <a:off x="1534190" y="1628984"/>
          <a:ext cx="3608387" cy="506412"/>
        </p:xfrm>
        <a:graphic>
          <a:graphicData uri="http://schemas.openxmlformats.org/presentationml/2006/ole">
            <mc:AlternateContent xmlns:mc="http://schemas.openxmlformats.org/markup-compatibility/2006">
              <mc:Choice xmlns:v="urn:schemas-microsoft-com:vml" Requires="v">
                <p:oleObj spid="_x0000_s20860" name="Equation" r:id="rId7" imgW="1625400" imgH="228600" progId="Equation.DSMT4">
                  <p:embed/>
                </p:oleObj>
              </mc:Choice>
              <mc:Fallback>
                <p:oleObj name="Equation" r:id="rId7" imgW="1625400" imgH="228600" progId="Equation.DSMT4">
                  <p:embed/>
                  <p:pic>
                    <p:nvPicPr>
                      <p:cNvPr id="5" name="Object 4">
                        <a:extLst>
                          <a:ext uri="{FF2B5EF4-FFF2-40B4-BE49-F238E27FC236}">
                            <a16:creationId xmlns:a16="http://schemas.microsoft.com/office/drawing/2014/main" id="{71A0E6B3-5963-4ED9-8702-75B3C771EA33}"/>
                          </a:ext>
                        </a:extLst>
                      </p:cNvPr>
                      <p:cNvPicPr>
                        <a:picLocks noChangeAspect="1" noChangeArrowheads="1"/>
                      </p:cNvPicPr>
                      <p:nvPr/>
                    </p:nvPicPr>
                    <p:blipFill>
                      <a:blip r:embed="rId8"/>
                      <a:srcRect/>
                      <a:stretch>
                        <a:fillRect/>
                      </a:stretch>
                    </p:blipFill>
                    <p:spPr bwMode="auto">
                      <a:xfrm>
                        <a:off x="1534190" y="1628984"/>
                        <a:ext cx="3608387" cy="506412"/>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 name="Object 5">
            <a:extLst>
              <a:ext uri="{FF2B5EF4-FFF2-40B4-BE49-F238E27FC236}">
                <a16:creationId xmlns:a16="http://schemas.microsoft.com/office/drawing/2014/main" id="{09B60DD2-5047-4818-B9E4-D55B4F1E9B89}"/>
              </a:ext>
            </a:extLst>
          </p:cNvPr>
          <p:cNvGraphicFramePr>
            <a:graphicFrameLocks noChangeAspect="1"/>
          </p:cNvGraphicFramePr>
          <p:nvPr>
            <p:extLst>
              <p:ext uri="{D42A27DB-BD31-4B8C-83A1-F6EECF244321}">
                <p14:modId xmlns:p14="http://schemas.microsoft.com/office/powerpoint/2010/main" val="954370135"/>
              </p:ext>
            </p:extLst>
          </p:nvPr>
        </p:nvGraphicFramePr>
        <p:xfrm>
          <a:off x="1534190" y="973684"/>
          <a:ext cx="1832566" cy="507492"/>
        </p:xfrm>
        <a:graphic>
          <a:graphicData uri="http://schemas.openxmlformats.org/presentationml/2006/ole">
            <mc:AlternateContent xmlns:mc="http://schemas.openxmlformats.org/markup-compatibility/2006">
              <mc:Choice xmlns:v="urn:schemas-microsoft-com:vml" Requires="v">
                <p:oleObj spid="_x0000_s20861" name="Equation" r:id="rId9" imgW="825480" imgH="228600" progId="Equation.DSMT4">
                  <p:embed/>
                </p:oleObj>
              </mc:Choice>
              <mc:Fallback>
                <p:oleObj name="Equation" r:id="rId9" imgW="825480" imgH="228600" progId="Equation.DSMT4">
                  <p:embed/>
                  <p:pic>
                    <p:nvPicPr>
                      <p:cNvPr id="6" name="Object 5">
                        <a:extLst>
                          <a:ext uri="{FF2B5EF4-FFF2-40B4-BE49-F238E27FC236}">
                            <a16:creationId xmlns:a16="http://schemas.microsoft.com/office/drawing/2014/main" id="{45B9F138-73DD-4B5B-9E21-85A243E69AF9}"/>
                          </a:ext>
                        </a:extLst>
                      </p:cNvPr>
                      <p:cNvPicPr>
                        <a:picLocks noChangeAspect="1" noChangeArrowheads="1"/>
                      </p:cNvPicPr>
                      <p:nvPr/>
                    </p:nvPicPr>
                    <p:blipFill>
                      <a:blip r:embed="rId10"/>
                      <a:srcRect/>
                      <a:stretch>
                        <a:fillRect/>
                      </a:stretch>
                    </p:blipFill>
                    <p:spPr bwMode="auto">
                      <a:xfrm>
                        <a:off x="1534190" y="973684"/>
                        <a:ext cx="1832566" cy="507492"/>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 name="Object 5">
            <a:extLst>
              <a:ext uri="{FF2B5EF4-FFF2-40B4-BE49-F238E27FC236}">
                <a16:creationId xmlns:a16="http://schemas.microsoft.com/office/drawing/2014/main" id="{B410D0D6-2054-471A-B5AB-B348FAFEACE9}"/>
              </a:ext>
            </a:extLst>
          </p:cNvPr>
          <p:cNvGraphicFramePr>
            <a:graphicFrameLocks noChangeAspect="1"/>
          </p:cNvGraphicFramePr>
          <p:nvPr>
            <p:extLst>
              <p:ext uri="{D42A27DB-BD31-4B8C-83A1-F6EECF244321}">
                <p14:modId xmlns:p14="http://schemas.microsoft.com/office/powerpoint/2010/main" val="4026832719"/>
              </p:ext>
            </p:extLst>
          </p:nvPr>
        </p:nvGraphicFramePr>
        <p:xfrm>
          <a:off x="3986730" y="974763"/>
          <a:ext cx="1635125" cy="506413"/>
        </p:xfrm>
        <a:graphic>
          <a:graphicData uri="http://schemas.openxmlformats.org/presentationml/2006/ole">
            <mc:AlternateContent xmlns:mc="http://schemas.openxmlformats.org/markup-compatibility/2006">
              <mc:Choice xmlns:v="urn:schemas-microsoft-com:vml" Requires="v">
                <p:oleObj spid="_x0000_s20862" name="Equation" r:id="rId11" imgW="736560" imgH="228600" progId="Equation.DSMT4">
                  <p:embed/>
                </p:oleObj>
              </mc:Choice>
              <mc:Fallback>
                <p:oleObj name="Equation" r:id="rId11" imgW="736560" imgH="228600" progId="Equation.DSMT4">
                  <p:embed/>
                  <p:pic>
                    <p:nvPicPr>
                      <p:cNvPr id="19" name="Object 5">
                        <a:extLst>
                          <a:ext uri="{FF2B5EF4-FFF2-40B4-BE49-F238E27FC236}">
                            <a16:creationId xmlns:a16="http://schemas.microsoft.com/office/drawing/2014/main" id="{32B4C324-7E9E-4742-97AC-A2BEE1CDC9F6}"/>
                          </a:ext>
                        </a:extLst>
                      </p:cNvPr>
                      <p:cNvPicPr>
                        <a:picLocks noChangeAspect="1" noChangeArrowheads="1"/>
                      </p:cNvPicPr>
                      <p:nvPr/>
                    </p:nvPicPr>
                    <p:blipFill>
                      <a:blip r:embed="rId12"/>
                      <a:srcRect/>
                      <a:stretch>
                        <a:fillRect/>
                      </a:stretch>
                    </p:blipFill>
                    <p:spPr bwMode="auto">
                      <a:xfrm>
                        <a:off x="3986730" y="974763"/>
                        <a:ext cx="1635125" cy="506413"/>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8">
            <a:extLst>
              <a:ext uri="{FF2B5EF4-FFF2-40B4-BE49-F238E27FC236}">
                <a16:creationId xmlns:a16="http://schemas.microsoft.com/office/drawing/2014/main" id="{4D5D8CF1-930A-4FC7-AB07-183190F696B3}"/>
              </a:ext>
            </a:extLst>
          </p:cNvPr>
          <p:cNvGraphicFramePr>
            <a:graphicFrameLocks noChangeAspect="1"/>
          </p:cNvGraphicFramePr>
          <p:nvPr>
            <p:extLst>
              <p:ext uri="{D42A27DB-BD31-4B8C-83A1-F6EECF244321}">
                <p14:modId xmlns:p14="http://schemas.microsoft.com/office/powerpoint/2010/main" val="3243117909"/>
              </p:ext>
            </p:extLst>
          </p:nvPr>
        </p:nvGraphicFramePr>
        <p:xfrm>
          <a:off x="4522555" y="2305353"/>
          <a:ext cx="2198599" cy="507492"/>
        </p:xfrm>
        <a:graphic>
          <a:graphicData uri="http://schemas.openxmlformats.org/presentationml/2006/ole">
            <mc:AlternateContent xmlns:mc="http://schemas.openxmlformats.org/markup-compatibility/2006">
              <mc:Choice xmlns:v="urn:schemas-microsoft-com:vml" Requires="v">
                <p:oleObj spid="_x0000_s20863" name="Equation" r:id="rId13" imgW="990360" imgH="228600" progId="Equation.DSMT4">
                  <p:embed/>
                </p:oleObj>
              </mc:Choice>
              <mc:Fallback>
                <p:oleObj name="Equation" r:id="rId13" imgW="990360" imgH="228600" progId="Equation.DSMT4">
                  <p:embed/>
                  <p:pic>
                    <p:nvPicPr>
                      <p:cNvPr id="9" name="Object 8">
                        <a:extLst>
                          <a:ext uri="{FF2B5EF4-FFF2-40B4-BE49-F238E27FC236}">
                            <a16:creationId xmlns:a16="http://schemas.microsoft.com/office/drawing/2014/main" id="{6E06A493-739E-439C-9ADC-DF79103114F1}"/>
                          </a:ext>
                        </a:extLst>
                      </p:cNvPr>
                      <p:cNvPicPr>
                        <a:picLocks noChangeAspect="1" noChangeArrowheads="1"/>
                      </p:cNvPicPr>
                      <p:nvPr/>
                    </p:nvPicPr>
                    <p:blipFill>
                      <a:blip r:embed="rId14"/>
                      <a:srcRect/>
                      <a:stretch>
                        <a:fillRect/>
                      </a:stretch>
                    </p:blipFill>
                    <p:spPr bwMode="auto">
                      <a:xfrm>
                        <a:off x="4522555" y="2305353"/>
                        <a:ext cx="2198599" cy="50749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 name="Object 9">
            <a:extLst>
              <a:ext uri="{FF2B5EF4-FFF2-40B4-BE49-F238E27FC236}">
                <a16:creationId xmlns:a16="http://schemas.microsoft.com/office/drawing/2014/main" id="{2725906E-B387-4644-94F0-8272B51F7711}"/>
              </a:ext>
            </a:extLst>
          </p:cNvPr>
          <p:cNvGraphicFramePr>
            <a:graphicFrameLocks noChangeAspect="1"/>
          </p:cNvGraphicFramePr>
          <p:nvPr>
            <p:extLst>
              <p:ext uri="{D42A27DB-BD31-4B8C-83A1-F6EECF244321}">
                <p14:modId xmlns:p14="http://schemas.microsoft.com/office/powerpoint/2010/main" val="2258861122"/>
              </p:ext>
            </p:extLst>
          </p:nvPr>
        </p:nvGraphicFramePr>
        <p:xfrm>
          <a:off x="1534190" y="2897397"/>
          <a:ext cx="2340058" cy="986213"/>
        </p:xfrm>
        <a:graphic>
          <a:graphicData uri="http://schemas.openxmlformats.org/presentationml/2006/ole">
            <mc:AlternateContent xmlns:mc="http://schemas.openxmlformats.org/markup-compatibility/2006">
              <mc:Choice xmlns:v="urn:schemas-microsoft-com:vml" Requires="v">
                <p:oleObj spid="_x0000_s20864" name="Equation" r:id="rId15" imgW="1054080" imgH="444240" progId="Equation.DSMT4">
                  <p:embed/>
                </p:oleObj>
              </mc:Choice>
              <mc:Fallback>
                <p:oleObj name="Equation" r:id="rId15" imgW="1054080" imgH="444240" progId="Equation.DSMT4">
                  <p:embed/>
                  <p:pic>
                    <p:nvPicPr>
                      <p:cNvPr id="10" name="Object 9">
                        <a:extLst>
                          <a:ext uri="{FF2B5EF4-FFF2-40B4-BE49-F238E27FC236}">
                            <a16:creationId xmlns:a16="http://schemas.microsoft.com/office/drawing/2014/main" id="{91EB38E9-B68C-4B51-B854-260CD065346A}"/>
                          </a:ext>
                        </a:extLst>
                      </p:cNvPr>
                      <p:cNvPicPr>
                        <a:picLocks noChangeAspect="1" noChangeArrowheads="1"/>
                      </p:cNvPicPr>
                      <p:nvPr/>
                    </p:nvPicPr>
                    <p:blipFill>
                      <a:blip r:embed="rId16"/>
                      <a:srcRect/>
                      <a:stretch>
                        <a:fillRect/>
                      </a:stretch>
                    </p:blipFill>
                    <p:spPr bwMode="auto">
                      <a:xfrm>
                        <a:off x="1534190" y="2897397"/>
                        <a:ext cx="2340058" cy="9862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 name="Object 10">
            <a:extLst>
              <a:ext uri="{FF2B5EF4-FFF2-40B4-BE49-F238E27FC236}">
                <a16:creationId xmlns:a16="http://schemas.microsoft.com/office/drawing/2014/main" id="{BE15B3E4-912A-4241-BF0A-AEA35BAF78DD}"/>
              </a:ext>
            </a:extLst>
          </p:cNvPr>
          <p:cNvGraphicFramePr>
            <a:graphicFrameLocks noChangeAspect="1"/>
          </p:cNvGraphicFramePr>
          <p:nvPr>
            <p:extLst>
              <p:ext uri="{D42A27DB-BD31-4B8C-83A1-F6EECF244321}">
                <p14:modId xmlns:p14="http://schemas.microsoft.com/office/powerpoint/2010/main" val="3422172634"/>
              </p:ext>
            </p:extLst>
          </p:nvPr>
        </p:nvGraphicFramePr>
        <p:xfrm>
          <a:off x="4278470" y="2897396"/>
          <a:ext cx="2368030" cy="986213"/>
        </p:xfrm>
        <a:graphic>
          <a:graphicData uri="http://schemas.openxmlformats.org/presentationml/2006/ole">
            <mc:AlternateContent xmlns:mc="http://schemas.openxmlformats.org/markup-compatibility/2006">
              <mc:Choice xmlns:v="urn:schemas-microsoft-com:vml" Requires="v">
                <p:oleObj spid="_x0000_s20865" name="Equation" r:id="rId17" imgW="1066680" imgH="444240" progId="Equation.DSMT4">
                  <p:embed/>
                </p:oleObj>
              </mc:Choice>
              <mc:Fallback>
                <p:oleObj name="Equation" r:id="rId17" imgW="1066680" imgH="444240" progId="Equation.DSMT4">
                  <p:embed/>
                  <p:pic>
                    <p:nvPicPr>
                      <p:cNvPr id="11" name="Object 10">
                        <a:extLst>
                          <a:ext uri="{FF2B5EF4-FFF2-40B4-BE49-F238E27FC236}">
                            <a16:creationId xmlns:a16="http://schemas.microsoft.com/office/drawing/2014/main" id="{41E0C081-7049-439C-AE21-32BFE5EE17A8}"/>
                          </a:ext>
                        </a:extLst>
                      </p:cNvPr>
                      <p:cNvPicPr>
                        <a:picLocks noChangeAspect="1" noChangeArrowheads="1"/>
                      </p:cNvPicPr>
                      <p:nvPr/>
                    </p:nvPicPr>
                    <p:blipFill>
                      <a:blip r:embed="rId18"/>
                      <a:srcRect/>
                      <a:stretch>
                        <a:fillRect/>
                      </a:stretch>
                    </p:blipFill>
                    <p:spPr bwMode="auto">
                      <a:xfrm>
                        <a:off x="4278470" y="2897396"/>
                        <a:ext cx="2368030" cy="9862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46869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left)">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left)">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left)">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left)">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ipe(left)">
                                      <p:cBhvr>
                                        <p:cTn id="6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8" grpId="0" autoUpdateAnimBg="0"/>
      <p:bldP spid="14" grpId="0" autoUpdateAnimBg="0"/>
      <p:bldP spid="15"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5FE5D5A-330B-460A-800C-D26099AD4804}"/>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5649DADA-374F-4E86-B87D-6DDC4B157C37}"/>
              </a:ext>
            </a:extLst>
          </p:cNvPr>
          <p:cNvSpPr>
            <a:spLocks noGrp="1"/>
          </p:cNvSpPr>
          <p:nvPr>
            <p:ph type="sldNum" sz="quarter" idx="12"/>
          </p:nvPr>
        </p:nvSpPr>
        <p:spPr/>
        <p:txBody>
          <a:bodyPr/>
          <a:lstStyle/>
          <a:p>
            <a:fld id="{0E81DA72-FED3-491C-8B54-9DCADA948234}" type="slidenum">
              <a:rPr lang="zh-CN" altLang="en-US" smtClean="0"/>
              <a:t>25</a:t>
            </a:fld>
            <a:endParaRPr lang="zh-CN" altLang="en-US"/>
          </a:p>
        </p:txBody>
      </p:sp>
      <p:graphicFrame>
        <p:nvGraphicFramePr>
          <p:cNvPr id="4" name="Object 3">
            <a:extLst>
              <a:ext uri="{FF2B5EF4-FFF2-40B4-BE49-F238E27FC236}">
                <a16:creationId xmlns:a16="http://schemas.microsoft.com/office/drawing/2014/main" id="{18D7D75A-5049-49A8-86C9-A6A02FC2D484}"/>
              </a:ext>
            </a:extLst>
          </p:cNvPr>
          <p:cNvGraphicFramePr>
            <a:graphicFrameLocks noChangeAspect="1"/>
          </p:cNvGraphicFramePr>
          <p:nvPr>
            <p:extLst>
              <p:ext uri="{D42A27DB-BD31-4B8C-83A1-F6EECF244321}">
                <p14:modId xmlns:p14="http://schemas.microsoft.com/office/powerpoint/2010/main" val="1893004353"/>
              </p:ext>
            </p:extLst>
          </p:nvPr>
        </p:nvGraphicFramePr>
        <p:xfrm>
          <a:off x="2738438" y="1131888"/>
          <a:ext cx="2536825" cy="901700"/>
        </p:xfrm>
        <a:graphic>
          <a:graphicData uri="http://schemas.openxmlformats.org/presentationml/2006/ole">
            <mc:AlternateContent xmlns:mc="http://schemas.openxmlformats.org/markup-compatibility/2006">
              <mc:Choice xmlns:v="urn:schemas-microsoft-com:vml" Requires="v">
                <p:oleObj spid="_x0000_s21882" name="Equation" r:id="rId3" imgW="1143000" imgH="406080" progId="Equation.DSMT4">
                  <p:embed/>
                </p:oleObj>
              </mc:Choice>
              <mc:Fallback>
                <p:oleObj name="Equation" r:id="rId3" imgW="1143000" imgH="406080" progId="Equation.DSMT4">
                  <p:embed/>
                  <p:pic>
                    <p:nvPicPr>
                      <p:cNvPr id="139267" name="Object 3"/>
                      <p:cNvPicPr>
                        <a:picLocks noChangeAspect="1" noChangeArrowheads="1"/>
                      </p:cNvPicPr>
                      <p:nvPr/>
                    </p:nvPicPr>
                    <p:blipFill>
                      <a:blip r:embed="rId4"/>
                      <a:srcRect/>
                      <a:stretch>
                        <a:fillRect/>
                      </a:stretch>
                    </p:blipFill>
                    <p:spPr bwMode="auto">
                      <a:xfrm>
                        <a:off x="2738438" y="1131888"/>
                        <a:ext cx="2536825" cy="901700"/>
                      </a:xfrm>
                      <a:prstGeom prst="rect">
                        <a:avLst/>
                      </a:prstGeom>
                      <a:noFill/>
                      <a:ln>
                        <a:noFill/>
                      </a:ln>
                      <a:effectLst/>
                    </p:spPr>
                  </p:pic>
                </p:oleObj>
              </mc:Fallback>
            </mc:AlternateContent>
          </a:graphicData>
        </a:graphic>
      </p:graphicFrame>
      <p:graphicFrame>
        <p:nvGraphicFramePr>
          <p:cNvPr id="5" name="Object 5">
            <a:extLst>
              <a:ext uri="{FF2B5EF4-FFF2-40B4-BE49-F238E27FC236}">
                <a16:creationId xmlns:a16="http://schemas.microsoft.com/office/drawing/2014/main" id="{87100670-AD2F-44EE-ABAE-9D7E2E7739B3}"/>
              </a:ext>
            </a:extLst>
          </p:cNvPr>
          <p:cNvGraphicFramePr>
            <a:graphicFrameLocks noChangeAspect="1"/>
          </p:cNvGraphicFramePr>
          <p:nvPr>
            <p:extLst>
              <p:ext uri="{D42A27DB-BD31-4B8C-83A1-F6EECF244321}">
                <p14:modId xmlns:p14="http://schemas.microsoft.com/office/powerpoint/2010/main" val="3656155632"/>
              </p:ext>
            </p:extLst>
          </p:nvPr>
        </p:nvGraphicFramePr>
        <p:xfrm>
          <a:off x="1767682" y="2216973"/>
          <a:ext cx="4959350" cy="985838"/>
        </p:xfrm>
        <a:graphic>
          <a:graphicData uri="http://schemas.openxmlformats.org/presentationml/2006/ole">
            <mc:AlternateContent xmlns:mc="http://schemas.openxmlformats.org/markup-compatibility/2006">
              <mc:Choice xmlns:v="urn:schemas-microsoft-com:vml" Requires="v">
                <p:oleObj spid="_x0000_s21883" name="Equation" r:id="rId5" imgW="2234880" imgH="444240" progId="Equation.DSMT4">
                  <p:embed/>
                </p:oleObj>
              </mc:Choice>
              <mc:Fallback>
                <p:oleObj name="Equation" r:id="rId5" imgW="2234880" imgH="444240" progId="Equation.DSMT4">
                  <p:embed/>
                  <p:pic>
                    <p:nvPicPr>
                      <p:cNvPr id="139269" name="Object 5"/>
                      <p:cNvPicPr>
                        <a:picLocks noChangeAspect="1" noChangeArrowheads="1"/>
                      </p:cNvPicPr>
                      <p:nvPr/>
                    </p:nvPicPr>
                    <p:blipFill>
                      <a:blip r:embed="rId6"/>
                      <a:srcRect/>
                      <a:stretch>
                        <a:fillRect/>
                      </a:stretch>
                    </p:blipFill>
                    <p:spPr bwMode="auto">
                      <a:xfrm>
                        <a:off x="1767682" y="2216973"/>
                        <a:ext cx="4959350" cy="985838"/>
                      </a:xfrm>
                      <a:prstGeom prst="rect">
                        <a:avLst/>
                      </a:prstGeom>
                      <a:noFill/>
                      <a:ln>
                        <a:noFill/>
                      </a:ln>
                      <a:effectLst/>
                    </p:spPr>
                  </p:pic>
                </p:oleObj>
              </mc:Fallback>
            </mc:AlternateContent>
          </a:graphicData>
        </a:graphic>
      </p:graphicFrame>
      <p:graphicFrame>
        <p:nvGraphicFramePr>
          <p:cNvPr id="7" name="Object 7">
            <a:extLst>
              <a:ext uri="{FF2B5EF4-FFF2-40B4-BE49-F238E27FC236}">
                <a16:creationId xmlns:a16="http://schemas.microsoft.com/office/drawing/2014/main" id="{C5DD9677-59AD-4A09-BB10-9BD32CF67769}"/>
              </a:ext>
            </a:extLst>
          </p:cNvPr>
          <p:cNvGraphicFramePr>
            <a:graphicFrameLocks noChangeAspect="1"/>
          </p:cNvGraphicFramePr>
          <p:nvPr>
            <p:extLst>
              <p:ext uri="{D42A27DB-BD31-4B8C-83A1-F6EECF244321}">
                <p14:modId xmlns:p14="http://schemas.microsoft.com/office/powerpoint/2010/main" val="3963021874"/>
              </p:ext>
            </p:extLst>
          </p:nvPr>
        </p:nvGraphicFramePr>
        <p:xfrm>
          <a:off x="5456154" y="416759"/>
          <a:ext cx="2650147" cy="535464"/>
        </p:xfrm>
        <a:graphic>
          <a:graphicData uri="http://schemas.openxmlformats.org/presentationml/2006/ole">
            <mc:AlternateContent xmlns:mc="http://schemas.openxmlformats.org/markup-compatibility/2006">
              <mc:Choice xmlns:v="urn:schemas-microsoft-com:vml" Requires="v">
                <p:oleObj spid="_x0000_s21884" name="Equation" r:id="rId7" imgW="1193760" imgH="241200" progId="Equation.DSMT4">
                  <p:embed/>
                </p:oleObj>
              </mc:Choice>
              <mc:Fallback>
                <p:oleObj name="Equation" r:id="rId7" imgW="1193760" imgH="241200" progId="Equation.DSMT4">
                  <p:embed/>
                  <p:pic>
                    <p:nvPicPr>
                      <p:cNvPr id="139271" name="Object 7"/>
                      <p:cNvPicPr>
                        <a:picLocks noChangeAspect="1" noChangeArrowheads="1"/>
                      </p:cNvPicPr>
                      <p:nvPr/>
                    </p:nvPicPr>
                    <p:blipFill>
                      <a:blip r:embed="rId8"/>
                      <a:srcRect/>
                      <a:stretch>
                        <a:fillRect/>
                      </a:stretch>
                    </p:blipFill>
                    <p:spPr bwMode="auto">
                      <a:xfrm>
                        <a:off x="5456154" y="416759"/>
                        <a:ext cx="2650147" cy="53546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Text Box 8">
            <a:extLst>
              <a:ext uri="{FF2B5EF4-FFF2-40B4-BE49-F238E27FC236}">
                <a16:creationId xmlns:a16="http://schemas.microsoft.com/office/drawing/2014/main" id="{DA5EFF45-6715-4421-9D85-8E10F53788A8}"/>
              </a:ext>
            </a:extLst>
          </p:cNvPr>
          <p:cNvSpPr txBox="1">
            <a:spLocks noChangeArrowheads="1"/>
          </p:cNvSpPr>
          <p:nvPr/>
        </p:nvSpPr>
        <p:spPr bwMode="auto">
          <a:xfrm>
            <a:off x="379519" y="382901"/>
            <a:ext cx="539927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两个质点相对质心的角动量为：</a:t>
            </a:r>
          </a:p>
        </p:txBody>
      </p:sp>
      <p:graphicFrame>
        <p:nvGraphicFramePr>
          <p:cNvPr id="9" name="Object 9">
            <a:extLst>
              <a:ext uri="{FF2B5EF4-FFF2-40B4-BE49-F238E27FC236}">
                <a16:creationId xmlns:a16="http://schemas.microsoft.com/office/drawing/2014/main" id="{7DFAB5CA-A111-45C8-871C-4876B17BCF64}"/>
              </a:ext>
            </a:extLst>
          </p:cNvPr>
          <p:cNvGraphicFramePr>
            <a:graphicFrameLocks noChangeAspect="1"/>
          </p:cNvGraphicFramePr>
          <p:nvPr>
            <p:extLst>
              <p:ext uri="{D42A27DB-BD31-4B8C-83A1-F6EECF244321}">
                <p14:modId xmlns:p14="http://schemas.microsoft.com/office/powerpoint/2010/main" val="4190774840"/>
              </p:ext>
            </p:extLst>
          </p:nvPr>
        </p:nvGraphicFramePr>
        <p:xfrm>
          <a:off x="1057357" y="4492785"/>
          <a:ext cx="5074920" cy="986213"/>
        </p:xfrm>
        <a:graphic>
          <a:graphicData uri="http://schemas.openxmlformats.org/presentationml/2006/ole">
            <mc:AlternateContent xmlns:mc="http://schemas.openxmlformats.org/markup-compatibility/2006">
              <mc:Choice xmlns:v="urn:schemas-microsoft-com:vml" Requires="v">
                <p:oleObj spid="_x0000_s21885" name="Equation" r:id="rId9" imgW="2286000" imgH="444240" progId="Equation.DSMT4">
                  <p:embed/>
                </p:oleObj>
              </mc:Choice>
              <mc:Fallback>
                <p:oleObj name="Equation" r:id="rId9" imgW="2286000" imgH="444240" progId="Equation.DSMT4">
                  <p:embed/>
                  <p:pic>
                    <p:nvPicPr>
                      <p:cNvPr id="139273" name="Object 9"/>
                      <p:cNvPicPr>
                        <a:picLocks noChangeAspect="1" noChangeArrowheads="1"/>
                      </p:cNvPicPr>
                      <p:nvPr/>
                    </p:nvPicPr>
                    <p:blipFill>
                      <a:blip r:embed="rId10"/>
                      <a:srcRect/>
                      <a:stretch>
                        <a:fillRect/>
                      </a:stretch>
                    </p:blipFill>
                    <p:spPr bwMode="auto">
                      <a:xfrm>
                        <a:off x="1057357" y="4492785"/>
                        <a:ext cx="5074920" cy="986213"/>
                      </a:xfrm>
                      <a:prstGeom prst="rect">
                        <a:avLst/>
                      </a:prstGeom>
                      <a:noFill/>
                      <a:ln>
                        <a:noFill/>
                      </a:ln>
                      <a:effectLst/>
                    </p:spPr>
                  </p:pic>
                </p:oleObj>
              </mc:Fallback>
            </mc:AlternateContent>
          </a:graphicData>
        </a:graphic>
      </p:graphicFrame>
      <p:graphicFrame>
        <p:nvGraphicFramePr>
          <p:cNvPr id="10" name="Object 10">
            <a:extLst>
              <a:ext uri="{FF2B5EF4-FFF2-40B4-BE49-F238E27FC236}">
                <a16:creationId xmlns:a16="http://schemas.microsoft.com/office/drawing/2014/main" id="{8D46E047-69E9-4EDF-B4A3-43C6511385A7}"/>
              </a:ext>
            </a:extLst>
          </p:cNvPr>
          <p:cNvGraphicFramePr>
            <a:graphicFrameLocks noChangeAspect="1"/>
          </p:cNvGraphicFramePr>
          <p:nvPr>
            <p:extLst>
              <p:ext uri="{D42A27DB-BD31-4B8C-83A1-F6EECF244321}">
                <p14:modId xmlns:p14="http://schemas.microsoft.com/office/powerpoint/2010/main" val="1192383790"/>
              </p:ext>
            </p:extLst>
          </p:nvPr>
        </p:nvGraphicFramePr>
        <p:xfrm>
          <a:off x="6319727" y="4731891"/>
          <a:ext cx="1465263" cy="508000"/>
        </p:xfrm>
        <a:graphic>
          <a:graphicData uri="http://schemas.openxmlformats.org/presentationml/2006/ole">
            <mc:AlternateContent xmlns:mc="http://schemas.openxmlformats.org/markup-compatibility/2006">
              <mc:Choice xmlns:v="urn:schemas-microsoft-com:vml" Requires="v">
                <p:oleObj spid="_x0000_s21886" name="Equation" r:id="rId11" imgW="660240" imgH="228600" progId="Equation.DSMT4">
                  <p:embed/>
                </p:oleObj>
              </mc:Choice>
              <mc:Fallback>
                <p:oleObj name="Equation" r:id="rId11" imgW="660240" imgH="228600" progId="Equation.DSMT4">
                  <p:embed/>
                  <p:pic>
                    <p:nvPicPr>
                      <p:cNvPr id="139274" name="Object 10"/>
                      <p:cNvPicPr>
                        <a:picLocks noChangeAspect="1" noChangeArrowheads="1"/>
                      </p:cNvPicPr>
                      <p:nvPr/>
                    </p:nvPicPr>
                    <p:blipFill>
                      <a:blip r:embed="rId12"/>
                      <a:srcRect/>
                      <a:stretch>
                        <a:fillRect/>
                      </a:stretch>
                    </p:blipFill>
                    <p:spPr bwMode="auto">
                      <a:xfrm>
                        <a:off x="6319727" y="4731891"/>
                        <a:ext cx="1465263" cy="508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1" name="Group 11">
            <a:extLst>
              <a:ext uri="{FF2B5EF4-FFF2-40B4-BE49-F238E27FC236}">
                <a16:creationId xmlns:a16="http://schemas.microsoft.com/office/drawing/2014/main" id="{E0128390-30D7-4150-9E32-6329C598A7AE}"/>
              </a:ext>
            </a:extLst>
          </p:cNvPr>
          <p:cNvGrpSpPr>
            <a:grpSpLocks/>
          </p:cNvGrpSpPr>
          <p:nvPr/>
        </p:nvGrpSpPr>
        <p:grpSpPr bwMode="auto">
          <a:xfrm>
            <a:off x="675905" y="5726112"/>
            <a:ext cx="8096250" cy="528638"/>
            <a:chOff x="2497" y="2965"/>
            <a:chExt cx="5100" cy="333"/>
          </a:xfrm>
        </p:grpSpPr>
        <p:sp>
          <p:nvSpPr>
            <p:cNvPr id="12" name="Text Box 12">
              <a:extLst>
                <a:ext uri="{FF2B5EF4-FFF2-40B4-BE49-F238E27FC236}">
                  <a16:creationId xmlns:a16="http://schemas.microsoft.com/office/drawing/2014/main" id="{B585289A-2E75-4876-8ECD-DA3DCE6DB8B8}"/>
                </a:ext>
              </a:extLst>
            </p:cNvPr>
            <p:cNvSpPr txBox="1">
              <a:spLocks noChangeArrowheads="1"/>
            </p:cNvSpPr>
            <p:nvPr/>
          </p:nvSpPr>
          <p:spPr bwMode="auto">
            <a:xfrm>
              <a:off x="2497" y="2965"/>
              <a:ext cx="510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与一个位矢为    ，动量为      的质点的角动量相同</a:t>
              </a:r>
            </a:p>
          </p:txBody>
        </p:sp>
        <p:graphicFrame>
          <p:nvGraphicFramePr>
            <p:cNvPr id="13" name="Object 13">
              <a:extLst>
                <a:ext uri="{FF2B5EF4-FFF2-40B4-BE49-F238E27FC236}">
                  <a16:creationId xmlns:a16="http://schemas.microsoft.com/office/drawing/2014/main" id="{A174EF3D-F064-400A-A78F-DA9B685CD016}"/>
                </a:ext>
              </a:extLst>
            </p:cNvPr>
            <p:cNvGraphicFramePr>
              <a:graphicFrameLocks noChangeAspect="1"/>
            </p:cNvGraphicFramePr>
            <p:nvPr>
              <p:extLst>
                <p:ext uri="{D42A27DB-BD31-4B8C-83A1-F6EECF244321}">
                  <p14:modId xmlns:p14="http://schemas.microsoft.com/office/powerpoint/2010/main" val="2721451002"/>
                </p:ext>
              </p:extLst>
            </p:nvPr>
          </p:nvGraphicFramePr>
          <p:xfrm>
            <a:off x="3827" y="2978"/>
            <a:ext cx="302" cy="320"/>
          </p:xfrm>
          <a:graphic>
            <a:graphicData uri="http://schemas.openxmlformats.org/presentationml/2006/ole">
              <mc:AlternateContent xmlns:mc="http://schemas.openxmlformats.org/markup-compatibility/2006">
                <mc:Choice xmlns:v="urn:schemas-microsoft-com:vml" Requires="v">
                  <p:oleObj spid="_x0000_s21887" name="Equation" r:id="rId13" imgW="215640" imgH="228600" progId="Equation.DSMT4">
                    <p:embed/>
                  </p:oleObj>
                </mc:Choice>
                <mc:Fallback>
                  <p:oleObj name="Equation" r:id="rId13" imgW="215640" imgH="228600" progId="Equation.DSMT4">
                    <p:embed/>
                    <p:pic>
                      <p:nvPicPr>
                        <p:cNvPr id="16392" name="Object 13"/>
                        <p:cNvPicPr>
                          <a:picLocks noChangeAspect="1" noChangeArrowheads="1"/>
                        </p:cNvPicPr>
                        <p:nvPr/>
                      </p:nvPicPr>
                      <p:blipFill>
                        <a:blip r:embed="rId14"/>
                        <a:srcRect/>
                        <a:stretch>
                          <a:fillRect/>
                        </a:stretch>
                      </p:blipFill>
                      <p:spPr bwMode="auto">
                        <a:xfrm>
                          <a:off x="3827" y="2978"/>
                          <a:ext cx="302" cy="3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14">
              <a:extLst>
                <a:ext uri="{FF2B5EF4-FFF2-40B4-BE49-F238E27FC236}">
                  <a16:creationId xmlns:a16="http://schemas.microsoft.com/office/drawing/2014/main" id="{81FF50CB-9EE9-401B-A278-567C55404BE8}"/>
                </a:ext>
              </a:extLst>
            </p:cNvPr>
            <p:cNvGraphicFramePr>
              <a:graphicFrameLocks noChangeAspect="1"/>
            </p:cNvGraphicFramePr>
            <p:nvPr>
              <p:extLst>
                <p:ext uri="{D42A27DB-BD31-4B8C-83A1-F6EECF244321}">
                  <p14:modId xmlns:p14="http://schemas.microsoft.com/office/powerpoint/2010/main" val="1293972914"/>
                </p:ext>
              </p:extLst>
            </p:nvPr>
          </p:nvGraphicFramePr>
          <p:xfrm>
            <a:off x="5031" y="2996"/>
            <a:ext cx="320" cy="284"/>
          </p:xfrm>
          <a:graphic>
            <a:graphicData uri="http://schemas.openxmlformats.org/presentationml/2006/ole">
              <mc:AlternateContent xmlns:mc="http://schemas.openxmlformats.org/markup-compatibility/2006">
                <mc:Choice xmlns:v="urn:schemas-microsoft-com:vml" Requires="v">
                  <p:oleObj spid="_x0000_s21888" name="Equation" r:id="rId15" imgW="228600" imgH="203040" progId="Equation.DSMT4">
                    <p:embed/>
                  </p:oleObj>
                </mc:Choice>
                <mc:Fallback>
                  <p:oleObj name="Equation" r:id="rId15" imgW="228600" imgH="203040" progId="Equation.DSMT4">
                    <p:embed/>
                    <p:pic>
                      <p:nvPicPr>
                        <p:cNvPr id="16393" name="Object 14"/>
                        <p:cNvPicPr>
                          <a:picLocks noChangeAspect="1" noChangeArrowheads="1"/>
                        </p:cNvPicPr>
                        <p:nvPr/>
                      </p:nvPicPr>
                      <p:blipFill>
                        <a:blip r:embed="rId16"/>
                        <a:srcRect/>
                        <a:stretch>
                          <a:fillRect/>
                        </a:stretch>
                      </p:blipFill>
                      <p:spPr bwMode="auto">
                        <a:xfrm>
                          <a:off x="5031" y="2996"/>
                          <a:ext cx="320" cy="28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5" name="Object 5">
            <a:extLst>
              <a:ext uri="{FF2B5EF4-FFF2-40B4-BE49-F238E27FC236}">
                <a16:creationId xmlns:a16="http://schemas.microsoft.com/office/drawing/2014/main" id="{BCAC34FA-2F25-4D6B-9A65-AF3836630F83}"/>
              </a:ext>
            </a:extLst>
          </p:cNvPr>
          <p:cNvGraphicFramePr>
            <a:graphicFrameLocks noChangeAspect="1"/>
          </p:cNvGraphicFramePr>
          <p:nvPr>
            <p:extLst>
              <p:ext uri="{D42A27DB-BD31-4B8C-83A1-F6EECF244321}">
                <p14:modId xmlns:p14="http://schemas.microsoft.com/office/powerpoint/2010/main" val="436522047"/>
              </p:ext>
            </p:extLst>
          </p:nvPr>
        </p:nvGraphicFramePr>
        <p:xfrm>
          <a:off x="1767682" y="3390181"/>
          <a:ext cx="5016500" cy="985838"/>
        </p:xfrm>
        <a:graphic>
          <a:graphicData uri="http://schemas.openxmlformats.org/presentationml/2006/ole">
            <mc:AlternateContent xmlns:mc="http://schemas.openxmlformats.org/markup-compatibility/2006">
              <mc:Choice xmlns:v="urn:schemas-microsoft-com:vml" Requires="v">
                <p:oleObj spid="_x0000_s21889" name="Equation" r:id="rId17" imgW="2260440" imgH="444240" progId="Equation.DSMT4">
                  <p:embed/>
                </p:oleObj>
              </mc:Choice>
              <mc:Fallback>
                <p:oleObj name="Equation" r:id="rId17" imgW="2260440" imgH="444240" progId="Equation.DSMT4">
                  <p:embed/>
                  <p:pic>
                    <p:nvPicPr>
                      <p:cNvPr id="5" name="Object 5">
                        <a:extLst>
                          <a:ext uri="{FF2B5EF4-FFF2-40B4-BE49-F238E27FC236}">
                            <a16:creationId xmlns:a16="http://schemas.microsoft.com/office/drawing/2014/main" id="{87100670-AD2F-44EE-ABAE-9D7E2E7739B3}"/>
                          </a:ext>
                        </a:extLst>
                      </p:cNvPr>
                      <p:cNvPicPr>
                        <a:picLocks noChangeAspect="1" noChangeArrowheads="1"/>
                      </p:cNvPicPr>
                      <p:nvPr/>
                    </p:nvPicPr>
                    <p:blipFill>
                      <a:blip r:embed="rId18"/>
                      <a:srcRect/>
                      <a:stretch>
                        <a:fillRect/>
                      </a:stretch>
                    </p:blipFill>
                    <p:spPr bwMode="auto">
                      <a:xfrm>
                        <a:off x="1767682" y="3390181"/>
                        <a:ext cx="5016500" cy="98583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49489933"/>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F090DED0-ED81-414B-BAB5-F930349361E3}"/>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D62C0249-9B50-4181-A760-F0F4D1102F45}"/>
              </a:ext>
            </a:extLst>
          </p:cNvPr>
          <p:cNvSpPr>
            <a:spLocks noGrp="1"/>
          </p:cNvSpPr>
          <p:nvPr>
            <p:ph type="sldNum" sz="quarter" idx="12"/>
          </p:nvPr>
        </p:nvSpPr>
        <p:spPr/>
        <p:txBody>
          <a:bodyPr/>
          <a:lstStyle/>
          <a:p>
            <a:fld id="{0E81DA72-FED3-491C-8B54-9DCADA948234}" type="slidenum">
              <a:rPr lang="zh-CN" altLang="en-US" smtClean="0"/>
              <a:t>26</a:t>
            </a:fld>
            <a:endParaRPr lang="zh-CN" altLang="en-US"/>
          </a:p>
        </p:txBody>
      </p:sp>
      <p:sp>
        <p:nvSpPr>
          <p:cNvPr id="4" name="Text Box 2">
            <a:extLst>
              <a:ext uri="{FF2B5EF4-FFF2-40B4-BE49-F238E27FC236}">
                <a16:creationId xmlns:a16="http://schemas.microsoft.com/office/drawing/2014/main" id="{EAD8DDC5-3777-4762-A751-1AB0A596158D}"/>
              </a:ext>
            </a:extLst>
          </p:cNvPr>
          <p:cNvSpPr txBox="1">
            <a:spLocks noChangeArrowheads="1"/>
          </p:cNvSpPr>
          <p:nvPr/>
        </p:nvSpPr>
        <p:spPr bwMode="auto">
          <a:xfrm>
            <a:off x="311002" y="304691"/>
            <a:ext cx="852199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just" eaLnBrk="1" hangingPunct="1"/>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3</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：一炮弹在射出时的水平速度为</a:t>
            </a:r>
            <a:r>
              <a:rPr kumimoji="1" lang="en-US" altLang="zh-CN" sz="2800" b="1" i="1" dirty="0" err="1">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v</a:t>
            </a:r>
            <a:r>
              <a:rPr kumimoji="1" lang="en-US" altLang="zh-CN" sz="2800" b="1" i="1" baseline="-25000" dirty="0" err="1">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x</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，竖直速度为</a:t>
            </a:r>
            <a:r>
              <a:rPr kumimoji="1" lang="en-US" altLang="zh-CN" sz="2800" b="1" i="1" dirty="0" err="1">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v</a:t>
            </a:r>
            <a:r>
              <a:rPr kumimoji="1" lang="en-US" altLang="zh-CN" sz="2800" b="1" i="1" baseline="-25000" dirty="0" err="1">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y</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，当炮弹飞至最高点时，突然炸成质量分别为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1</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和</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的两块。假设炸弹内部炸药产生的能量为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E</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，炸开后瞬间，两块弹片仍沿原水平方向飞行，试求他们落地时相隔的距离（不计空气阻力，落地点与发射点在同一水平面上）</a:t>
            </a:r>
          </a:p>
        </p:txBody>
      </p:sp>
      <p:sp>
        <p:nvSpPr>
          <p:cNvPr id="5" name="Text Box 31">
            <a:extLst>
              <a:ext uri="{FF2B5EF4-FFF2-40B4-BE49-F238E27FC236}">
                <a16:creationId xmlns:a16="http://schemas.microsoft.com/office/drawing/2014/main" id="{1FB91A1A-C9AB-48FC-B61C-10146AE6DCAF}"/>
              </a:ext>
            </a:extLst>
          </p:cNvPr>
          <p:cNvSpPr txBox="1">
            <a:spLocks noChangeArrowheads="1"/>
          </p:cNvSpPr>
          <p:nvPr/>
        </p:nvSpPr>
        <p:spPr bwMode="auto">
          <a:xfrm>
            <a:off x="304800" y="3077369"/>
            <a:ext cx="3276600" cy="1923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lnSpc>
                <a:spcPct val="125000"/>
              </a:lnSpc>
            </a:pPr>
            <a:r>
              <a:rPr kumimoji="1" lang="zh-CN" altLang="en-US" sz="2800" b="1" dirty="0">
                <a:solidFill>
                  <a:srgbClr val="0000FF"/>
                </a:solidFill>
                <a:latin typeface="华文楷体" panose="02010600040101010101" pitchFamily="2" charset="-122"/>
                <a:ea typeface="华文楷体" panose="02010600040101010101" pitchFamily="2" charset="-122"/>
              </a:rPr>
              <a:t>解：</a:t>
            </a:r>
            <a:r>
              <a:rPr kumimoji="1" lang="zh-CN" altLang="en-US" sz="2800" b="1" dirty="0">
                <a:latin typeface="华文楷体" panose="02010600040101010101" pitchFamily="2" charset="-122"/>
                <a:ea typeface="华文楷体" panose="02010600040101010101" pitchFamily="2" charset="-122"/>
              </a:rPr>
              <a:t>如图所示建立 </a:t>
            </a:r>
          </a:p>
          <a:p>
            <a:pPr eaLnBrk="1" hangingPunct="1"/>
            <a:r>
              <a:rPr kumimoji="1" lang="zh-CN" altLang="en-US" sz="2800" b="1" dirty="0">
                <a:latin typeface="华文楷体" panose="02010600040101010101" pitchFamily="2" charset="-122"/>
                <a:ea typeface="华文楷体" panose="02010600040101010101" pitchFamily="2" charset="-122"/>
              </a:rPr>
              <a:t>坐标系。根据题意，爆炸后两弹片的速度分别为：</a:t>
            </a:r>
          </a:p>
        </p:txBody>
      </p:sp>
      <p:graphicFrame>
        <p:nvGraphicFramePr>
          <p:cNvPr id="6" name="Object 32">
            <a:extLst>
              <a:ext uri="{FF2B5EF4-FFF2-40B4-BE49-F238E27FC236}">
                <a16:creationId xmlns:a16="http://schemas.microsoft.com/office/drawing/2014/main" id="{BCCD1C4D-5CEE-4AE8-B6D2-E0E2376AD605}"/>
              </a:ext>
            </a:extLst>
          </p:cNvPr>
          <p:cNvGraphicFramePr>
            <a:graphicFrameLocks noChangeAspect="1"/>
          </p:cNvGraphicFramePr>
          <p:nvPr>
            <p:extLst>
              <p:ext uri="{D42A27DB-BD31-4B8C-83A1-F6EECF244321}">
                <p14:modId xmlns:p14="http://schemas.microsoft.com/office/powerpoint/2010/main" val="54634421"/>
              </p:ext>
            </p:extLst>
          </p:nvPr>
        </p:nvGraphicFramePr>
        <p:xfrm>
          <a:off x="428846" y="5439624"/>
          <a:ext cx="1070928" cy="563436"/>
        </p:xfrm>
        <a:graphic>
          <a:graphicData uri="http://schemas.openxmlformats.org/presentationml/2006/ole">
            <mc:AlternateContent xmlns:mc="http://schemas.openxmlformats.org/markup-compatibility/2006">
              <mc:Choice xmlns:v="urn:schemas-microsoft-com:vml" Requires="v">
                <p:oleObj spid="_x0000_s22620" name="Equation" r:id="rId3" imgW="482400" imgH="253800" progId="Equation.DSMT4">
                  <p:embed/>
                </p:oleObj>
              </mc:Choice>
              <mc:Fallback>
                <p:oleObj name="Equation" r:id="rId3" imgW="482400" imgH="253800" progId="Equation.DSMT4">
                  <p:embed/>
                  <p:pic>
                    <p:nvPicPr>
                      <p:cNvPr id="161824" name="Object 32"/>
                      <p:cNvPicPr>
                        <a:picLocks noChangeAspect="1" noChangeArrowheads="1"/>
                      </p:cNvPicPr>
                      <p:nvPr/>
                    </p:nvPicPr>
                    <p:blipFill>
                      <a:blip r:embed="rId4"/>
                      <a:srcRect/>
                      <a:stretch>
                        <a:fillRect/>
                      </a:stretch>
                    </p:blipFill>
                    <p:spPr bwMode="auto">
                      <a:xfrm>
                        <a:off x="428846" y="5439624"/>
                        <a:ext cx="1070928" cy="5634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33">
            <a:extLst>
              <a:ext uri="{FF2B5EF4-FFF2-40B4-BE49-F238E27FC236}">
                <a16:creationId xmlns:a16="http://schemas.microsoft.com/office/drawing/2014/main" id="{F7123C85-B771-4A55-8CA8-B306BCFB0EEF}"/>
              </a:ext>
            </a:extLst>
          </p:cNvPr>
          <p:cNvGraphicFramePr>
            <a:graphicFrameLocks noChangeAspect="1"/>
          </p:cNvGraphicFramePr>
          <p:nvPr>
            <p:extLst>
              <p:ext uri="{D42A27DB-BD31-4B8C-83A1-F6EECF244321}">
                <p14:modId xmlns:p14="http://schemas.microsoft.com/office/powerpoint/2010/main" val="4088658944"/>
              </p:ext>
            </p:extLst>
          </p:nvPr>
        </p:nvGraphicFramePr>
        <p:xfrm>
          <a:off x="1994543" y="5443278"/>
          <a:ext cx="1155643" cy="563436"/>
        </p:xfrm>
        <a:graphic>
          <a:graphicData uri="http://schemas.openxmlformats.org/presentationml/2006/ole">
            <mc:AlternateContent xmlns:mc="http://schemas.openxmlformats.org/markup-compatibility/2006">
              <mc:Choice xmlns:v="urn:schemas-microsoft-com:vml" Requires="v">
                <p:oleObj spid="_x0000_s22621" name="Equation" r:id="rId5" imgW="520560" imgH="253800" progId="Equation.DSMT4">
                  <p:embed/>
                </p:oleObj>
              </mc:Choice>
              <mc:Fallback>
                <p:oleObj name="Equation" r:id="rId5" imgW="520560" imgH="253800" progId="Equation.DSMT4">
                  <p:embed/>
                  <p:pic>
                    <p:nvPicPr>
                      <p:cNvPr id="161825" name="Object 33"/>
                      <p:cNvPicPr>
                        <a:picLocks noChangeAspect="1" noChangeArrowheads="1"/>
                      </p:cNvPicPr>
                      <p:nvPr/>
                    </p:nvPicPr>
                    <p:blipFill>
                      <a:blip r:embed="rId6"/>
                      <a:srcRect/>
                      <a:stretch>
                        <a:fillRect/>
                      </a:stretch>
                    </p:blipFill>
                    <p:spPr bwMode="auto">
                      <a:xfrm>
                        <a:off x="1994543" y="5443278"/>
                        <a:ext cx="1155643" cy="5634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8" name="Group 36">
            <a:extLst>
              <a:ext uri="{FF2B5EF4-FFF2-40B4-BE49-F238E27FC236}">
                <a16:creationId xmlns:a16="http://schemas.microsoft.com/office/drawing/2014/main" id="{CFCF0B79-3CDE-41EF-8D2F-81C4843DFB8B}"/>
              </a:ext>
            </a:extLst>
          </p:cNvPr>
          <p:cNvGrpSpPr>
            <a:grpSpLocks/>
          </p:cNvGrpSpPr>
          <p:nvPr/>
        </p:nvGrpSpPr>
        <p:grpSpPr bwMode="auto">
          <a:xfrm>
            <a:off x="3732028" y="2668772"/>
            <a:ext cx="5181600" cy="3581400"/>
            <a:chOff x="2448" y="1680"/>
            <a:chExt cx="3264" cy="2256"/>
          </a:xfrm>
        </p:grpSpPr>
        <p:sp>
          <p:nvSpPr>
            <p:cNvPr id="9" name="Line 3">
              <a:extLst>
                <a:ext uri="{FF2B5EF4-FFF2-40B4-BE49-F238E27FC236}">
                  <a16:creationId xmlns:a16="http://schemas.microsoft.com/office/drawing/2014/main" id="{61DDD216-7E41-4A1F-8E29-1B33BDD8840C}"/>
                </a:ext>
              </a:extLst>
            </p:cNvPr>
            <p:cNvSpPr>
              <a:spLocks noChangeShapeType="1"/>
            </p:cNvSpPr>
            <p:nvPr/>
          </p:nvSpPr>
          <p:spPr bwMode="auto">
            <a:xfrm>
              <a:off x="2736" y="3456"/>
              <a:ext cx="2880" cy="0"/>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0" name="Line 4">
              <a:extLst>
                <a:ext uri="{FF2B5EF4-FFF2-40B4-BE49-F238E27FC236}">
                  <a16:creationId xmlns:a16="http://schemas.microsoft.com/office/drawing/2014/main" id="{8EF23A6F-7560-4F8E-9B00-F9552AB6D666}"/>
                </a:ext>
              </a:extLst>
            </p:cNvPr>
            <p:cNvSpPr>
              <a:spLocks noChangeShapeType="1"/>
            </p:cNvSpPr>
            <p:nvPr/>
          </p:nvSpPr>
          <p:spPr bwMode="auto">
            <a:xfrm flipV="1">
              <a:off x="2736" y="1776"/>
              <a:ext cx="0" cy="1680"/>
            </a:xfrm>
            <a:prstGeom prst="line">
              <a:avLst/>
            </a:prstGeom>
            <a:noFill/>
            <a:ln w="412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1" name="Freeform 9">
              <a:extLst>
                <a:ext uri="{FF2B5EF4-FFF2-40B4-BE49-F238E27FC236}">
                  <a16:creationId xmlns:a16="http://schemas.microsoft.com/office/drawing/2014/main" id="{336B2436-5CD3-4920-B92E-3DC6C6CAE357}"/>
                </a:ext>
              </a:extLst>
            </p:cNvPr>
            <p:cNvSpPr>
              <a:spLocks/>
            </p:cNvSpPr>
            <p:nvPr/>
          </p:nvSpPr>
          <p:spPr bwMode="auto">
            <a:xfrm>
              <a:off x="2736" y="2544"/>
              <a:ext cx="2112" cy="912"/>
            </a:xfrm>
            <a:custGeom>
              <a:avLst/>
              <a:gdLst>
                <a:gd name="T0" fmla="*/ 0 w 2112"/>
                <a:gd name="T1" fmla="*/ 912 h 912"/>
                <a:gd name="T2" fmla="*/ 1056 w 2112"/>
                <a:gd name="T3" fmla="*/ 0 h 912"/>
                <a:gd name="T4" fmla="*/ 2112 w 2112"/>
                <a:gd name="T5" fmla="*/ 912 h 912"/>
                <a:gd name="T6" fmla="*/ 0 60000 65536"/>
                <a:gd name="T7" fmla="*/ 0 60000 65536"/>
                <a:gd name="T8" fmla="*/ 0 60000 65536"/>
                <a:gd name="T9" fmla="*/ 0 w 2112"/>
                <a:gd name="T10" fmla="*/ 0 h 912"/>
                <a:gd name="T11" fmla="*/ 2112 w 2112"/>
                <a:gd name="T12" fmla="*/ 912 h 912"/>
              </a:gdLst>
              <a:ahLst/>
              <a:cxnLst>
                <a:cxn ang="T6">
                  <a:pos x="T0" y="T1"/>
                </a:cxn>
                <a:cxn ang="T7">
                  <a:pos x="T2" y="T3"/>
                </a:cxn>
                <a:cxn ang="T8">
                  <a:pos x="T4" y="T5"/>
                </a:cxn>
              </a:cxnLst>
              <a:rect l="T9" t="T10" r="T11" b="T12"/>
              <a:pathLst>
                <a:path w="2112" h="912">
                  <a:moveTo>
                    <a:pt x="0" y="912"/>
                  </a:moveTo>
                  <a:cubicBezTo>
                    <a:pt x="352" y="456"/>
                    <a:pt x="704" y="0"/>
                    <a:pt x="1056" y="0"/>
                  </a:cubicBezTo>
                  <a:cubicBezTo>
                    <a:pt x="1408" y="0"/>
                    <a:pt x="1760" y="456"/>
                    <a:pt x="2112" y="912"/>
                  </a:cubicBezTo>
                </a:path>
              </a:pathLst>
            </a:custGeom>
            <a:noFill/>
            <a:ln w="41275" cap="flat" cmpd="sng">
              <a:solidFill>
                <a:schemeClr val="tx1"/>
              </a:solidFill>
              <a:prstDash val="dash"/>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2" name="Freeform 11">
              <a:extLst>
                <a:ext uri="{FF2B5EF4-FFF2-40B4-BE49-F238E27FC236}">
                  <a16:creationId xmlns:a16="http://schemas.microsoft.com/office/drawing/2014/main" id="{43C0AD60-97DD-4D02-8E18-6DE6C54D110A}"/>
                </a:ext>
              </a:extLst>
            </p:cNvPr>
            <p:cNvSpPr>
              <a:spLocks/>
            </p:cNvSpPr>
            <p:nvPr/>
          </p:nvSpPr>
          <p:spPr bwMode="auto">
            <a:xfrm>
              <a:off x="3792" y="2544"/>
              <a:ext cx="624" cy="912"/>
            </a:xfrm>
            <a:custGeom>
              <a:avLst/>
              <a:gdLst>
                <a:gd name="T0" fmla="*/ 0 w 624"/>
                <a:gd name="T1" fmla="*/ 0 h 912"/>
                <a:gd name="T2" fmla="*/ 384 w 624"/>
                <a:gd name="T3" fmla="*/ 384 h 912"/>
                <a:gd name="T4" fmla="*/ 624 w 624"/>
                <a:gd name="T5" fmla="*/ 912 h 912"/>
                <a:gd name="T6" fmla="*/ 0 60000 65536"/>
                <a:gd name="T7" fmla="*/ 0 60000 65536"/>
                <a:gd name="T8" fmla="*/ 0 60000 65536"/>
                <a:gd name="T9" fmla="*/ 0 w 624"/>
                <a:gd name="T10" fmla="*/ 0 h 912"/>
                <a:gd name="T11" fmla="*/ 624 w 624"/>
                <a:gd name="T12" fmla="*/ 912 h 912"/>
              </a:gdLst>
              <a:ahLst/>
              <a:cxnLst>
                <a:cxn ang="T6">
                  <a:pos x="T0" y="T1"/>
                </a:cxn>
                <a:cxn ang="T7">
                  <a:pos x="T2" y="T3"/>
                </a:cxn>
                <a:cxn ang="T8">
                  <a:pos x="T4" y="T5"/>
                </a:cxn>
              </a:cxnLst>
              <a:rect l="T9" t="T10" r="T11" b="T12"/>
              <a:pathLst>
                <a:path w="624" h="912">
                  <a:moveTo>
                    <a:pt x="0" y="0"/>
                  </a:moveTo>
                  <a:cubicBezTo>
                    <a:pt x="140" y="116"/>
                    <a:pt x="280" y="232"/>
                    <a:pt x="384" y="384"/>
                  </a:cubicBezTo>
                  <a:cubicBezTo>
                    <a:pt x="488" y="536"/>
                    <a:pt x="556" y="724"/>
                    <a:pt x="624" y="912"/>
                  </a:cubicBezTo>
                </a:path>
              </a:pathLst>
            </a:custGeom>
            <a:noFill/>
            <a:ln w="41275" cap="flat" cmpd="sng">
              <a:solidFill>
                <a:srgbClr val="9900CC"/>
              </a:solidFill>
              <a:prstDash val="sysDot"/>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3" name="Freeform 12">
              <a:extLst>
                <a:ext uri="{FF2B5EF4-FFF2-40B4-BE49-F238E27FC236}">
                  <a16:creationId xmlns:a16="http://schemas.microsoft.com/office/drawing/2014/main" id="{8D042914-9DE8-4766-BB6C-941B883E268E}"/>
                </a:ext>
              </a:extLst>
            </p:cNvPr>
            <p:cNvSpPr>
              <a:spLocks/>
            </p:cNvSpPr>
            <p:nvPr/>
          </p:nvSpPr>
          <p:spPr bwMode="auto">
            <a:xfrm>
              <a:off x="3792" y="2544"/>
              <a:ext cx="1488" cy="912"/>
            </a:xfrm>
            <a:custGeom>
              <a:avLst/>
              <a:gdLst>
                <a:gd name="T0" fmla="*/ 0 w 1680"/>
                <a:gd name="T1" fmla="*/ 0 h 912"/>
                <a:gd name="T2" fmla="*/ 1104 w 1680"/>
                <a:gd name="T3" fmla="*/ 192 h 912"/>
                <a:gd name="T4" fmla="*/ 1680 w 1680"/>
                <a:gd name="T5" fmla="*/ 912 h 912"/>
                <a:gd name="T6" fmla="*/ 0 60000 65536"/>
                <a:gd name="T7" fmla="*/ 0 60000 65536"/>
                <a:gd name="T8" fmla="*/ 0 60000 65536"/>
                <a:gd name="T9" fmla="*/ 0 w 1680"/>
                <a:gd name="T10" fmla="*/ 0 h 912"/>
                <a:gd name="T11" fmla="*/ 1680 w 1680"/>
                <a:gd name="T12" fmla="*/ 912 h 912"/>
              </a:gdLst>
              <a:ahLst/>
              <a:cxnLst>
                <a:cxn ang="T6">
                  <a:pos x="T0" y="T1"/>
                </a:cxn>
                <a:cxn ang="T7">
                  <a:pos x="T2" y="T3"/>
                </a:cxn>
                <a:cxn ang="T8">
                  <a:pos x="T4" y="T5"/>
                </a:cxn>
              </a:cxnLst>
              <a:rect l="T9" t="T10" r="T11" b="T12"/>
              <a:pathLst>
                <a:path w="1680" h="912">
                  <a:moveTo>
                    <a:pt x="0" y="0"/>
                  </a:moveTo>
                  <a:cubicBezTo>
                    <a:pt x="412" y="20"/>
                    <a:pt x="824" y="40"/>
                    <a:pt x="1104" y="192"/>
                  </a:cubicBezTo>
                  <a:cubicBezTo>
                    <a:pt x="1384" y="344"/>
                    <a:pt x="1532" y="628"/>
                    <a:pt x="1680" y="912"/>
                  </a:cubicBezTo>
                </a:path>
              </a:pathLst>
            </a:custGeom>
            <a:noFill/>
            <a:ln w="41275" cap="flat" cmpd="sng">
              <a:solidFill>
                <a:srgbClr val="9900CC"/>
              </a:solidFill>
              <a:prstDash val="sysDot"/>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4" name="Oval 10">
              <a:extLst>
                <a:ext uri="{FF2B5EF4-FFF2-40B4-BE49-F238E27FC236}">
                  <a16:creationId xmlns:a16="http://schemas.microsoft.com/office/drawing/2014/main" id="{8F94DFC5-B80C-4882-BD4B-28136365220D}"/>
                </a:ext>
              </a:extLst>
            </p:cNvPr>
            <p:cNvSpPr>
              <a:spLocks noChangeArrowheads="1"/>
            </p:cNvSpPr>
            <p:nvPr/>
          </p:nvSpPr>
          <p:spPr bwMode="auto">
            <a:xfrm>
              <a:off x="3744" y="2496"/>
              <a:ext cx="96" cy="96"/>
            </a:xfrm>
            <a:prstGeom prst="ellipse">
              <a:avLst/>
            </a:prstGeom>
            <a:solidFill>
              <a:schemeClr val="hlink"/>
            </a:solidFill>
            <a:ln w="41275">
              <a:solidFill>
                <a:schemeClr val="hlink"/>
              </a:solidFill>
              <a:round/>
              <a:headEnd/>
              <a:tailEnd/>
            </a:ln>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5" name="Oval 13">
              <a:extLst>
                <a:ext uri="{FF2B5EF4-FFF2-40B4-BE49-F238E27FC236}">
                  <a16:creationId xmlns:a16="http://schemas.microsoft.com/office/drawing/2014/main" id="{C43435F4-B555-4D67-BFF8-A2CA0BD3D7B4}"/>
                </a:ext>
              </a:extLst>
            </p:cNvPr>
            <p:cNvSpPr>
              <a:spLocks noChangeArrowheads="1"/>
            </p:cNvSpPr>
            <p:nvPr/>
          </p:nvSpPr>
          <p:spPr bwMode="auto">
            <a:xfrm>
              <a:off x="4368" y="3408"/>
              <a:ext cx="48" cy="48"/>
            </a:xfrm>
            <a:prstGeom prst="ellipse">
              <a:avLst/>
            </a:prstGeom>
            <a:solidFill>
              <a:schemeClr val="hlink"/>
            </a:solidFill>
            <a:ln w="41275">
              <a:solidFill>
                <a:schemeClr val="hlink"/>
              </a:solidFill>
              <a:round/>
              <a:headEnd/>
              <a:tailEnd/>
            </a:ln>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6" name="Oval 14">
              <a:extLst>
                <a:ext uri="{FF2B5EF4-FFF2-40B4-BE49-F238E27FC236}">
                  <a16:creationId xmlns:a16="http://schemas.microsoft.com/office/drawing/2014/main" id="{8A5EFD3C-C252-4512-819D-837F059A8E06}"/>
                </a:ext>
              </a:extLst>
            </p:cNvPr>
            <p:cNvSpPr>
              <a:spLocks noChangeArrowheads="1"/>
            </p:cNvSpPr>
            <p:nvPr/>
          </p:nvSpPr>
          <p:spPr bwMode="auto">
            <a:xfrm>
              <a:off x="5232" y="3408"/>
              <a:ext cx="48" cy="48"/>
            </a:xfrm>
            <a:prstGeom prst="ellipse">
              <a:avLst/>
            </a:prstGeom>
            <a:solidFill>
              <a:schemeClr val="hlink"/>
            </a:solidFill>
            <a:ln w="41275">
              <a:solidFill>
                <a:schemeClr val="hlink"/>
              </a:solidFill>
              <a:round/>
              <a:headEnd/>
              <a:tailEnd/>
            </a:ln>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7" name="Line 15">
              <a:extLst>
                <a:ext uri="{FF2B5EF4-FFF2-40B4-BE49-F238E27FC236}">
                  <a16:creationId xmlns:a16="http://schemas.microsoft.com/office/drawing/2014/main" id="{4E25CDE5-2AD8-4DB0-B9EF-86B63F488E08}"/>
                </a:ext>
              </a:extLst>
            </p:cNvPr>
            <p:cNvSpPr>
              <a:spLocks noChangeShapeType="1"/>
            </p:cNvSpPr>
            <p:nvPr/>
          </p:nvSpPr>
          <p:spPr bwMode="auto">
            <a:xfrm>
              <a:off x="4401" y="3456"/>
              <a:ext cx="0" cy="2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8" name="Line 16">
              <a:extLst>
                <a:ext uri="{FF2B5EF4-FFF2-40B4-BE49-F238E27FC236}">
                  <a16:creationId xmlns:a16="http://schemas.microsoft.com/office/drawing/2014/main" id="{C219D0E6-2F8C-4538-A25F-61E751A9F059}"/>
                </a:ext>
              </a:extLst>
            </p:cNvPr>
            <p:cNvSpPr>
              <a:spLocks noChangeShapeType="1"/>
            </p:cNvSpPr>
            <p:nvPr/>
          </p:nvSpPr>
          <p:spPr bwMode="auto">
            <a:xfrm>
              <a:off x="5265" y="3456"/>
              <a:ext cx="0" cy="2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9" name="Line 17">
              <a:extLst>
                <a:ext uri="{FF2B5EF4-FFF2-40B4-BE49-F238E27FC236}">
                  <a16:creationId xmlns:a16="http://schemas.microsoft.com/office/drawing/2014/main" id="{DFE02F7C-D0B9-47D0-8D15-369F15F2084E}"/>
                </a:ext>
              </a:extLst>
            </p:cNvPr>
            <p:cNvSpPr>
              <a:spLocks noChangeShapeType="1"/>
            </p:cNvSpPr>
            <p:nvPr/>
          </p:nvSpPr>
          <p:spPr bwMode="auto">
            <a:xfrm>
              <a:off x="4401" y="3648"/>
              <a:ext cx="864"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0" name="Text Box 18">
              <a:extLst>
                <a:ext uri="{FF2B5EF4-FFF2-40B4-BE49-F238E27FC236}">
                  <a16:creationId xmlns:a16="http://schemas.microsoft.com/office/drawing/2014/main" id="{F6EB85EC-49CF-40CE-BA1B-C2753AB09D7D}"/>
                </a:ext>
              </a:extLst>
            </p:cNvPr>
            <p:cNvSpPr txBox="1">
              <a:spLocks noChangeArrowheads="1"/>
            </p:cNvSpPr>
            <p:nvPr/>
          </p:nvSpPr>
          <p:spPr bwMode="auto">
            <a:xfrm>
              <a:off x="4641" y="3609"/>
              <a:ext cx="43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ct val="50000"/>
                </a:spcBef>
              </a:pP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s</a:t>
              </a:r>
              <a:endPar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1" name="Line 19">
              <a:extLst>
                <a:ext uri="{FF2B5EF4-FFF2-40B4-BE49-F238E27FC236}">
                  <a16:creationId xmlns:a16="http://schemas.microsoft.com/office/drawing/2014/main" id="{0B2954E4-4E76-485F-9ED3-81D8B3CA75FF}"/>
                </a:ext>
              </a:extLst>
            </p:cNvPr>
            <p:cNvSpPr>
              <a:spLocks noChangeShapeType="1"/>
            </p:cNvSpPr>
            <p:nvPr/>
          </p:nvSpPr>
          <p:spPr bwMode="auto">
            <a:xfrm>
              <a:off x="3792" y="2544"/>
              <a:ext cx="672" cy="0"/>
            </a:xfrm>
            <a:prstGeom prst="line">
              <a:avLst/>
            </a:prstGeom>
            <a:noFill/>
            <a:ln w="41275">
              <a:solidFill>
                <a:srgbClr val="9900CC"/>
              </a:solidFill>
              <a:round/>
              <a:headEnd/>
              <a:tailEnd type="arrow" w="med" len="med"/>
            </a:ln>
            <a:extLst>
              <a:ext uri="{909E8E84-426E-40DD-AFC4-6F175D3DCCD1}">
                <a14:hiddenFill xmlns:a14="http://schemas.microsoft.com/office/drawing/2010/main">
                  <a:noFill/>
                </a14:hiddenFill>
              </a:ext>
            </a:extLst>
          </p:spPr>
          <p:txBody>
            <a:bodyPr wrap="square">
              <a:spAutoFit/>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2" name="Line 21">
              <a:extLst>
                <a:ext uri="{FF2B5EF4-FFF2-40B4-BE49-F238E27FC236}">
                  <a16:creationId xmlns:a16="http://schemas.microsoft.com/office/drawing/2014/main" id="{5D1A7E55-48D6-4D73-8E7B-0ECB4B62AEFC}"/>
                </a:ext>
              </a:extLst>
            </p:cNvPr>
            <p:cNvSpPr>
              <a:spLocks noChangeShapeType="1"/>
            </p:cNvSpPr>
            <p:nvPr/>
          </p:nvSpPr>
          <p:spPr bwMode="auto">
            <a:xfrm flipV="1">
              <a:off x="3792" y="2544"/>
              <a:ext cx="373" cy="0"/>
            </a:xfrm>
            <a:prstGeom prst="line">
              <a:avLst/>
            </a:prstGeom>
            <a:noFill/>
            <a:ln w="41275">
              <a:solidFill>
                <a:srgbClr val="9900CC"/>
              </a:solidFill>
              <a:round/>
              <a:headEnd/>
              <a:tailEnd type="arrow" w="med" len="med"/>
            </a:ln>
            <a:extLst>
              <a:ext uri="{909E8E84-426E-40DD-AFC4-6F175D3DCCD1}">
                <a14:hiddenFill xmlns:a14="http://schemas.microsoft.com/office/drawing/2010/main">
                  <a:noFill/>
                </a14:hiddenFill>
              </a:ext>
            </a:extLst>
          </p:spPr>
          <p:txBody>
            <a:bodyPr wrap="square">
              <a:spAutoFit/>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3" name="Text Box 22">
              <a:extLst>
                <a:ext uri="{FF2B5EF4-FFF2-40B4-BE49-F238E27FC236}">
                  <a16:creationId xmlns:a16="http://schemas.microsoft.com/office/drawing/2014/main" id="{1C0D1DA9-F509-4AEA-9C8D-5C5FA6FB1B20}"/>
                </a:ext>
              </a:extLst>
            </p:cNvPr>
            <p:cNvSpPr txBox="1">
              <a:spLocks noChangeArrowheads="1"/>
            </p:cNvSpPr>
            <p:nvPr/>
          </p:nvSpPr>
          <p:spPr bwMode="auto">
            <a:xfrm>
              <a:off x="3792" y="2127"/>
              <a:ext cx="33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ct val="50000"/>
                </a:spcBef>
              </a:pP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v</a:t>
              </a:r>
              <a:r>
                <a:rPr kumimoji="1"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a:t>
              </a:r>
            </a:p>
          </p:txBody>
        </p:sp>
        <p:sp>
          <p:nvSpPr>
            <p:cNvPr id="24" name="Text Box 23">
              <a:extLst>
                <a:ext uri="{FF2B5EF4-FFF2-40B4-BE49-F238E27FC236}">
                  <a16:creationId xmlns:a16="http://schemas.microsoft.com/office/drawing/2014/main" id="{4D3B6F47-35FF-4AD0-9D65-B6E611257BBB}"/>
                </a:ext>
              </a:extLst>
            </p:cNvPr>
            <p:cNvSpPr txBox="1">
              <a:spLocks noChangeArrowheads="1"/>
            </p:cNvSpPr>
            <p:nvPr/>
          </p:nvSpPr>
          <p:spPr bwMode="auto">
            <a:xfrm>
              <a:off x="4128" y="2112"/>
              <a:ext cx="33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ct val="50000"/>
                </a:spcBef>
              </a:pP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v</a:t>
              </a:r>
              <a:r>
                <a:rPr kumimoji="1"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1</a:t>
              </a:r>
            </a:p>
          </p:txBody>
        </p:sp>
        <p:sp>
          <p:nvSpPr>
            <p:cNvPr id="25" name="Line 24">
              <a:extLst>
                <a:ext uri="{FF2B5EF4-FFF2-40B4-BE49-F238E27FC236}">
                  <a16:creationId xmlns:a16="http://schemas.microsoft.com/office/drawing/2014/main" id="{018D3AB7-6ACA-47AE-A718-E2ED299544F1}"/>
                </a:ext>
              </a:extLst>
            </p:cNvPr>
            <p:cNvSpPr>
              <a:spLocks noChangeShapeType="1"/>
            </p:cNvSpPr>
            <p:nvPr/>
          </p:nvSpPr>
          <p:spPr bwMode="auto">
            <a:xfrm>
              <a:off x="2736" y="3456"/>
              <a:ext cx="384" cy="0"/>
            </a:xfrm>
            <a:prstGeom prst="line">
              <a:avLst/>
            </a:prstGeom>
            <a:noFill/>
            <a:ln w="41275">
              <a:solidFill>
                <a:srgbClr val="0000FF"/>
              </a:solidFill>
              <a:round/>
              <a:headEnd/>
              <a:tailEnd type="arrow" w="med" len="med"/>
            </a:ln>
            <a:extLst>
              <a:ext uri="{909E8E84-426E-40DD-AFC4-6F175D3DCCD1}">
                <a14:hiddenFill xmlns:a14="http://schemas.microsoft.com/office/drawing/2010/main">
                  <a:noFill/>
                </a14:hiddenFill>
              </a:ext>
            </a:extLst>
          </p:spPr>
          <p:txBody>
            <a:bodyPr>
              <a:spAutoFit/>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6" name="Line 25">
              <a:extLst>
                <a:ext uri="{FF2B5EF4-FFF2-40B4-BE49-F238E27FC236}">
                  <a16:creationId xmlns:a16="http://schemas.microsoft.com/office/drawing/2014/main" id="{5C19BC61-6291-4791-94CF-A04F0CC15D50}"/>
                </a:ext>
              </a:extLst>
            </p:cNvPr>
            <p:cNvSpPr>
              <a:spLocks noChangeShapeType="1"/>
            </p:cNvSpPr>
            <p:nvPr/>
          </p:nvSpPr>
          <p:spPr bwMode="auto">
            <a:xfrm flipV="1">
              <a:off x="2736" y="2784"/>
              <a:ext cx="0" cy="672"/>
            </a:xfrm>
            <a:prstGeom prst="line">
              <a:avLst/>
            </a:prstGeom>
            <a:noFill/>
            <a:ln w="41275">
              <a:solidFill>
                <a:srgbClr val="0000FF"/>
              </a:solidFill>
              <a:round/>
              <a:headEnd/>
              <a:tailEnd type="arrow" w="med" len="med"/>
            </a:ln>
            <a:extLst>
              <a:ext uri="{909E8E84-426E-40DD-AFC4-6F175D3DCCD1}">
                <a14:hiddenFill xmlns:a14="http://schemas.microsoft.com/office/drawing/2010/main">
                  <a:noFill/>
                </a14:hiddenFill>
              </a:ext>
            </a:extLst>
          </p:spPr>
          <p:txBody>
            <a:bodyPr>
              <a:spAutoFit/>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7" name="Line 26">
              <a:extLst>
                <a:ext uri="{FF2B5EF4-FFF2-40B4-BE49-F238E27FC236}">
                  <a16:creationId xmlns:a16="http://schemas.microsoft.com/office/drawing/2014/main" id="{534258C8-B699-444B-A914-BED55F8903FA}"/>
                </a:ext>
              </a:extLst>
            </p:cNvPr>
            <p:cNvSpPr>
              <a:spLocks noChangeShapeType="1"/>
            </p:cNvSpPr>
            <p:nvPr/>
          </p:nvSpPr>
          <p:spPr bwMode="auto">
            <a:xfrm flipV="1">
              <a:off x="2736" y="2832"/>
              <a:ext cx="384" cy="624"/>
            </a:xfrm>
            <a:prstGeom prst="line">
              <a:avLst/>
            </a:prstGeom>
            <a:noFill/>
            <a:ln w="41275">
              <a:solidFill>
                <a:srgbClr val="0000FF"/>
              </a:solidFill>
              <a:round/>
              <a:headEnd/>
              <a:tailEnd type="arrow" w="med" len="med"/>
            </a:ln>
            <a:extLst>
              <a:ext uri="{909E8E84-426E-40DD-AFC4-6F175D3DCCD1}">
                <a14:hiddenFill xmlns:a14="http://schemas.microsoft.com/office/drawing/2010/main">
                  <a:noFill/>
                </a14:hiddenFill>
              </a:ext>
            </a:extLst>
          </p:spPr>
          <p:txBody>
            <a:bodyPr>
              <a:spAutoFit/>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8" name="Line 27">
              <a:extLst>
                <a:ext uri="{FF2B5EF4-FFF2-40B4-BE49-F238E27FC236}">
                  <a16:creationId xmlns:a16="http://schemas.microsoft.com/office/drawing/2014/main" id="{CC02CD9D-5481-49D1-B09D-7AE5978EA839}"/>
                </a:ext>
              </a:extLst>
            </p:cNvPr>
            <p:cNvSpPr>
              <a:spLocks noChangeShapeType="1"/>
            </p:cNvSpPr>
            <p:nvPr/>
          </p:nvSpPr>
          <p:spPr bwMode="auto">
            <a:xfrm>
              <a:off x="2736" y="2832"/>
              <a:ext cx="384" cy="0"/>
            </a:xfrm>
            <a:prstGeom prst="line">
              <a:avLst/>
            </a:prstGeom>
            <a:noFill/>
            <a:ln w="41275">
              <a:solidFill>
                <a:schemeClr val="tx1"/>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9" name="Line 28">
              <a:extLst>
                <a:ext uri="{FF2B5EF4-FFF2-40B4-BE49-F238E27FC236}">
                  <a16:creationId xmlns:a16="http://schemas.microsoft.com/office/drawing/2014/main" id="{923EDCBB-C5C4-4D77-92A6-EAAA4994ADD1}"/>
                </a:ext>
              </a:extLst>
            </p:cNvPr>
            <p:cNvSpPr>
              <a:spLocks noChangeShapeType="1"/>
            </p:cNvSpPr>
            <p:nvPr/>
          </p:nvSpPr>
          <p:spPr bwMode="auto">
            <a:xfrm>
              <a:off x="3120" y="2832"/>
              <a:ext cx="0" cy="624"/>
            </a:xfrm>
            <a:prstGeom prst="line">
              <a:avLst/>
            </a:prstGeom>
            <a:noFill/>
            <a:ln w="41275">
              <a:solidFill>
                <a:schemeClr val="tx1"/>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0" name="Text Box 29">
              <a:extLst>
                <a:ext uri="{FF2B5EF4-FFF2-40B4-BE49-F238E27FC236}">
                  <a16:creationId xmlns:a16="http://schemas.microsoft.com/office/drawing/2014/main" id="{0F2F98CA-D13C-4E02-AC70-4F17849D913F}"/>
                </a:ext>
              </a:extLst>
            </p:cNvPr>
            <p:cNvSpPr txBox="1">
              <a:spLocks noChangeArrowheads="1"/>
            </p:cNvSpPr>
            <p:nvPr/>
          </p:nvSpPr>
          <p:spPr bwMode="auto">
            <a:xfrm>
              <a:off x="3024" y="3408"/>
              <a:ext cx="33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ct val="50000"/>
                </a:spcBef>
              </a:pPr>
              <a:r>
                <a:rPr kumimoji="1" lang="en-US" altLang="zh-CN" sz="2800" b="1" i="1">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v</a:t>
              </a:r>
              <a:r>
                <a:rPr kumimoji="1" lang="en-US" altLang="zh-CN" sz="2800" b="1" i="1" baseline="-2500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x</a:t>
              </a:r>
            </a:p>
          </p:txBody>
        </p:sp>
        <p:sp>
          <p:nvSpPr>
            <p:cNvPr id="31" name="Text Box 30">
              <a:extLst>
                <a:ext uri="{FF2B5EF4-FFF2-40B4-BE49-F238E27FC236}">
                  <a16:creationId xmlns:a16="http://schemas.microsoft.com/office/drawing/2014/main" id="{643591C8-3EF2-4E0B-BB20-CC83EDE1BC9F}"/>
                </a:ext>
              </a:extLst>
            </p:cNvPr>
            <p:cNvSpPr txBox="1">
              <a:spLocks noChangeArrowheads="1"/>
            </p:cNvSpPr>
            <p:nvPr/>
          </p:nvSpPr>
          <p:spPr bwMode="auto">
            <a:xfrm>
              <a:off x="2448" y="2688"/>
              <a:ext cx="33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ct val="50000"/>
                </a:spcBef>
              </a:pPr>
              <a:r>
                <a:rPr kumimoji="1" lang="en-US" altLang="zh-CN" sz="2800" b="1" i="1" dirty="0" err="1">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v</a:t>
              </a:r>
              <a:r>
                <a:rPr kumimoji="1" lang="en-US" altLang="zh-CN" sz="2800" b="1" i="1" baseline="-25000" dirty="0" err="1">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y</a:t>
              </a:r>
              <a:endParaRPr kumimoji="1" lang="en-US" altLang="zh-CN" sz="2800" b="1" i="1" baseline="-250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2" name="Text Box 34">
              <a:extLst>
                <a:ext uri="{FF2B5EF4-FFF2-40B4-BE49-F238E27FC236}">
                  <a16:creationId xmlns:a16="http://schemas.microsoft.com/office/drawing/2014/main" id="{1A1CC860-57A9-45D8-B032-D24EBB38D60C}"/>
                </a:ext>
              </a:extLst>
            </p:cNvPr>
            <p:cNvSpPr txBox="1">
              <a:spLocks noChangeArrowheads="1"/>
            </p:cNvSpPr>
            <p:nvPr/>
          </p:nvSpPr>
          <p:spPr bwMode="auto">
            <a:xfrm>
              <a:off x="5376" y="3484"/>
              <a:ext cx="33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ct val="50000"/>
                </a:spcBef>
              </a:pPr>
              <a:r>
                <a:rPr kumimoji="1" lang="en-US" altLang="zh-CN" sz="2800" b="1" i="1">
                  <a:latin typeface="Times New Roman" panose="02020603050405020304" pitchFamily="18" charset="0"/>
                  <a:ea typeface="华文楷体" panose="02010600040101010101" pitchFamily="2" charset="-122"/>
                  <a:cs typeface="Times New Roman" panose="02020603050405020304" pitchFamily="18" charset="0"/>
                </a:rPr>
                <a:t>x</a:t>
              </a:r>
              <a:endParaRPr kumimoji="1" lang="en-US" altLang="zh-CN" sz="2800" b="1" i="1" baseline="-250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3" name="Text Box 35">
              <a:extLst>
                <a:ext uri="{FF2B5EF4-FFF2-40B4-BE49-F238E27FC236}">
                  <a16:creationId xmlns:a16="http://schemas.microsoft.com/office/drawing/2014/main" id="{441CEB57-7462-4379-8BA0-E89BD2E7F3DC}"/>
                </a:ext>
              </a:extLst>
            </p:cNvPr>
            <p:cNvSpPr txBox="1">
              <a:spLocks noChangeArrowheads="1"/>
            </p:cNvSpPr>
            <p:nvPr/>
          </p:nvSpPr>
          <p:spPr bwMode="auto">
            <a:xfrm>
              <a:off x="2496" y="1680"/>
              <a:ext cx="33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ct val="50000"/>
                </a:spcBef>
              </a:pPr>
              <a:r>
                <a:rPr kumimoji="1" lang="en-US" altLang="zh-CN" sz="2800" b="1" i="1">
                  <a:latin typeface="Times New Roman" panose="02020603050405020304" pitchFamily="18" charset="0"/>
                  <a:ea typeface="华文楷体" panose="02010600040101010101" pitchFamily="2" charset="-122"/>
                  <a:cs typeface="Times New Roman" panose="02020603050405020304" pitchFamily="18" charset="0"/>
                </a:rPr>
                <a:t>y</a:t>
              </a:r>
            </a:p>
          </p:txBody>
        </p:sp>
      </p:grpSp>
    </p:spTree>
    <p:extLst>
      <p:ext uri="{BB962C8B-B14F-4D97-AF65-F5344CB8AC3E}">
        <p14:creationId xmlns:p14="http://schemas.microsoft.com/office/powerpoint/2010/main" val="2384413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10">
            <a:extLst>
              <a:ext uri="{FF2B5EF4-FFF2-40B4-BE49-F238E27FC236}">
                <a16:creationId xmlns:a16="http://schemas.microsoft.com/office/drawing/2014/main" id="{97110386-F2D0-4525-B8F9-749902F15FD7}"/>
              </a:ext>
            </a:extLst>
          </p:cNvPr>
          <p:cNvSpPr txBox="1">
            <a:spLocks noChangeArrowheads="1"/>
          </p:cNvSpPr>
          <p:nvPr/>
        </p:nvSpPr>
        <p:spPr bwMode="auto">
          <a:xfrm>
            <a:off x="320083" y="2300468"/>
            <a:ext cx="841305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爆炸时只有内力作功，在质心系，内力做功等于内动能的增加：</a:t>
            </a:r>
          </a:p>
        </p:txBody>
      </p:sp>
      <p:sp>
        <p:nvSpPr>
          <p:cNvPr id="2" name="日期占位符 1">
            <a:extLst>
              <a:ext uri="{FF2B5EF4-FFF2-40B4-BE49-F238E27FC236}">
                <a16:creationId xmlns:a16="http://schemas.microsoft.com/office/drawing/2014/main" id="{25FE5D5A-330B-460A-800C-D26099AD4804}"/>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5649DADA-374F-4E86-B87D-6DDC4B157C37}"/>
              </a:ext>
            </a:extLst>
          </p:cNvPr>
          <p:cNvSpPr>
            <a:spLocks noGrp="1"/>
          </p:cNvSpPr>
          <p:nvPr>
            <p:ph type="sldNum" sz="quarter" idx="12"/>
          </p:nvPr>
        </p:nvSpPr>
        <p:spPr/>
        <p:txBody>
          <a:bodyPr/>
          <a:lstStyle/>
          <a:p>
            <a:fld id="{0E81DA72-FED3-491C-8B54-9DCADA948234}" type="slidenum">
              <a:rPr lang="zh-CN" altLang="en-US" smtClean="0"/>
              <a:t>27</a:t>
            </a:fld>
            <a:endParaRPr lang="zh-CN" altLang="en-US"/>
          </a:p>
        </p:txBody>
      </p:sp>
      <p:grpSp>
        <p:nvGrpSpPr>
          <p:cNvPr id="17" name="组合 16">
            <a:extLst>
              <a:ext uri="{FF2B5EF4-FFF2-40B4-BE49-F238E27FC236}">
                <a16:creationId xmlns:a16="http://schemas.microsoft.com/office/drawing/2014/main" id="{688E5BC8-6118-4F0B-B10D-D6B27689FF7F}"/>
              </a:ext>
            </a:extLst>
          </p:cNvPr>
          <p:cNvGrpSpPr/>
          <p:nvPr/>
        </p:nvGrpSpPr>
        <p:grpSpPr>
          <a:xfrm>
            <a:off x="320084" y="934738"/>
            <a:ext cx="6049516" cy="558362"/>
            <a:chOff x="199930" y="877886"/>
            <a:chExt cx="6049516" cy="558362"/>
          </a:xfrm>
        </p:grpSpPr>
        <p:sp>
          <p:nvSpPr>
            <p:cNvPr id="4" name="Text Box 2">
              <a:extLst>
                <a:ext uri="{FF2B5EF4-FFF2-40B4-BE49-F238E27FC236}">
                  <a16:creationId xmlns:a16="http://schemas.microsoft.com/office/drawing/2014/main" id="{4BAE11F3-9927-414E-B311-B542BBDF53DF}"/>
                </a:ext>
              </a:extLst>
            </p:cNvPr>
            <p:cNvSpPr txBox="1">
              <a:spLocks noChangeArrowheads="1"/>
            </p:cNvSpPr>
            <p:nvPr/>
          </p:nvSpPr>
          <p:spPr bwMode="auto">
            <a:xfrm>
              <a:off x="199930" y="877886"/>
              <a:ext cx="475252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弹片从爆炸处到落地的时间：</a:t>
              </a:r>
            </a:p>
          </p:txBody>
        </p:sp>
        <p:graphicFrame>
          <p:nvGraphicFramePr>
            <p:cNvPr id="5" name="Object 3">
              <a:extLst>
                <a:ext uri="{FF2B5EF4-FFF2-40B4-BE49-F238E27FC236}">
                  <a16:creationId xmlns:a16="http://schemas.microsoft.com/office/drawing/2014/main" id="{0F6AAE58-F8BC-47B9-8B6A-9E8F60B759FE}"/>
                </a:ext>
              </a:extLst>
            </p:cNvPr>
            <p:cNvGraphicFramePr>
              <a:graphicFrameLocks noChangeAspect="1"/>
            </p:cNvGraphicFramePr>
            <p:nvPr>
              <p:extLst>
                <p:ext uri="{D42A27DB-BD31-4B8C-83A1-F6EECF244321}">
                  <p14:modId xmlns:p14="http://schemas.microsoft.com/office/powerpoint/2010/main" val="3982660648"/>
                </p:ext>
              </p:extLst>
            </p:nvPr>
          </p:nvGraphicFramePr>
          <p:xfrm>
            <a:off x="4952458" y="901260"/>
            <a:ext cx="1296988" cy="534988"/>
          </p:xfrm>
          <a:graphic>
            <a:graphicData uri="http://schemas.openxmlformats.org/presentationml/2006/ole">
              <mc:AlternateContent xmlns:mc="http://schemas.openxmlformats.org/markup-compatibility/2006">
                <mc:Choice xmlns:v="urn:schemas-microsoft-com:vml" Requires="v">
                  <p:oleObj spid="_x0000_s23813" name="Equation" r:id="rId3" imgW="583920" imgH="241200" progId="Equation.DSMT4">
                    <p:embed/>
                  </p:oleObj>
                </mc:Choice>
                <mc:Fallback>
                  <p:oleObj name="Equation" r:id="rId3" imgW="583920" imgH="241200" progId="Equation.DSMT4">
                    <p:embed/>
                    <p:pic>
                      <p:nvPicPr>
                        <p:cNvPr id="162819" name="Object 3"/>
                        <p:cNvPicPr>
                          <a:picLocks noChangeAspect="1" noChangeArrowheads="1"/>
                        </p:cNvPicPr>
                        <p:nvPr/>
                      </p:nvPicPr>
                      <p:blipFill>
                        <a:blip r:embed="rId4"/>
                        <a:srcRect/>
                        <a:stretch>
                          <a:fillRect/>
                        </a:stretch>
                      </p:blipFill>
                      <p:spPr bwMode="auto">
                        <a:xfrm>
                          <a:off x="4952458" y="901260"/>
                          <a:ext cx="1296988" cy="534988"/>
                        </a:xfrm>
                        <a:prstGeom prst="rect">
                          <a:avLst/>
                        </a:prstGeom>
                        <a:noFill/>
                        <a:ln>
                          <a:noFill/>
                        </a:ln>
                        <a:effectLst/>
                      </p:spPr>
                    </p:pic>
                  </p:oleObj>
                </mc:Fallback>
              </mc:AlternateContent>
            </a:graphicData>
          </a:graphic>
        </p:graphicFrame>
      </p:grpSp>
      <p:grpSp>
        <p:nvGrpSpPr>
          <p:cNvPr id="16" name="组合 15">
            <a:extLst>
              <a:ext uri="{FF2B5EF4-FFF2-40B4-BE49-F238E27FC236}">
                <a16:creationId xmlns:a16="http://schemas.microsoft.com/office/drawing/2014/main" id="{4E5FBD4A-40CC-4E10-ADF7-075CDE4710A3}"/>
              </a:ext>
            </a:extLst>
          </p:cNvPr>
          <p:cNvGrpSpPr/>
          <p:nvPr/>
        </p:nvGrpSpPr>
        <p:grpSpPr>
          <a:xfrm>
            <a:off x="306265" y="332536"/>
            <a:ext cx="8153400" cy="597388"/>
            <a:chOff x="306265" y="332536"/>
            <a:chExt cx="8153400" cy="597388"/>
          </a:xfrm>
        </p:grpSpPr>
        <p:sp>
          <p:nvSpPr>
            <p:cNvPr id="6" name="Text Box 5">
              <a:extLst>
                <a:ext uri="{FF2B5EF4-FFF2-40B4-BE49-F238E27FC236}">
                  <a16:creationId xmlns:a16="http://schemas.microsoft.com/office/drawing/2014/main" id="{214EA6DF-9863-4A45-B23B-444C5157DFBE}"/>
                </a:ext>
              </a:extLst>
            </p:cNvPr>
            <p:cNvSpPr txBox="1">
              <a:spLocks noChangeArrowheads="1"/>
            </p:cNvSpPr>
            <p:nvPr/>
          </p:nvSpPr>
          <p:spPr bwMode="auto">
            <a:xfrm>
              <a:off x="306265" y="332536"/>
              <a:ext cx="815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落地时两体相隔的水平距离为：</a:t>
              </a:r>
            </a:p>
          </p:txBody>
        </p:sp>
        <p:graphicFrame>
          <p:nvGraphicFramePr>
            <p:cNvPr id="7" name="Object 7">
              <a:extLst>
                <a:ext uri="{FF2B5EF4-FFF2-40B4-BE49-F238E27FC236}">
                  <a16:creationId xmlns:a16="http://schemas.microsoft.com/office/drawing/2014/main" id="{AE94C71D-C9AF-43D0-8E66-DEC7B52FF050}"/>
                </a:ext>
              </a:extLst>
            </p:cNvPr>
            <p:cNvGraphicFramePr>
              <a:graphicFrameLocks noChangeAspect="1"/>
            </p:cNvGraphicFramePr>
            <p:nvPr>
              <p:extLst>
                <p:ext uri="{D42A27DB-BD31-4B8C-83A1-F6EECF244321}">
                  <p14:modId xmlns:p14="http://schemas.microsoft.com/office/powerpoint/2010/main" val="4191472137"/>
                </p:ext>
              </p:extLst>
            </p:nvPr>
          </p:nvGraphicFramePr>
          <p:xfrm>
            <a:off x="5282849" y="366488"/>
            <a:ext cx="2113884" cy="563436"/>
          </p:xfrm>
          <a:graphic>
            <a:graphicData uri="http://schemas.openxmlformats.org/presentationml/2006/ole">
              <mc:AlternateContent xmlns:mc="http://schemas.openxmlformats.org/markup-compatibility/2006">
                <mc:Choice xmlns:v="urn:schemas-microsoft-com:vml" Requires="v">
                  <p:oleObj spid="_x0000_s23814" name="Equation" r:id="rId5" imgW="952200" imgH="253800" progId="Equation.DSMT4">
                    <p:embed/>
                  </p:oleObj>
                </mc:Choice>
                <mc:Fallback>
                  <p:oleObj name="Equation" r:id="rId5" imgW="952200" imgH="253800" progId="Equation.DSMT4">
                    <p:embed/>
                    <p:pic>
                      <p:nvPicPr>
                        <p:cNvPr id="162823" name="Object 7"/>
                        <p:cNvPicPr>
                          <a:picLocks noChangeAspect="1" noChangeArrowheads="1"/>
                        </p:cNvPicPr>
                        <p:nvPr/>
                      </p:nvPicPr>
                      <p:blipFill>
                        <a:blip r:embed="rId6"/>
                        <a:srcRect/>
                        <a:stretch>
                          <a:fillRect/>
                        </a:stretch>
                      </p:blipFill>
                      <p:spPr bwMode="auto">
                        <a:xfrm>
                          <a:off x="5282849" y="366488"/>
                          <a:ext cx="2113884" cy="5634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8" name="组合 17">
            <a:extLst>
              <a:ext uri="{FF2B5EF4-FFF2-40B4-BE49-F238E27FC236}">
                <a16:creationId xmlns:a16="http://schemas.microsoft.com/office/drawing/2014/main" id="{697D59FE-C022-452C-9612-1DECA23397C2}"/>
              </a:ext>
            </a:extLst>
          </p:cNvPr>
          <p:cNvGrpSpPr/>
          <p:nvPr/>
        </p:nvGrpSpPr>
        <p:grpSpPr>
          <a:xfrm>
            <a:off x="320084" y="1409060"/>
            <a:ext cx="8413051" cy="873526"/>
            <a:chOff x="320084" y="1409060"/>
            <a:chExt cx="8413051" cy="873526"/>
          </a:xfrm>
        </p:grpSpPr>
        <p:sp>
          <p:nvSpPr>
            <p:cNvPr id="8" name="Text Box 8">
              <a:extLst>
                <a:ext uri="{FF2B5EF4-FFF2-40B4-BE49-F238E27FC236}">
                  <a16:creationId xmlns:a16="http://schemas.microsoft.com/office/drawing/2014/main" id="{B766489B-09EF-4983-B62C-B04540F5B497}"/>
                </a:ext>
              </a:extLst>
            </p:cNvPr>
            <p:cNvSpPr txBox="1">
              <a:spLocks noChangeArrowheads="1"/>
            </p:cNvSpPr>
            <p:nvPr/>
          </p:nvSpPr>
          <p:spPr bwMode="auto">
            <a:xfrm>
              <a:off x="320084" y="1586266"/>
              <a:ext cx="800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ct val="5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弹片</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rPr>
                <a:t>1</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和</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rPr>
                <a:t>2</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组成的系统相对于质心的能量：</a:t>
              </a:r>
            </a:p>
          </p:txBody>
        </p:sp>
        <p:graphicFrame>
          <p:nvGraphicFramePr>
            <p:cNvPr id="9" name="Object 9">
              <a:extLst>
                <a:ext uri="{FF2B5EF4-FFF2-40B4-BE49-F238E27FC236}">
                  <a16:creationId xmlns:a16="http://schemas.microsoft.com/office/drawing/2014/main" id="{0E0714F7-0BC3-4DEA-A89F-FF09B02DCEA6}"/>
                </a:ext>
              </a:extLst>
            </p:cNvPr>
            <p:cNvGraphicFramePr>
              <a:graphicFrameLocks noChangeAspect="1"/>
            </p:cNvGraphicFramePr>
            <p:nvPr>
              <p:extLst>
                <p:ext uri="{D42A27DB-BD31-4B8C-83A1-F6EECF244321}">
                  <p14:modId xmlns:p14="http://schemas.microsoft.com/office/powerpoint/2010/main" val="1664535250"/>
                </p:ext>
              </p:extLst>
            </p:nvPr>
          </p:nvGraphicFramePr>
          <p:xfrm>
            <a:off x="7154715" y="1409060"/>
            <a:ext cx="1578420" cy="873526"/>
          </p:xfrm>
          <a:graphic>
            <a:graphicData uri="http://schemas.openxmlformats.org/presentationml/2006/ole">
              <mc:AlternateContent xmlns:mc="http://schemas.openxmlformats.org/markup-compatibility/2006">
                <mc:Choice xmlns:v="urn:schemas-microsoft-com:vml" Requires="v">
                  <p:oleObj spid="_x0000_s23815" name="Equation" r:id="rId7" imgW="711000" imgH="393480" progId="Equation.DSMT4">
                    <p:embed/>
                  </p:oleObj>
                </mc:Choice>
                <mc:Fallback>
                  <p:oleObj name="Equation" r:id="rId7" imgW="711000" imgH="393480" progId="Equation.DSMT4">
                    <p:embed/>
                    <p:pic>
                      <p:nvPicPr>
                        <p:cNvPr id="162825" name="Object 9"/>
                        <p:cNvPicPr>
                          <a:picLocks noChangeAspect="1" noChangeArrowheads="1"/>
                        </p:cNvPicPr>
                        <p:nvPr/>
                      </p:nvPicPr>
                      <p:blipFill>
                        <a:blip r:embed="rId8"/>
                        <a:srcRect/>
                        <a:stretch>
                          <a:fillRect/>
                        </a:stretch>
                      </p:blipFill>
                      <p:spPr bwMode="auto">
                        <a:xfrm>
                          <a:off x="7154715" y="1409060"/>
                          <a:ext cx="1578420" cy="873526"/>
                        </a:xfrm>
                        <a:prstGeom prst="rect">
                          <a:avLst/>
                        </a:prstGeom>
                        <a:noFill/>
                        <a:ln>
                          <a:noFill/>
                        </a:ln>
                        <a:effectLst/>
                      </p:spPr>
                    </p:pic>
                  </p:oleObj>
                </mc:Fallback>
              </mc:AlternateContent>
            </a:graphicData>
          </a:graphic>
        </p:graphicFrame>
      </p:grpSp>
      <p:graphicFrame>
        <p:nvGraphicFramePr>
          <p:cNvPr id="13" name="Object 4">
            <a:extLst>
              <a:ext uri="{FF2B5EF4-FFF2-40B4-BE49-F238E27FC236}">
                <a16:creationId xmlns:a16="http://schemas.microsoft.com/office/drawing/2014/main" id="{67E7618A-2CFC-4EF6-9509-D0544DF8B71F}"/>
              </a:ext>
            </a:extLst>
          </p:cNvPr>
          <p:cNvGraphicFramePr>
            <a:graphicFrameLocks noChangeAspect="1"/>
          </p:cNvGraphicFramePr>
          <p:nvPr>
            <p:extLst>
              <p:ext uri="{D42A27DB-BD31-4B8C-83A1-F6EECF244321}">
                <p14:modId xmlns:p14="http://schemas.microsoft.com/office/powerpoint/2010/main" val="2055585758"/>
              </p:ext>
            </p:extLst>
          </p:nvPr>
        </p:nvGraphicFramePr>
        <p:xfrm>
          <a:off x="1115238" y="3476565"/>
          <a:ext cx="1522413" cy="393700"/>
        </p:xfrm>
        <a:graphic>
          <a:graphicData uri="http://schemas.openxmlformats.org/presentationml/2006/ole">
            <mc:AlternateContent xmlns:mc="http://schemas.openxmlformats.org/markup-compatibility/2006">
              <mc:Choice xmlns:v="urn:schemas-microsoft-com:vml" Requires="v">
                <p:oleObj spid="_x0000_s23816" name="Equation" r:id="rId9" imgW="685800" imgH="177480" progId="Equation.DSMT4">
                  <p:embed/>
                </p:oleObj>
              </mc:Choice>
              <mc:Fallback>
                <p:oleObj name="Equation" r:id="rId9" imgW="685800" imgH="177480" progId="Equation.DSMT4">
                  <p:embed/>
                  <p:pic>
                    <p:nvPicPr>
                      <p:cNvPr id="13" name="Object 4"/>
                      <p:cNvPicPr>
                        <a:picLocks noChangeAspect="1" noChangeArrowheads="1"/>
                      </p:cNvPicPr>
                      <p:nvPr/>
                    </p:nvPicPr>
                    <p:blipFill>
                      <a:blip r:embed="rId10"/>
                      <a:srcRect/>
                      <a:stretch>
                        <a:fillRect/>
                      </a:stretch>
                    </p:blipFill>
                    <p:spPr bwMode="auto">
                      <a:xfrm>
                        <a:off x="1115238" y="3476565"/>
                        <a:ext cx="1522413" cy="39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6">
            <a:extLst>
              <a:ext uri="{FF2B5EF4-FFF2-40B4-BE49-F238E27FC236}">
                <a16:creationId xmlns:a16="http://schemas.microsoft.com/office/drawing/2014/main" id="{944010E2-05B9-4D67-B971-45B38C18C2C8}"/>
              </a:ext>
            </a:extLst>
          </p:cNvPr>
          <p:cNvGraphicFramePr>
            <a:graphicFrameLocks noChangeAspect="1"/>
          </p:cNvGraphicFramePr>
          <p:nvPr>
            <p:extLst>
              <p:ext uri="{D42A27DB-BD31-4B8C-83A1-F6EECF244321}">
                <p14:modId xmlns:p14="http://schemas.microsoft.com/office/powerpoint/2010/main" val="2469674343"/>
              </p:ext>
            </p:extLst>
          </p:nvPr>
        </p:nvGraphicFramePr>
        <p:xfrm>
          <a:off x="3109913" y="3149600"/>
          <a:ext cx="4059237" cy="1071563"/>
        </p:xfrm>
        <a:graphic>
          <a:graphicData uri="http://schemas.openxmlformats.org/presentationml/2006/ole">
            <mc:AlternateContent xmlns:mc="http://schemas.openxmlformats.org/markup-compatibility/2006">
              <mc:Choice xmlns:v="urn:schemas-microsoft-com:vml" Requires="v">
                <p:oleObj spid="_x0000_s23817" name="Equation" r:id="rId11" imgW="1828800" imgH="482400" progId="Equation.DSMT4">
                  <p:embed/>
                </p:oleObj>
              </mc:Choice>
              <mc:Fallback>
                <p:oleObj name="Equation" r:id="rId11" imgW="1828800" imgH="482400" progId="Equation.DSMT4">
                  <p:embed/>
                  <p:pic>
                    <p:nvPicPr>
                      <p:cNvPr id="14" name="Object 6"/>
                      <p:cNvPicPr>
                        <a:picLocks noChangeAspect="1" noChangeArrowheads="1"/>
                      </p:cNvPicPr>
                      <p:nvPr/>
                    </p:nvPicPr>
                    <p:blipFill>
                      <a:blip r:embed="rId12"/>
                      <a:srcRect/>
                      <a:stretch>
                        <a:fillRect/>
                      </a:stretch>
                    </p:blipFill>
                    <p:spPr bwMode="auto">
                      <a:xfrm>
                        <a:off x="3109913" y="3149600"/>
                        <a:ext cx="4059237" cy="1071563"/>
                      </a:xfrm>
                      <a:prstGeom prst="rect">
                        <a:avLst/>
                      </a:prstGeom>
                      <a:noFill/>
                      <a:ln>
                        <a:noFill/>
                      </a:ln>
                      <a:effectLst/>
                    </p:spPr>
                  </p:pic>
                </p:oleObj>
              </mc:Fallback>
            </mc:AlternateContent>
          </a:graphicData>
        </a:graphic>
      </p:graphicFrame>
      <p:graphicFrame>
        <p:nvGraphicFramePr>
          <p:cNvPr id="15" name="Object 8">
            <a:extLst>
              <a:ext uri="{FF2B5EF4-FFF2-40B4-BE49-F238E27FC236}">
                <a16:creationId xmlns:a16="http://schemas.microsoft.com/office/drawing/2014/main" id="{44F716EF-C4FC-49C6-B3C7-8BEE4A5BA09A}"/>
              </a:ext>
            </a:extLst>
          </p:cNvPr>
          <p:cNvGraphicFramePr>
            <a:graphicFrameLocks noChangeAspect="1"/>
          </p:cNvGraphicFramePr>
          <p:nvPr>
            <p:extLst>
              <p:ext uri="{D42A27DB-BD31-4B8C-83A1-F6EECF244321}">
                <p14:modId xmlns:p14="http://schemas.microsoft.com/office/powerpoint/2010/main" val="1092206484"/>
              </p:ext>
            </p:extLst>
          </p:nvPr>
        </p:nvGraphicFramePr>
        <p:xfrm>
          <a:off x="2150915" y="4515482"/>
          <a:ext cx="3467100" cy="1635125"/>
        </p:xfrm>
        <a:graphic>
          <a:graphicData uri="http://schemas.openxmlformats.org/presentationml/2006/ole">
            <mc:AlternateContent xmlns:mc="http://schemas.openxmlformats.org/markup-compatibility/2006">
              <mc:Choice xmlns:v="urn:schemas-microsoft-com:vml" Requires="v">
                <p:oleObj spid="_x0000_s23818" name="Equation" r:id="rId13" imgW="1562040" imgH="736560" progId="Equation.DSMT4">
                  <p:embed/>
                </p:oleObj>
              </mc:Choice>
              <mc:Fallback>
                <p:oleObj name="Equation" r:id="rId13" imgW="1562040" imgH="736560" progId="Equation.DSMT4">
                  <p:embed/>
                  <p:pic>
                    <p:nvPicPr>
                      <p:cNvPr id="15" name="Object 8"/>
                      <p:cNvPicPr>
                        <a:picLocks noChangeAspect="1" noChangeArrowheads="1"/>
                      </p:cNvPicPr>
                      <p:nvPr/>
                    </p:nvPicPr>
                    <p:blipFill>
                      <a:blip r:embed="rId14"/>
                      <a:srcRect/>
                      <a:stretch>
                        <a:fillRect/>
                      </a:stretch>
                    </p:blipFill>
                    <p:spPr bwMode="auto">
                      <a:xfrm>
                        <a:off x="2150915" y="4515482"/>
                        <a:ext cx="3467100" cy="163512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65057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5FE5D5A-330B-460A-800C-D26099AD4804}"/>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5649DADA-374F-4E86-B87D-6DDC4B157C37}"/>
              </a:ext>
            </a:extLst>
          </p:cNvPr>
          <p:cNvSpPr>
            <a:spLocks noGrp="1"/>
          </p:cNvSpPr>
          <p:nvPr>
            <p:ph type="sldNum" sz="quarter" idx="12"/>
          </p:nvPr>
        </p:nvSpPr>
        <p:spPr/>
        <p:txBody>
          <a:bodyPr/>
          <a:lstStyle/>
          <a:p>
            <a:fld id="{0E81DA72-FED3-491C-8B54-9DCADA948234}" type="slidenum">
              <a:rPr lang="zh-CN" altLang="en-US" smtClean="0"/>
              <a:t>28</a:t>
            </a:fld>
            <a:endParaRPr lang="zh-CN" altLang="en-US"/>
          </a:p>
        </p:txBody>
      </p:sp>
      <p:grpSp>
        <p:nvGrpSpPr>
          <p:cNvPr id="5" name="Group 8">
            <a:extLst>
              <a:ext uri="{FF2B5EF4-FFF2-40B4-BE49-F238E27FC236}">
                <a16:creationId xmlns:a16="http://schemas.microsoft.com/office/drawing/2014/main" id="{9DED6CAF-CF6E-4077-8A6D-3DD18B865D83}"/>
              </a:ext>
            </a:extLst>
          </p:cNvPr>
          <p:cNvGrpSpPr>
            <a:grpSpLocks/>
          </p:cNvGrpSpPr>
          <p:nvPr/>
        </p:nvGrpSpPr>
        <p:grpSpPr bwMode="auto">
          <a:xfrm>
            <a:off x="5578979" y="3121793"/>
            <a:ext cx="3179763" cy="1711325"/>
            <a:chOff x="3538" y="1541"/>
            <a:chExt cx="2003" cy="1078"/>
          </a:xfrm>
        </p:grpSpPr>
        <p:sp>
          <p:nvSpPr>
            <p:cNvPr id="10" name="Oval 9">
              <a:extLst>
                <a:ext uri="{FF2B5EF4-FFF2-40B4-BE49-F238E27FC236}">
                  <a16:creationId xmlns:a16="http://schemas.microsoft.com/office/drawing/2014/main" id="{B6490366-8298-475A-B2A7-C9ABC371954E}"/>
                </a:ext>
              </a:extLst>
            </p:cNvPr>
            <p:cNvSpPr>
              <a:spLocks noChangeArrowheads="1"/>
            </p:cNvSpPr>
            <p:nvPr/>
          </p:nvSpPr>
          <p:spPr bwMode="auto">
            <a:xfrm>
              <a:off x="3905" y="1758"/>
              <a:ext cx="113" cy="113"/>
            </a:xfrm>
            <a:prstGeom prst="ellipse">
              <a:avLst/>
            </a:prstGeom>
            <a:solidFill>
              <a:srgbClr val="0000FF"/>
            </a:solidFill>
            <a:ln w="41275">
              <a:solidFill>
                <a:srgbClr val="0000FF"/>
              </a:solidFill>
              <a:round/>
              <a:headEnd/>
              <a:tailEnd/>
            </a:ln>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1" name="Oval 10">
              <a:extLst>
                <a:ext uri="{FF2B5EF4-FFF2-40B4-BE49-F238E27FC236}">
                  <a16:creationId xmlns:a16="http://schemas.microsoft.com/office/drawing/2014/main" id="{799DAFEE-F99B-4AF6-8B14-695F4EE0B09F}"/>
                </a:ext>
              </a:extLst>
            </p:cNvPr>
            <p:cNvSpPr>
              <a:spLocks noChangeArrowheads="1"/>
            </p:cNvSpPr>
            <p:nvPr/>
          </p:nvSpPr>
          <p:spPr bwMode="auto">
            <a:xfrm>
              <a:off x="5074" y="2375"/>
              <a:ext cx="111" cy="114"/>
            </a:xfrm>
            <a:prstGeom prst="ellipse">
              <a:avLst/>
            </a:prstGeom>
            <a:solidFill>
              <a:srgbClr val="9900CC"/>
            </a:solidFill>
            <a:ln w="41275">
              <a:solidFill>
                <a:srgbClr val="9900CC"/>
              </a:solidFill>
              <a:round/>
              <a:headEnd/>
              <a:tailEnd/>
            </a:ln>
          </p:spPr>
          <p:txBody>
            <a:bodyPr wrap="none" anchor="ctr"/>
            <a:lstStyle/>
            <a:p>
              <a:endParaRPr lang="zh-CN" altLang="en-US" sz="2800"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2" name="Object 11">
              <a:extLst>
                <a:ext uri="{FF2B5EF4-FFF2-40B4-BE49-F238E27FC236}">
                  <a16:creationId xmlns:a16="http://schemas.microsoft.com/office/drawing/2014/main" id="{364FA8B0-0441-4BBE-8C5C-AB7AA0D714FB}"/>
                </a:ext>
              </a:extLst>
            </p:cNvPr>
            <p:cNvGraphicFramePr>
              <a:graphicFrameLocks noChangeAspect="1"/>
            </p:cNvGraphicFramePr>
            <p:nvPr>
              <p:extLst>
                <p:ext uri="{D42A27DB-BD31-4B8C-83A1-F6EECF244321}">
                  <p14:modId xmlns:p14="http://schemas.microsoft.com/office/powerpoint/2010/main" val="922568836"/>
                </p:ext>
              </p:extLst>
            </p:nvPr>
          </p:nvGraphicFramePr>
          <p:xfrm>
            <a:off x="3553" y="1541"/>
            <a:ext cx="320" cy="360"/>
          </p:xfrm>
          <a:graphic>
            <a:graphicData uri="http://schemas.openxmlformats.org/presentationml/2006/ole">
              <mc:AlternateContent xmlns:mc="http://schemas.openxmlformats.org/markup-compatibility/2006">
                <mc:Choice xmlns:v="urn:schemas-microsoft-com:vml" Requires="v">
                  <p:oleObj spid="_x0000_s26169" name="Equation" r:id="rId3" imgW="203040" imgH="228600" progId="Equation.DSMT4">
                    <p:embed/>
                  </p:oleObj>
                </mc:Choice>
                <mc:Fallback>
                  <p:oleObj name="Equation" r:id="rId3" imgW="203040" imgH="228600" progId="Equation.DSMT4">
                    <p:embed/>
                    <p:pic>
                      <p:nvPicPr>
                        <p:cNvPr id="14" name="Object 11">
                          <a:extLst>
                            <a:ext uri="{FF2B5EF4-FFF2-40B4-BE49-F238E27FC236}">
                              <a16:creationId xmlns:a16="http://schemas.microsoft.com/office/drawing/2014/main" id="{C232A05E-6C67-4076-9572-1E542586BC0A}"/>
                            </a:ext>
                          </a:extLst>
                        </p:cNvPr>
                        <p:cNvPicPr>
                          <a:picLocks noChangeAspect="1" noChangeArrowheads="1"/>
                        </p:cNvPicPr>
                        <p:nvPr/>
                      </p:nvPicPr>
                      <p:blipFill>
                        <a:blip r:embed="rId4"/>
                        <a:srcRect/>
                        <a:stretch>
                          <a:fillRect/>
                        </a:stretch>
                      </p:blipFill>
                      <p:spPr bwMode="auto">
                        <a:xfrm>
                          <a:off x="3553" y="1541"/>
                          <a:ext cx="320" cy="36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12">
              <a:extLst>
                <a:ext uri="{FF2B5EF4-FFF2-40B4-BE49-F238E27FC236}">
                  <a16:creationId xmlns:a16="http://schemas.microsoft.com/office/drawing/2014/main" id="{995024ED-D5A7-4044-AFC5-91B1A4032C01}"/>
                </a:ext>
              </a:extLst>
            </p:cNvPr>
            <p:cNvGraphicFramePr>
              <a:graphicFrameLocks noChangeAspect="1"/>
            </p:cNvGraphicFramePr>
            <p:nvPr>
              <p:extLst>
                <p:ext uri="{D42A27DB-BD31-4B8C-83A1-F6EECF244321}">
                  <p14:modId xmlns:p14="http://schemas.microsoft.com/office/powerpoint/2010/main" val="3365866159"/>
                </p:ext>
              </p:extLst>
            </p:nvPr>
          </p:nvGraphicFramePr>
          <p:xfrm>
            <a:off x="5201" y="2257"/>
            <a:ext cx="340" cy="360"/>
          </p:xfrm>
          <a:graphic>
            <a:graphicData uri="http://schemas.openxmlformats.org/presentationml/2006/ole">
              <mc:AlternateContent xmlns:mc="http://schemas.openxmlformats.org/markup-compatibility/2006">
                <mc:Choice xmlns:v="urn:schemas-microsoft-com:vml" Requires="v">
                  <p:oleObj spid="_x0000_s26170" name="Equation" r:id="rId5" imgW="215640" imgH="228600" progId="Equation.DSMT4">
                    <p:embed/>
                  </p:oleObj>
                </mc:Choice>
                <mc:Fallback>
                  <p:oleObj name="Equation" r:id="rId5" imgW="215640" imgH="228600" progId="Equation.DSMT4">
                    <p:embed/>
                    <p:pic>
                      <p:nvPicPr>
                        <p:cNvPr id="15" name="Object 12">
                          <a:extLst>
                            <a:ext uri="{FF2B5EF4-FFF2-40B4-BE49-F238E27FC236}">
                              <a16:creationId xmlns:a16="http://schemas.microsoft.com/office/drawing/2014/main" id="{41D98C2B-7DB9-4302-9955-C28C1A32ABB0}"/>
                            </a:ext>
                          </a:extLst>
                        </p:cNvPr>
                        <p:cNvPicPr>
                          <a:picLocks noChangeAspect="1" noChangeArrowheads="1"/>
                        </p:cNvPicPr>
                        <p:nvPr/>
                      </p:nvPicPr>
                      <p:blipFill>
                        <a:blip r:embed="rId6"/>
                        <a:srcRect/>
                        <a:stretch>
                          <a:fillRect/>
                        </a:stretch>
                      </p:blipFill>
                      <p:spPr bwMode="auto">
                        <a:xfrm>
                          <a:off x="5201" y="2257"/>
                          <a:ext cx="340" cy="36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Line 13">
              <a:extLst>
                <a:ext uri="{FF2B5EF4-FFF2-40B4-BE49-F238E27FC236}">
                  <a16:creationId xmlns:a16="http://schemas.microsoft.com/office/drawing/2014/main" id="{BB6897FD-F0EC-43E1-9810-FF243491ED3E}"/>
                </a:ext>
              </a:extLst>
            </p:cNvPr>
            <p:cNvSpPr>
              <a:spLocks noChangeShapeType="1"/>
            </p:cNvSpPr>
            <p:nvPr/>
          </p:nvSpPr>
          <p:spPr bwMode="auto">
            <a:xfrm>
              <a:off x="4006" y="1845"/>
              <a:ext cx="1068" cy="557"/>
            </a:xfrm>
            <a:prstGeom prst="line">
              <a:avLst/>
            </a:prstGeom>
            <a:noFill/>
            <a:ln w="95250" cmpd="dbl">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5" name="Freeform 16">
              <a:extLst>
                <a:ext uri="{FF2B5EF4-FFF2-40B4-BE49-F238E27FC236}">
                  <a16:creationId xmlns:a16="http://schemas.microsoft.com/office/drawing/2014/main" id="{8ED138F3-5F70-4123-9D52-3C1B51AA7EC2}"/>
                </a:ext>
              </a:extLst>
            </p:cNvPr>
            <p:cNvSpPr>
              <a:spLocks/>
            </p:cNvSpPr>
            <p:nvPr/>
          </p:nvSpPr>
          <p:spPr bwMode="auto">
            <a:xfrm>
              <a:off x="3718" y="1873"/>
              <a:ext cx="205" cy="328"/>
            </a:xfrm>
            <a:custGeom>
              <a:avLst/>
              <a:gdLst>
                <a:gd name="T0" fmla="*/ 144 w 144"/>
                <a:gd name="T1" fmla="*/ 0 h 259"/>
                <a:gd name="T2" fmla="*/ 0 w 144"/>
                <a:gd name="T3" fmla="*/ 259 h 259"/>
                <a:gd name="T4" fmla="*/ 0 60000 65536"/>
                <a:gd name="T5" fmla="*/ 0 60000 65536"/>
                <a:gd name="T6" fmla="*/ 0 w 144"/>
                <a:gd name="T7" fmla="*/ 0 h 259"/>
                <a:gd name="T8" fmla="*/ 144 w 144"/>
                <a:gd name="T9" fmla="*/ 259 h 259"/>
              </a:gdLst>
              <a:ahLst/>
              <a:cxnLst>
                <a:cxn ang="T4">
                  <a:pos x="T0" y="T1"/>
                </a:cxn>
                <a:cxn ang="T5">
                  <a:pos x="T2" y="T3"/>
                </a:cxn>
              </a:cxnLst>
              <a:rect l="T6" t="T7" r="T8" b="T9"/>
              <a:pathLst>
                <a:path w="144" h="259">
                  <a:moveTo>
                    <a:pt x="144" y="0"/>
                  </a:moveTo>
                  <a:lnTo>
                    <a:pt x="0" y="259"/>
                  </a:lnTo>
                </a:path>
              </a:pathLst>
            </a:custGeom>
            <a:noFill/>
            <a:ln w="41275" cap="flat" cmpd="sng">
              <a:solidFill>
                <a:srgbClr val="0000FF"/>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6" name="Object 17">
              <a:extLst>
                <a:ext uri="{FF2B5EF4-FFF2-40B4-BE49-F238E27FC236}">
                  <a16:creationId xmlns:a16="http://schemas.microsoft.com/office/drawing/2014/main" id="{ABBD7E6C-BC92-408A-AD65-D56B924A2542}"/>
                </a:ext>
              </a:extLst>
            </p:cNvPr>
            <p:cNvGraphicFramePr>
              <a:graphicFrameLocks noChangeAspect="1"/>
            </p:cNvGraphicFramePr>
            <p:nvPr>
              <p:extLst>
                <p:ext uri="{D42A27DB-BD31-4B8C-83A1-F6EECF244321}">
                  <p14:modId xmlns:p14="http://schemas.microsoft.com/office/powerpoint/2010/main" val="4215635149"/>
                </p:ext>
              </p:extLst>
            </p:nvPr>
          </p:nvGraphicFramePr>
          <p:xfrm>
            <a:off x="3538" y="2195"/>
            <a:ext cx="260" cy="360"/>
          </p:xfrm>
          <a:graphic>
            <a:graphicData uri="http://schemas.openxmlformats.org/presentationml/2006/ole">
              <mc:AlternateContent xmlns:mc="http://schemas.openxmlformats.org/markup-compatibility/2006">
                <mc:Choice xmlns:v="urn:schemas-microsoft-com:vml" Requires="v">
                  <p:oleObj spid="_x0000_s26171" name="Equation" r:id="rId7" imgW="164880" imgH="228600" progId="Equation.DSMT4">
                    <p:embed/>
                  </p:oleObj>
                </mc:Choice>
                <mc:Fallback>
                  <p:oleObj name="Equation" r:id="rId7" imgW="164880" imgH="228600" progId="Equation.DSMT4">
                    <p:embed/>
                    <p:pic>
                      <p:nvPicPr>
                        <p:cNvPr id="18" name="Object 17">
                          <a:extLst>
                            <a:ext uri="{FF2B5EF4-FFF2-40B4-BE49-F238E27FC236}">
                              <a16:creationId xmlns:a16="http://schemas.microsoft.com/office/drawing/2014/main" id="{78CC7B28-2039-47FF-A375-5137E44BFEC0}"/>
                            </a:ext>
                          </a:extLst>
                        </p:cNvPr>
                        <p:cNvPicPr>
                          <a:picLocks noChangeAspect="1" noChangeArrowheads="1"/>
                        </p:cNvPicPr>
                        <p:nvPr/>
                      </p:nvPicPr>
                      <p:blipFill>
                        <a:blip r:embed="rId8"/>
                        <a:srcRect/>
                        <a:stretch>
                          <a:fillRect/>
                        </a:stretch>
                      </p:blipFill>
                      <p:spPr bwMode="auto">
                        <a:xfrm>
                          <a:off x="3538" y="2195"/>
                          <a:ext cx="260" cy="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22">
              <a:extLst>
                <a:ext uri="{FF2B5EF4-FFF2-40B4-BE49-F238E27FC236}">
                  <a16:creationId xmlns:a16="http://schemas.microsoft.com/office/drawing/2014/main" id="{70788AD1-65B9-44FB-8CFF-6981FCB53488}"/>
                </a:ext>
              </a:extLst>
            </p:cNvPr>
            <p:cNvGraphicFramePr>
              <a:graphicFrameLocks noChangeAspect="1"/>
            </p:cNvGraphicFramePr>
            <p:nvPr>
              <p:extLst>
                <p:ext uri="{D42A27DB-BD31-4B8C-83A1-F6EECF244321}">
                  <p14:modId xmlns:p14="http://schemas.microsoft.com/office/powerpoint/2010/main" val="1261784365"/>
                </p:ext>
              </p:extLst>
            </p:nvPr>
          </p:nvGraphicFramePr>
          <p:xfrm>
            <a:off x="4005" y="1932"/>
            <a:ext cx="240" cy="360"/>
          </p:xfrm>
          <a:graphic>
            <a:graphicData uri="http://schemas.openxmlformats.org/presentationml/2006/ole">
              <mc:AlternateContent xmlns:mc="http://schemas.openxmlformats.org/markup-compatibility/2006">
                <mc:Choice xmlns:v="urn:schemas-microsoft-com:vml" Requires="v">
                  <p:oleObj spid="_x0000_s26172" name="Equation" r:id="rId9" imgW="152280" imgH="228600" progId="Equation.DSMT4">
                    <p:embed/>
                  </p:oleObj>
                </mc:Choice>
                <mc:Fallback>
                  <p:oleObj name="Equation" r:id="rId9" imgW="152280" imgH="228600" progId="Equation.DSMT4">
                    <p:embed/>
                    <p:pic>
                      <p:nvPicPr>
                        <p:cNvPr id="21" name="Object 22">
                          <a:extLst>
                            <a:ext uri="{FF2B5EF4-FFF2-40B4-BE49-F238E27FC236}">
                              <a16:creationId xmlns:a16="http://schemas.microsoft.com/office/drawing/2014/main" id="{F10AD134-9D9A-4E4B-A279-EBBCCE19101D}"/>
                            </a:ext>
                          </a:extLst>
                        </p:cNvPr>
                        <p:cNvPicPr>
                          <a:picLocks noChangeAspect="1" noChangeArrowheads="1"/>
                        </p:cNvPicPr>
                        <p:nvPr/>
                      </p:nvPicPr>
                      <p:blipFill>
                        <a:blip r:embed="rId10"/>
                        <a:srcRect/>
                        <a:stretch>
                          <a:fillRect/>
                        </a:stretch>
                      </p:blipFill>
                      <p:spPr bwMode="auto">
                        <a:xfrm>
                          <a:off x="4005" y="1932"/>
                          <a:ext cx="240" cy="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 name="Object 23">
              <a:extLst>
                <a:ext uri="{FF2B5EF4-FFF2-40B4-BE49-F238E27FC236}">
                  <a16:creationId xmlns:a16="http://schemas.microsoft.com/office/drawing/2014/main" id="{26EC1475-74D6-400D-A4EC-AF7D7927DE27}"/>
                </a:ext>
              </a:extLst>
            </p:cNvPr>
            <p:cNvGraphicFramePr>
              <a:graphicFrameLocks noChangeAspect="1"/>
            </p:cNvGraphicFramePr>
            <p:nvPr>
              <p:extLst>
                <p:ext uri="{D42A27DB-BD31-4B8C-83A1-F6EECF244321}">
                  <p14:modId xmlns:p14="http://schemas.microsoft.com/office/powerpoint/2010/main" val="1087503716"/>
                </p:ext>
              </p:extLst>
            </p:nvPr>
          </p:nvGraphicFramePr>
          <p:xfrm>
            <a:off x="4622" y="2259"/>
            <a:ext cx="240" cy="360"/>
          </p:xfrm>
          <a:graphic>
            <a:graphicData uri="http://schemas.openxmlformats.org/presentationml/2006/ole">
              <mc:AlternateContent xmlns:mc="http://schemas.openxmlformats.org/markup-compatibility/2006">
                <mc:Choice xmlns:v="urn:schemas-microsoft-com:vml" Requires="v">
                  <p:oleObj spid="_x0000_s26173" name="Equation" r:id="rId11" imgW="152280" imgH="228600" progId="Equation.DSMT4">
                    <p:embed/>
                  </p:oleObj>
                </mc:Choice>
                <mc:Fallback>
                  <p:oleObj name="Equation" r:id="rId11" imgW="152280" imgH="228600" progId="Equation.DSMT4">
                    <p:embed/>
                    <p:pic>
                      <p:nvPicPr>
                        <p:cNvPr id="22" name="Object 23">
                          <a:extLst>
                            <a:ext uri="{FF2B5EF4-FFF2-40B4-BE49-F238E27FC236}">
                              <a16:creationId xmlns:a16="http://schemas.microsoft.com/office/drawing/2014/main" id="{5F4C7A55-B5D4-49D1-BF58-82CE55FB0B4C}"/>
                            </a:ext>
                          </a:extLst>
                        </p:cNvPr>
                        <p:cNvPicPr>
                          <a:picLocks noChangeAspect="1" noChangeArrowheads="1"/>
                        </p:cNvPicPr>
                        <p:nvPr/>
                      </p:nvPicPr>
                      <p:blipFill>
                        <a:blip r:embed="rId12"/>
                        <a:srcRect/>
                        <a:stretch>
                          <a:fillRect/>
                        </a:stretch>
                      </p:blipFill>
                      <p:spPr bwMode="auto">
                        <a:xfrm>
                          <a:off x="4622" y="2259"/>
                          <a:ext cx="240" cy="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 name="Object 24">
              <a:extLst>
                <a:ext uri="{FF2B5EF4-FFF2-40B4-BE49-F238E27FC236}">
                  <a16:creationId xmlns:a16="http://schemas.microsoft.com/office/drawing/2014/main" id="{34FC9C30-FCF8-4135-A2D5-BD373C1464B1}"/>
                </a:ext>
              </a:extLst>
            </p:cNvPr>
            <p:cNvGraphicFramePr>
              <a:graphicFrameLocks noChangeAspect="1"/>
            </p:cNvGraphicFramePr>
            <p:nvPr>
              <p:extLst>
                <p:ext uri="{D42A27DB-BD31-4B8C-83A1-F6EECF244321}">
                  <p14:modId xmlns:p14="http://schemas.microsoft.com/office/powerpoint/2010/main" val="1516178775"/>
                </p:ext>
              </p:extLst>
            </p:nvPr>
          </p:nvGraphicFramePr>
          <p:xfrm>
            <a:off x="4492" y="1784"/>
            <a:ext cx="260" cy="279"/>
          </p:xfrm>
          <a:graphic>
            <a:graphicData uri="http://schemas.openxmlformats.org/presentationml/2006/ole">
              <mc:AlternateContent xmlns:mc="http://schemas.openxmlformats.org/markup-compatibility/2006">
                <mc:Choice xmlns:v="urn:schemas-microsoft-com:vml" Requires="v">
                  <p:oleObj spid="_x0000_s26174" name="Equation" r:id="rId13" imgW="164880" imgH="177480" progId="Equation.DSMT4">
                    <p:embed/>
                  </p:oleObj>
                </mc:Choice>
                <mc:Fallback>
                  <p:oleObj name="Equation" r:id="rId13" imgW="164880" imgH="177480" progId="Equation.DSMT4">
                    <p:embed/>
                    <p:pic>
                      <p:nvPicPr>
                        <p:cNvPr id="23" name="Object 24">
                          <a:extLst>
                            <a:ext uri="{FF2B5EF4-FFF2-40B4-BE49-F238E27FC236}">
                              <a16:creationId xmlns:a16="http://schemas.microsoft.com/office/drawing/2014/main" id="{E2778F91-87DF-4663-A394-194DC3A4C569}"/>
                            </a:ext>
                          </a:extLst>
                        </p:cNvPr>
                        <p:cNvPicPr>
                          <a:picLocks noChangeAspect="1" noChangeArrowheads="1"/>
                        </p:cNvPicPr>
                        <p:nvPr/>
                      </p:nvPicPr>
                      <p:blipFill>
                        <a:blip r:embed="rId14"/>
                        <a:srcRect/>
                        <a:stretch>
                          <a:fillRect/>
                        </a:stretch>
                      </p:blipFill>
                      <p:spPr bwMode="auto">
                        <a:xfrm>
                          <a:off x="4492" y="1784"/>
                          <a:ext cx="260"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 name="Oval 25">
              <a:extLst>
                <a:ext uri="{FF2B5EF4-FFF2-40B4-BE49-F238E27FC236}">
                  <a16:creationId xmlns:a16="http://schemas.microsoft.com/office/drawing/2014/main" id="{63321247-8DC0-45E5-A9BC-052B1051A646}"/>
                </a:ext>
              </a:extLst>
            </p:cNvPr>
            <p:cNvSpPr>
              <a:spLocks noChangeAspect="1" noChangeArrowheads="1"/>
            </p:cNvSpPr>
            <p:nvPr/>
          </p:nvSpPr>
          <p:spPr bwMode="auto">
            <a:xfrm>
              <a:off x="4532" y="2112"/>
              <a:ext cx="41" cy="41"/>
            </a:xfrm>
            <a:prstGeom prst="ellipse">
              <a:avLst/>
            </a:prstGeom>
            <a:solidFill>
              <a:srgbClr val="FF0000"/>
            </a:solidFill>
            <a:ln w="9525">
              <a:solidFill>
                <a:schemeClr val="tx1"/>
              </a:solidFill>
              <a:round/>
              <a:headEnd/>
              <a:tailEnd/>
            </a:ln>
          </p:spPr>
          <p:txBody>
            <a:bodyPr wrap="none" anchor="ctr"/>
            <a:lstStyle/>
            <a:p>
              <a:endParaRPr lang="zh-CN" altLang="en-US" sz="2800" dirty="0">
                <a:latin typeface="Times New Roman" panose="02020603050405020304" pitchFamily="18" charset="0"/>
                <a:ea typeface="华文楷体" panose="02010600040101010101" pitchFamily="2" charset="-122"/>
                <a:cs typeface="Times New Roman" panose="02020603050405020304" pitchFamily="18" charset="0"/>
              </a:endParaRPr>
            </a:p>
          </p:txBody>
        </p:sp>
      </p:grpSp>
      <p:sp>
        <p:nvSpPr>
          <p:cNvPr id="23" name="Text Box 3">
            <a:extLst>
              <a:ext uri="{FF2B5EF4-FFF2-40B4-BE49-F238E27FC236}">
                <a16:creationId xmlns:a16="http://schemas.microsoft.com/office/drawing/2014/main" id="{9BAD459F-B412-46D6-A17D-E60D179D4C56}"/>
              </a:ext>
            </a:extLst>
          </p:cNvPr>
          <p:cNvSpPr txBox="1">
            <a:spLocks noChangeArrowheads="1"/>
          </p:cNvSpPr>
          <p:nvPr/>
        </p:nvSpPr>
        <p:spPr bwMode="auto">
          <a:xfrm>
            <a:off x="241739" y="302270"/>
            <a:ext cx="8587826"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just" eaLnBrk="1" hangingPunct="1"/>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4</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：质量为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1</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和</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的两个小球，用长为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l</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、质量和伸缩量都可忽略不计的细杆联接，置于光滑的水平桌面上。开始时</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固定不动， </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1</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绕</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作匀速圆周运动，其线速率为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v</a:t>
            </a:r>
            <a:r>
              <a:rPr kumimoji="1"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0</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，如果</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突然失去约束，求：</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(1) </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在质心参考系，给出两个小球的位矢大小及初始时刻速率；</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 </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质点系统的固有角动量；</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(3) </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杆中张力？ </a:t>
            </a:r>
          </a:p>
        </p:txBody>
      </p:sp>
      <p:sp>
        <p:nvSpPr>
          <p:cNvPr id="24" name="Text Box 5">
            <a:extLst>
              <a:ext uri="{FF2B5EF4-FFF2-40B4-BE49-F238E27FC236}">
                <a16:creationId xmlns:a16="http://schemas.microsoft.com/office/drawing/2014/main" id="{80C84143-B2D4-4768-BF8C-6EECBE0119B5}"/>
              </a:ext>
            </a:extLst>
          </p:cNvPr>
          <p:cNvSpPr txBox="1">
            <a:spLocks noChangeArrowheads="1"/>
          </p:cNvSpPr>
          <p:nvPr/>
        </p:nvSpPr>
        <p:spPr bwMode="auto">
          <a:xfrm>
            <a:off x="243238" y="3030549"/>
            <a:ext cx="505369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解：</a:t>
            </a:r>
            <a:r>
              <a:rPr kumimoji="1"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(1)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在质心系，相对</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C</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点：</a:t>
            </a:r>
          </a:p>
        </p:txBody>
      </p:sp>
      <p:grpSp>
        <p:nvGrpSpPr>
          <p:cNvPr id="29" name="组合 28">
            <a:extLst>
              <a:ext uri="{FF2B5EF4-FFF2-40B4-BE49-F238E27FC236}">
                <a16:creationId xmlns:a16="http://schemas.microsoft.com/office/drawing/2014/main" id="{C3D08AFF-609B-4FAC-A548-3BA9B1DD0EB5}"/>
              </a:ext>
            </a:extLst>
          </p:cNvPr>
          <p:cNvGrpSpPr/>
          <p:nvPr/>
        </p:nvGrpSpPr>
        <p:grpSpPr>
          <a:xfrm>
            <a:off x="5571577" y="3465513"/>
            <a:ext cx="2851143" cy="1266005"/>
            <a:chOff x="5571577" y="3465513"/>
            <a:chExt cx="2851143" cy="1266005"/>
          </a:xfrm>
        </p:grpSpPr>
        <p:graphicFrame>
          <p:nvGraphicFramePr>
            <p:cNvPr id="25" name="Object 17">
              <a:extLst>
                <a:ext uri="{FF2B5EF4-FFF2-40B4-BE49-F238E27FC236}">
                  <a16:creationId xmlns:a16="http://schemas.microsoft.com/office/drawing/2014/main" id="{24532E58-7BA6-4001-8BE5-51FFF63BF160}"/>
                </a:ext>
              </a:extLst>
            </p:cNvPr>
            <p:cNvGraphicFramePr>
              <a:graphicFrameLocks noChangeAspect="1"/>
            </p:cNvGraphicFramePr>
            <p:nvPr>
              <p:extLst>
                <p:ext uri="{D42A27DB-BD31-4B8C-83A1-F6EECF244321}">
                  <p14:modId xmlns:p14="http://schemas.microsoft.com/office/powerpoint/2010/main" val="1577849516"/>
                </p:ext>
              </p:extLst>
            </p:nvPr>
          </p:nvGraphicFramePr>
          <p:xfrm>
            <a:off x="5571577" y="4160018"/>
            <a:ext cx="381000" cy="571500"/>
          </p:xfrm>
          <a:graphic>
            <a:graphicData uri="http://schemas.openxmlformats.org/presentationml/2006/ole">
              <mc:AlternateContent xmlns:mc="http://schemas.openxmlformats.org/markup-compatibility/2006">
                <mc:Choice xmlns:v="urn:schemas-microsoft-com:vml" Requires="v">
                  <p:oleObj spid="_x0000_s26175" name="Equation" r:id="rId15" imgW="152280" imgH="228600" progId="Equation.DSMT4">
                    <p:embed/>
                  </p:oleObj>
                </mc:Choice>
                <mc:Fallback>
                  <p:oleObj name="Equation" r:id="rId15" imgW="152280" imgH="228600" progId="Equation.DSMT4">
                    <p:embed/>
                    <p:pic>
                      <p:nvPicPr>
                        <p:cNvPr id="16" name="Object 17">
                          <a:extLst>
                            <a:ext uri="{FF2B5EF4-FFF2-40B4-BE49-F238E27FC236}">
                              <a16:creationId xmlns:a16="http://schemas.microsoft.com/office/drawing/2014/main" id="{ABBD7E6C-BC92-408A-AD65-D56B924A2542}"/>
                            </a:ext>
                          </a:extLst>
                        </p:cNvPr>
                        <p:cNvPicPr>
                          <a:picLocks noChangeAspect="1" noChangeArrowheads="1"/>
                        </p:cNvPicPr>
                        <p:nvPr/>
                      </p:nvPicPr>
                      <p:blipFill>
                        <a:blip r:embed="rId16"/>
                        <a:srcRect/>
                        <a:stretch>
                          <a:fillRect/>
                        </a:stretch>
                      </p:blipFill>
                      <p:spPr bwMode="auto">
                        <a:xfrm>
                          <a:off x="5571577" y="4160018"/>
                          <a:ext cx="381000" cy="571500"/>
                        </a:xfrm>
                        <a:prstGeom prst="rect">
                          <a:avLst/>
                        </a:prstGeom>
                        <a:solidFill>
                          <a:schemeClr val="bg1"/>
                        </a:solidFill>
                        <a:ln>
                          <a:noFill/>
                        </a:ln>
                        <a:effectLst/>
                      </p:spPr>
                    </p:pic>
                  </p:oleObj>
                </mc:Fallback>
              </mc:AlternateContent>
            </a:graphicData>
          </a:graphic>
        </p:graphicFrame>
        <p:graphicFrame>
          <p:nvGraphicFramePr>
            <p:cNvPr id="26" name="Object 17">
              <a:extLst>
                <a:ext uri="{FF2B5EF4-FFF2-40B4-BE49-F238E27FC236}">
                  <a16:creationId xmlns:a16="http://schemas.microsoft.com/office/drawing/2014/main" id="{97E5E68D-59A9-448F-ADBF-2937AC8D1EE8}"/>
                </a:ext>
              </a:extLst>
            </p:cNvPr>
            <p:cNvGraphicFramePr>
              <a:graphicFrameLocks noChangeAspect="1"/>
            </p:cNvGraphicFramePr>
            <p:nvPr>
              <p:extLst>
                <p:ext uri="{D42A27DB-BD31-4B8C-83A1-F6EECF244321}">
                  <p14:modId xmlns:p14="http://schemas.microsoft.com/office/powerpoint/2010/main" val="224846256"/>
                </p:ext>
              </p:extLst>
            </p:nvPr>
          </p:nvGraphicFramePr>
          <p:xfrm>
            <a:off x="7926388" y="3465513"/>
            <a:ext cx="412750" cy="571500"/>
          </p:xfrm>
          <a:graphic>
            <a:graphicData uri="http://schemas.openxmlformats.org/presentationml/2006/ole">
              <mc:AlternateContent xmlns:mc="http://schemas.openxmlformats.org/markup-compatibility/2006">
                <mc:Choice xmlns:v="urn:schemas-microsoft-com:vml" Requires="v">
                  <p:oleObj spid="_x0000_s26176" name="Equation" r:id="rId17" imgW="164880" imgH="228600" progId="Equation.DSMT4">
                    <p:embed/>
                  </p:oleObj>
                </mc:Choice>
                <mc:Fallback>
                  <p:oleObj name="Equation" r:id="rId17" imgW="164880" imgH="228600" progId="Equation.DSMT4">
                    <p:embed/>
                    <p:pic>
                      <p:nvPicPr>
                        <p:cNvPr id="25" name="Object 17">
                          <a:extLst>
                            <a:ext uri="{FF2B5EF4-FFF2-40B4-BE49-F238E27FC236}">
                              <a16:creationId xmlns:a16="http://schemas.microsoft.com/office/drawing/2014/main" id="{24532E58-7BA6-4001-8BE5-51FFF63BF160}"/>
                            </a:ext>
                          </a:extLst>
                        </p:cNvPr>
                        <p:cNvPicPr>
                          <a:picLocks noChangeAspect="1" noChangeArrowheads="1"/>
                        </p:cNvPicPr>
                        <p:nvPr/>
                      </p:nvPicPr>
                      <p:blipFill>
                        <a:blip r:embed="rId18"/>
                        <a:srcRect/>
                        <a:stretch>
                          <a:fillRect/>
                        </a:stretch>
                      </p:blipFill>
                      <p:spPr bwMode="auto">
                        <a:xfrm>
                          <a:off x="7926388" y="3465513"/>
                          <a:ext cx="412750" cy="571500"/>
                        </a:xfrm>
                        <a:prstGeom prst="rect">
                          <a:avLst/>
                        </a:prstGeom>
                        <a:solidFill>
                          <a:schemeClr val="bg1"/>
                        </a:solidFill>
                        <a:ln>
                          <a:noFill/>
                        </a:ln>
                        <a:effectLst/>
                      </p:spPr>
                    </p:pic>
                  </p:oleObj>
                </mc:Fallback>
              </mc:AlternateContent>
            </a:graphicData>
          </a:graphic>
        </p:graphicFrame>
        <p:cxnSp>
          <p:nvCxnSpPr>
            <p:cNvPr id="28" name="直接箭头连接符 27">
              <a:extLst>
                <a:ext uri="{FF2B5EF4-FFF2-40B4-BE49-F238E27FC236}">
                  <a16:creationId xmlns:a16="http://schemas.microsoft.com/office/drawing/2014/main" id="{AC8E9601-4335-4C24-960A-E1BA9B14783B}"/>
                </a:ext>
              </a:extLst>
            </p:cNvPr>
            <p:cNvCxnSpPr>
              <a:cxnSpLocks/>
            </p:cNvCxnSpPr>
            <p:nvPr/>
          </p:nvCxnSpPr>
          <p:spPr>
            <a:xfrm flipV="1">
              <a:off x="8132738" y="3933176"/>
              <a:ext cx="289982" cy="536575"/>
            </a:xfrm>
            <a:prstGeom prst="straightConnector1">
              <a:avLst/>
            </a:prstGeom>
            <a:ln w="41275">
              <a:solidFill>
                <a:srgbClr val="9900CC"/>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35" name="Object 29">
            <a:extLst>
              <a:ext uri="{FF2B5EF4-FFF2-40B4-BE49-F238E27FC236}">
                <a16:creationId xmlns:a16="http://schemas.microsoft.com/office/drawing/2014/main" id="{A0DCB484-EF78-4B0C-AD55-0DBD7627780C}"/>
              </a:ext>
            </a:extLst>
          </p:cNvPr>
          <p:cNvGraphicFramePr>
            <a:graphicFrameLocks noChangeAspect="1"/>
          </p:cNvGraphicFramePr>
          <p:nvPr>
            <p:extLst>
              <p:ext uri="{D42A27DB-BD31-4B8C-83A1-F6EECF244321}">
                <p14:modId xmlns:p14="http://schemas.microsoft.com/office/powerpoint/2010/main" val="2950317229"/>
              </p:ext>
            </p:extLst>
          </p:nvPr>
        </p:nvGraphicFramePr>
        <p:xfrm>
          <a:off x="1214525" y="3507785"/>
          <a:ext cx="3157639" cy="986213"/>
        </p:xfrm>
        <a:graphic>
          <a:graphicData uri="http://schemas.openxmlformats.org/presentationml/2006/ole">
            <mc:AlternateContent xmlns:mc="http://schemas.openxmlformats.org/markup-compatibility/2006">
              <mc:Choice xmlns:v="urn:schemas-microsoft-com:vml" Requires="v">
                <p:oleObj spid="_x0000_s26177" name="Equation" r:id="rId19" imgW="1422360" imgH="444240" progId="Equation.DSMT4">
                  <p:embed/>
                </p:oleObj>
              </mc:Choice>
              <mc:Fallback>
                <p:oleObj name="Equation" r:id="rId19" imgW="1422360" imgH="444240" progId="Equation.DSMT4">
                  <p:embed/>
                  <p:pic>
                    <p:nvPicPr>
                      <p:cNvPr id="141341" name="Object 29"/>
                      <p:cNvPicPr>
                        <a:picLocks noChangeAspect="1" noChangeArrowheads="1"/>
                      </p:cNvPicPr>
                      <p:nvPr/>
                    </p:nvPicPr>
                    <p:blipFill>
                      <a:blip r:embed="rId20"/>
                      <a:srcRect/>
                      <a:stretch>
                        <a:fillRect/>
                      </a:stretch>
                    </p:blipFill>
                    <p:spPr bwMode="auto">
                      <a:xfrm>
                        <a:off x="1214525" y="3507785"/>
                        <a:ext cx="3157639" cy="98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 name="Object 30">
            <a:extLst>
              <a:ext uri="{FF2B5EF4-FFF2-40B4-BE49-F238E27FC236}">
                <a16:creationId xmlns:a16="http://schemas.microsoft.com/office/drawing/2014/main" id="{B177D70A-2F53-42ED-AFE0-469AA40C373C}"/>
              </a:ext>
            </a:extLst>
          </p:cNvPr>
          <p:cNvGraphicFramePr>
            <a:graphicFrameLocks noChangeAspect="1"/>
          </p:cNvGraphicFramePr>
          <p:nvPr>
            <p:extLst>
              <p:ext uri="{D42A27DB-BD31-4B8C-83A1-F6EECF244321}">
                <p14:modId xmlns:p14="http://schemas.microsoft.com/office/powerpoint/2010/main" val="3699371706"/>
              </p:ext>
            </p:extLst>
          </p:nvPr>
        </p:nvGraphicFramePr>
        <p:xfrm>
          <a:off x="1220317" y="4484616"/>
          <a:ext cx="1465733" cy="986213"/>
        </p:xfrm>
        <a:graphic>
          <a:graphicData uri="http://schemas.openxmlformats.org/presentationml/2006/ole">
            <mc:AlternateContent xmlns:mc="http://schemas.openxmlformats.org/markup-compatibility/2006">
              <mc:Choice xmlns:v="urn:schemas-microsoft-com:vml" Requires="v">
                <p:oleObj spid="_x0000_s26178" name="Equation" r:id="rId21" imgW="660240" imgH="444240" progId="Equation.DSMT4">
                  <p:embed/>
                </p:oleObj>
              </mc:Choice>
              <mc:Fallback>
                <p:oleObj name="Equation" r:id="rId21" imgW="660240" imgH="444240" progId="Equation.DSMT4">
                  <p:embed/>
                  <p:pic>
                    <p:nvPicPr>
                      <p:cNvPr id="141342" name="Object 30"/>
                      <p:cNvPicPr>
                        <a:picLocks noChangeAspect="1" noChangeArrowheads="1"/>
                      </p:cNvPicPr>
                      <p:nvPr/>
                    </p:nvPicPr>
                    <p:blipFill>
                      <a:blip r:embed="rId22"/>
                      <a:srcRect/>
                      <a:stretch>
                        <a:fillRect/>
                      </a:stretch>
                    </p:blipFill>
                    <p:spPr bwMode="auto">
                      <a:xfrm>
                        <a:off x="1220317" y="4484616"/>
                        <a:ext cx="1465733" cy="98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7" name="Object 33">
            <a:extLst>
              <a:ext uri="{FF2B5EF4-FFF2-40B4-BE49-F238E27FC236}">
                <a16:creationId xmlns:a16="http://schemas.microsoft.com/office/drawing/2014/main" id="{BA0E1A55-79BF-4ECA-B1C9-AF649B9DAAF8}"/>
              </a:ext>
            </a:extLst>
          </p:cNvPr>
          <p:cNvGraphicFramePr>
            <a:graphicFrameLocks noChangeAspect="1"/>
          </p:cNvGraphicFramePr>
          <p:nvPr>
            <p:extLst>
              <p:ext uri="{D42A27DB-BD31-4B8C-83A1-F6EECF244321}">
                <p14:modId xmlns:p14="http://schemas.microsoft.com/office/powerpoint/2010/main" val="1980490569"/>
              </p:ext>
            </p:extLst>
          </p:nvPr>
        </p:nvGraphicFramePr>
        <p:xfrm>
          <a:off x="3167408" y="4701314"/>
          <a:ext cx="1325074" cy="507492"/>
        </p:xfrm>
        <a:graphic>
          <a:graphicData uri="http://schemas.openxmlformats.org/presentationml/2006/ole">
            <mc:AlternateContent xmlns:mc="http://schemas.openxmlformats.org/markup-compatibility/2006">
              <mc:Choice xmlns:v="urn:schemas-microsoft-com:vml" Requires="v">
                <p:oleObj spid="_x0000_s26179" name="Equation" r:id="rId23" imgW="596880" imgH="228600" progId="Equation.DSMT4">
                  <p:embed/>
                </p:oleObj>
              </mc:Choice>
              <mc:Fallback>
                <p:oleObj name="Equation" r:id="rId23" imgW="596880" imgH="228600" progId="Equation.DSMT4">
                  <p:embed/>
                  <p:pic>
                    <p:nvPicPr>
                      <p:cNvPr id="141345" name="Object 33"/>
                      <p:cNvPicPr>
                        <a:picLocks noChangeAspect="1" noChangeArrowheads="1"/>
                      </p:cNvPicPr>
                      <p:nvPr/>
                    </p:nvPicPr>
                    <p:blipFill>
                      <a:blip r:embed="rId24"/>
                      <a:srcRect/>
                      <a:stretch>
                        <a:fillRect/>
                      </a:stretch>
                    </p:blipFill>
                    <p:spPr bwMode="auto">
                      <a:xfrm>
                        <a:off x="3167408" y="4701314"/>
                        <a:ext cx="1325074" cy="50749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 name="Object 25">
            <a:extLst>
              <a:ext uri="{FF2B5EF4-FFF2-40B4-BE49-F238E27FC236}">
                <a16:creationId xmlns:a16="http://schemas.microsoft.com/office/drawing/2014/main" id="{E9ECF57B-29C6-47E9-96DB-CD5680145648}"/>
              </a:ext>
            </a:extLst>
          </p:cNvPr>
          <p:cNvGraphicFramePr>
            <a:graphicFrameLocks noChangeAspect="1"/>
          </p:cNvGraphicFramePr>
          <p:nvPr>
            <p:extLst>
              <p:ext uri="{D42A27DB-BD31-4B8C-83A1-F6EECF244321}">
                <p14:modId xmlns:p14="http://schemas.microsoft.com/office/powerpoint/2010/main" val="988455344"/>
              </p:ext>
            </p:extLst>
          </p:nvPr>
        </p:nvGraphicFramePr>
        <p:xfrm>
          <a:off x="1214525" y="5476875"/>
          <a:ext cx="2057400" cy="985838"/>
        </p:xfrm>
        <a:graphic>
          <a:graphicData uri="http://schemas.openxmlformats.org/presentationml/2006/ole">
            <mc:AlternateContent xmlns:mc="http://schemas.openxmlformats.org/markup-compatibility/2006">
              <mc:Choice xmlns:v="urn:schemas-microsoft-com:vml" Requires="v">
                <p:oleObj spid="_x0000_s26180" name="Equation" r:id="rId25" imgW="927000" imgH="444240" progId="Equation.DSMT4">
                  <p:embed/>
                </p:oleObj>
              </mc:Choice>
              <mc:Fallback>
                <p:oleObj name="Equation" r:id="rId25" imgW="927000" imgH="444240" progId="Equation.DSMT4">
                  <p:embed/>
                  <p:pic>
                    <p:nvPicPr>
                      <p:cNvPr id="141337" name="Object 25"/>
                      <p:cNvPicPr>
                        <a:picLocks noChangeAspect="1" noChangeArrowheads="1"/>
                      </p:cNvPicPr>
                      <p:nvPr/>
                    </p:nvPicPr>
                    <p:blipFill>
                      <a:blip r:embed="rId26"/>
                      <a:srcRect/>
                      <a:stretch>
                        <a:fillRect/>
                      </a:stretch>
                    </p:blipFill>
                    <p:spPr bwMode="auto">
                      <a:xfrm>
                        <a:off x="1214525" y="5476875"/>
                        <a:ext cx="2057400" cy="98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 name="Object 26">
            <a:extLst>
              <a:ext uri="{FF2B5EF4-FFF2-40B4-BE49-F238E27FC236}">
                <a16:creationId xmlns:a16="http://schemas.microsoft.com/office/drawing/2014/main" id="{231FBD5A-4C9F-40AE-944F-39CF2FBC5708}"/>
              </a:ext>
            </a:extLst>
          </p:cNvPr>
          <p:cNvGraphicFramePr>
            <a:graphicFrameLocks noChangeAspect="1"/>
          </p:cNvGraphicFramePr>
          <p:nvPr>
            <p:extLst>
              <p:ext uri="{D42A27DB-BD31-4B8C-83A1-F6EECF244321}">
                <p14:modId xmlns:p14="http://schemas.microsoft.com/office/powerpoint/2010/main" val="2920872754"/>
              </p:ext>
            </p:extLst>
          </p:nvPr>
        </p:nvGraphicFramePr>
        <p:xfrm>
          <a:off x="3766589" y="5470829"/>
          <a:ext cx="1804988" cy="985838"/>
        </p:xfrm>
        <a:graphic>
          <a:graphicData uri="http://schemas.openxmlformats.org/presentationml/2006/ole">
            <mc:AlternateContent xmlns:mc="http://schemas.openxmlformats.org/markup-compatibility/2006">
              <mc:Choice xmlns:v="urn:schemas-microsoft-com:vml" Requires="v">
                <p:oleObj spid="_x0000_s26181" name="Equation" r:id="rId27" imgW="812520" imgH="444240" progId="Equation.DSMT4">
                  <p:embed/>
                </p:oleObj>
              </mc:Choice>
              <mc:Fallback>
                <p:oleObj name="Equation" r:id="rId27" imgW="812520" imgH="444240" progId="Equation.DSMT4">
                  <p:embed/>
                  <p:pic>
                    <p:nvPicPr>
                      <p:cNvPr id="141338" name="Object 26"/>
                      <p:cNvPicPr>
                        <a:picLocks noChangeAspect="1" noChangeArrowheads="1"/>
                      </p:cNvPicPr>
                      <p:nvPr/>
                    </p:nvPicPr>
                    <p:blipFill>
                      <a:blip r:embed="rId28"/>
                      <a:srcRect/>
                      <a:stretch>
                        <a:fillRect/>
                      </a:stretch>
                    </p:blipFill>
                    <p:spPr bwMode="auto">
                      <a:xfrm>
                        <a:off x="3766589" y="5470829"/>
                        <a:ext cx="1804988" cy="98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4521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up)">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left)">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left)">
                                      <p:cBhvr>
                                        <p:cTn id="27" dur="500"/>
                                        <p:tgtEl>
                                          <p:spTgt spid="3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wipe(left)">
                                      <p:cBhvr>
                                        <p:cTn id="32" dur="500"/>
                                        <p:tgtEl>
                                          <p:spTgt spid="3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wipe(left)">
                                      <p:cBhvr>
                                        <p:cTn id="37" dur="500"/>
                                        <p:tgtEl>
                                          <p:spTgt spid="3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wipe(left)">
                                      <p:cBhvr>
                                        <p:cTn id="42" dur="500"/>
                                        <p:tgtEl>
                                          <p:spTgt spid="3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left)">
                                      <p:cBhvr>
                                        <p:cTn id="4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utoUpdateAnimBg="0"/>
      <p:bldP spid="24"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F090DED0-ED81-414B-BAB5-F930349361E3}"/>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D62C0249-9B50-4181-A760-F0F4D1102F45}"/>
              </a:ext>
            </a:extLst>
          </p:cNvPr>
          <p:cNvSpPr>
            <a:spLocks noGrp="1"/>
          </p:cNvSpPr>
          <p:nvPr>
            <p:ph type="sldNum" sz="quarter" idx="12"/>
          </p:nvPr>
        </p:nvSpPr>
        <p:spPr/>
        <p:txBody>
          <a:bodyPr/>
          <a:lstStyle/>
          <a:p>
            <a:fld id="{0E81DA72-FED3-491C-8B54-9DCADA948234}" type="slidenum">
              <a:rPr lang="zh-CN" altLang="en-US" smtClean="0"/>
              <a:t>29</a:t>
            </a:fld>
            <a:endParaRPr lang="zh-CN" altLang="en-US"/>
          </a:p>
        </p:txBody>
      </p:sp>
      <p:sp>
        <p:nvSpPr>
          <p:cNvPr id="4" name="Text Box 5">
            <a:extLst>
              <a:ext uri="{FF2B5EF4-FFF2-40B4-BE49-F238E27FC236}">
                <a16:creationId xmlns:a16="http://schemas.microsoft.com/office/drawing/2014/main" id="{3A17E28F-64B1-4755-ADBC-EDB2D5ED963D}"/>
              </a:ext>
            </a:extLst>
          </p:cNvPr>
          <p:cNvSpPr txBox="1">
            <a:spLocks noChangeArrowheads="1"/>
          </p:cNvSpPr>
          <p:nvPr/>
        </p:nvSpPr>
        <p:spPr bwMode="auto">
          <a:xfrm>
            <a:off x="453211" y="288216"/>
            <a:ext cx="815915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rPr>
              <a:t>2</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失去约束瞬间到系统稳定，只有杆中内力相互作用，系统动量守恒。相对桌面惯性系：</a:t>
            </a:r>
          </a:p>
        </p:txBody>
      </p:sp>
      <p:graphicFrame>
        <p:nvGraphicFramePr>
          <p:cNvPr id="5" name="Object 2">
            <a:extLst>
              <a:ext uri="{FF2B5EF4-FFF2-40B4-BE49-F238E27FC236}">
                <a16:creationId xmlns:a16="http://schemas.microsoft.com/office/drawing/2014/main" id="{74B708FF-0680-4CA4-BACE-108A5E04B6DA}"/>
              </a:ext>
            </a:extLst>
          </p:cNvPr>
          <p:cNvGraphicFramePr>
            <a:graphicFrameLocks noChangeAspect="1"/>
          </p:cNvGraphicFramePr>
          <p:nvPr>
            <p:extLst>
              <p:ext uri="{D42A27DB-BD31-4B8C-83A1-F6EECF244321}">
                <p14:modId xmlns:p14="http://schemas.microsoft.com/office/powerpoint/2010/main" val="3984305223"/>
              </p:ext>
            </p:extLst>
          </p:nvPr>
        </p:nvGraphicFramePr>
        <p:xfrm>
          <a:off x="2760331" y="1325525"/>
          <a:ext cx="2621376" cy="507492"/>
        </p:xfrm>
        <a:graphic>
          <a:graphicData uri="http://schemas.openxmlformats.org/presentationml/2006/ole">
            <mc:AlternateContent xmlns:mc="http://schemas.openxmlformats.org/markup-compatibility/2006">
              <mc:Choice xmlns:v="urn:schemas-microsoft-com:vml" Requires="v">
                <p:oleObj spid="_x0000_s26854" name="Equation" r:id="rId3" imgW="1180800" imgH="228600" progId="Equation.DSMT4">
                  <p:embed/>
                </p:oleObj>
              </mc:Choice>
              <mc:Fallback>
                <p:oleObj name="Equation" r:id="rId3" imgW="1180800" imgH="228600" progId="Equation.DSMT4">
                  <p:embed/>
                  <p:pic>
                    <p:nvPicPr>
                      <p:cNvPr id="176130" name="Object 2"/>
                      <p:cNvPicPr>
                        <a:picLocks noChangeAspect="1" noChangeArrowheads="1"/>
                      </p:cNvPicPr>
                      <p:nvPr/>
                    </p:nvPicPr>
                    <p:blipFill>
                      <a:blip r:embed="rId4"/>
                      <a:srcRect/>
                      <a:stretch>
                        <a:fillRect/>
                      </a:stretch>
                    </p:blipFill>
                    <p:spPr bwMode="auto">
                      <a:xfrm>
                        <a:off x="2760331" y="1325525"/>
                        <a:ext cx="2621376" cy="50749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文本框 5">
            <a:extLst>
              <a:ext uri="{FF2B5EF4-FFF2-40B4-BE49-F238E27FC236}">
                <a16:creationId xmlns:a16="http://schemas.microsoft.com/office/drawing/2014/main" id="{90D3C088-AF4D-474C-A4AA-FEA29A4987BA}"/>
              </a:ext>
            </a:extLst>
          </p:cNvPr>
          <p:cNvSpPr txBox="1"/>
          <p:nvPr/>
        </p:nvSpPr>
        <p:spPr>
          <a:xfrm>
            <a:off x="453211" y="1850065"/>
            <a:ext cx="4134465" cy="523220"/>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系统动量等于质心动量：</a:t>
            </a:r>
          </a:p>
        </p:txBody>
      </p:sp>
      <p:graphicFrame>
        <p:nvGraphicFramePr>
          <p:cNvPr id="7" name="Object 2">
            <a:extLst>
              <a:ext uri="{FF2B5EF4-FFF2-40B4-BE49-F238E27FC236}">
                <a16:creationId xmlns:a16="http://schemas.microsoft.com/office/drawing/2014/main" id="{2A3CCCED-5D83-481D-9FB8-4CF5BC546790}"/>
              </a:ext>
            </a:extLst>
          </p:cNvPr>
          <p:cNvGraphicFramePr>
            <a:graphicFrameLocks noChangeAspect="1"/>
          </p:cNvGraphicFramePr>
          <p:nvPr>
            <p:extLst>
              <p:ext uri="{D42A27DB-BD31-4B8C-83A1-F6EECF244321}">
                <p14:modId xmlns:p14="http://schemas.microsoft.com/office/powerpoint/2010/main" val="4005761840"/>
              </p:ext>
            </p:extLst>
          </p:nvPr>
        </p:nvGraphicFramePr>
        <p:xfrm>
          <a:off x="4532790" y="1830687"/>
          <a:ext cx="3692525" cy="561975"/>
        </p:xfrm>
        <a:graphic>
          <a:graphicData uri="http://schemas.openxmlformats.org/presentationml/2006/ole">
            <mc:AlternateContent xmlns:mc="http://schemas.openxmlformats.org/markup-compatibility/2006">
              <mc:Choice xmlns:v="urn:schemas-microsoft-com:vml" Requires="v">
                <p:oleObj spid="_x0000_s26855" name="Equation" r:id="rId5" imgW="1663560" imgH="253800" progId="Equation.DSMT4">
                  <p:embed/>
                </p:oleObj>
              </mc:Choice>
              <mc:Fallback>
                <p:oleObj name="Equation" r:id="rId5" imgW="1663560" imgH="253800" progId="Equation.DSMT4">
                  <p:embed/>
                  <p:pic>
                    <p:nvPicPr>
                      <p:cNvPr id="5" name="Object 2">
                        <a:extLst>
                          <a:ext uri="{FF2B5EF4-FFF2-40B4-BE49-F238E27FC236}">
                            <a16:creationId xmlns:a16="http://schemas.microsoft.com/office/drawing/2014/main" id="{74B708FF-0680-4CA4-BACE-108A5E04B6DA}"/>
                          </a:ext>
                        </a:extLst>
                      </p:cNvPr>
                      <p:cNvPicPr>
                        <a:picLocks noChangeAspect="1" noChangeArrowheads="1"/>
                      </p:cNvPicPr>
                      <p:nvPr/>
                    </p:nvPicPr>
                    <p:blipFill>
                      <a:blip r:embed="rId6"/>
                      <a:srcRect/>
                      <a:stretch>
                        <a:fillRect/>
                      </a:stretch>
                    </p:blipFill>
                    <p:spPr bwMode="auto">
                      <a:xfrm>
                        <a:off x="4532790" y="1830687"/>
                        <a:ext cx="3692525" cy="5619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4">
            <a:extLst>
              <a:ext uri="{FF2B5EF4-FFF2-40B4-BE49-F238E27FC236}">
                <a16:creationId xmlns:a16="http://schemas.microsoft.com/office/drawing/2014/main" id="{7F6CCAA1-591E-4440-896C-618D6F54D4A5}"/>
              </a:ext>
            </a:extLst>
          </p:cNvPr>
          <p:cNvGraphicFramePr>
            <a:graphicFrameLocks noChangeAspect="1"/>
          </p:cNvGraphicFramePr>
          <p:nvPr>
            <p:extLst>
              <p:ext uri="{D42A27DB-BD31-4B8C-83A1-F6EECF244321}">
                <p14:modId xmlns:p14="http://schemas.microsoft.com/office/powerpoint/2010/main" val="1245284392"/>
              </p:ext>
            </p:extLst>
          </p:nvPr>
        </p:nvGraphicFramePr>
        <p:xfrm>
          <a:off x="2700817" y="2352519"/>
          <a:ext cx="2170112" cy="985838"/>
        </p:xfrm>
        <a:graphic>
          <a:graphicData uri="http://schemas.openxmlformats.org/presentationml/2006/ole">
            <mc:AlternateContent xmlns:mc="http://schemas.openxmlformats.org/markup-compatibility/2006">
              <mc:Choice xmlns:v="urn:schemas-microsoft-com:vml" Requires="v">
                <p:oleObj spid="_x0000_s26856" name="Equation" r:id="rId7" imgW="977760" imgH="444240" progId="Equation.DSMT4">
                  <p:embed/>
                </p:oleObj>
              </mc:Choice>
              <mc:Fallback>
                <p:oleObj name="Equation" r:id="rId7" imgW="977760" imgH="444240" progId="Equation.DSMT4">
                  <p:embed/>
                  <p:pic>
                    <p:nvPicPr>
                      <p:cNvPr id="176132" name="Object 4"/>
                      <p:cNvPicPr>
                        <a:picLocks noChangeAspect="1" noChangeArrowheads="1"/>
                      </p:cNvPicPr>
                      <p:nvPr/>
                    </p:nvPicPr>
                    <p:blipFill>
                      <a:blip r:embed="rId8"/>
                      <a:srcRect/>
                      <a:stretch>
                        <a:fillRect/>
                      </a:stretch>
                    </p:blipFill>
                    <p:spPr bwMode="auto">
                      <a:xfrm>
                        <a:off x="2700817" y="2352519"/>
                        <a:ext cx="2170112" cy="9858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2" name="组合 11">
            <a:extLst>
              <a:ext uri="{FF2B5EF4-FFF2-40B4-BE49-F238E27FC236}">
                <a16:creationId xmlns:a16="http://schemas.microsoft.com/office/drawing/2014/main" id="{074AD5AF-1B7C-4F83-947F-2EBB1C0CBAF7}"/>
              </a:ext>
            </a:extLst>
          </p:cNvPr>
          <p:cNvGrpSpPr/>
          <p:nvPr/>
        </p:nvGrpSpPr>
        <p:grpSpPr>
          <a:xfrm>
            <a:off x="453211" y="3368497"/>
            <a:ext cx="5804798" cy="526869"/>
            <a:chOff x="453211" y="3569363"/>
            <a:chExt cx="5804798" cy="526869"/>
          </a:xfrm>
        </p:grpSpPr>
        <p:sp>
          <p:nvSpPr>
            <p:cNvPr id="9" name="文本框 8">
              <a:extLst>
                <a:ext uri="{FF2B5EF4-FFF2-40B4-BE49-F238E27FC236}">
                  <a16:creationId xmlns:a16="http://schemas.microsoft.com/office/drawing/2014/main" id="{33597E05-BFB4-4439-A08F-C2FB3D7F7421}"/>
                </a:ext>
              </a:extLst>
            </p:cNvPr>
            <p:cNvSpPr txBox="1"/>
            <p:nvPr/>
          </p:nvSpPr>
          <p:spPr>
            <a:xfrm>
              <a:off x="453211" y="3569363"/>
              <a:ext cx="5570756" cy="523220"/>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初始时刻，相对惯性系                    </a:t>
              </a:r>
            </a:p>
          </p:txBody>
        </p:sp>
        <p:graphicFrame>
          <p:nvGraphicFramePr>
            <p:cNvPr id="10" name="对象 9">
              <a:extLst>
                <a:ext uri="{FF2B5EF4-FFF2-40B4-BE49-F238E27FC236}">
                  <a16:creationId xmlns:a16="http://schemas.microsoft.com/office/drawing/2014/main" id="{22D2C61E-DC1B-463E-8112-876FAEDA4B97}"/>
                </a:ext>
              </a:extLst>
            </p:cNvPr>
            <p:cNvGraphicFramePr>
              <a:graphicFrameLocks noChangeAspect="1"/>
            </p:cNvGraphicFramePr>
            <p:nvPr>
              <p:extLst>
                <p:ext uri="{D42A27DB-BD31-4B8C-83A1-F6EECF244321}">
                  <p14:modId xmlns:p14="http://schemas.microsoft.com/office/powerpoint/2010/main" val="4073624627"/>
                </p:ext>
              </p:extLst>
            </p:nvPr>
          </p:nvGraphicFramePr>
          <p:xfrm>
            <a:off x="4172097" y="3588740"/>
            <a:ext cx="2085912" cy="507492"/>
          </p:xfrm>
          <a:graphic>
            <a:graphicData uri="http://schemas.openxmlformats.org/presentationml/2006/ole">
              <mc:AlternateContent xmlns:mc="http://schemas.openxmlformats.org/markup-compatibility/2006">
                <mc:Choice xmlns:v="urn:schemas-microsoft-com:vml" Requires="v">
                  <p:oleObj spid="_x0000_s26857" name="Equation" r:id="rId9" imgW="939600" imgH="228600" progId="Equation.DSMT4">
                    <p:embed/>
                  </p:oleObj>
                </mc:Choice>
                <mc:Fallback>
                  <p:oleObj name="Equation" r:id="rId9" imgW="939600" imgH="228600" progId="Equation.DSMT4">
                    <p:embed/>
                    <p:pic>
                      <p:nvPicPr>
                        <p:cNvPr id="0" name=""/>
                        <p:cNvPicPr/>
                        <p:nvPr/>
                      </p:nvPicPr>
                      <p:blipFill>
                        <a:blip r:embed="rId10"/>
                        <a:stretch>
                          <a:fillRect/>
                        </a:stretch>
                      </p:blipFill>
                      <p:spPr>
                        <a:xfrm>
                          <a:off x="4172097" y="3588740"/>
                          <a:ext cx="2085912" cy="507492"/>
                        </a:xfrm>
                        <a:prstGeom prst="rect">
                          <a:avLst/>
                        </a:prstGeom>
                      </p:spPr>
                    </p:pic>
                  </p:oleObj>
                </mc:Fallback>
              </mc:AlternateContent>
            </a:graphicData>
          </a:graphic>
        </p:graphicFrame>
      </p:grpSp>
      <p:sp>
        <p:nvSpPr>
          <p:cNvPr id="11" name="文本框 10">
            <a:extLst>
              <a:ext uri="{FF2B5EF4-FFF2-40B4-BE49-F238E27FC236}">
                <a16:creationId xmlns:a16="http://schemas.microsoft.com/office/drawing/2014/main" id="{72A8CB12-A374-4A8A-B751-C917343330DD}"/>
              </a:ext>
            </a:extLst>
          </p:cNvPr>
          <p:cNvSpPr txBox="1"/>
          <p:nvPr/>
        </p:nvSpPr>
        <p:spPr>
          <a:xfrm>
            <a:off x="453211" y="3966297"/>
            <a:ext cx="4772460" cy="523220"/>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所以相对质心系初始速度：   </a:t>
            </a:r>
          </a:p>
        </p:txBody>
      </p:sp>
      <p:graphicFrame>
        <p:nvGraphicFramePr>
          <p:cNvPr id="13" name="Object 4">
            <a:extLst>
              <a:ext uri="{FF2B5EF4-FFF2-40B4-BE49-F238E27FC236}">
                <a16:creationId xmlns:a16="http://schemas.microsoft.com/office/drawing/2014/main" id="{FC8A2DA6-C05C-4F3F-A90B-CAA624F228EE}"/>
              </a:ext>
            </a:extLst>
          </p:cNvPr>
          <p:cNvGraphicFramePr>
            <a:graphicFrameLocks noChangeAspect="1"/>
          </p:cNvGraphicFramePr>
          <p:nvPr>
            <p:extLst>
              <p:ext uri="{D42A27DB-BD31-4B8C-83A1-F6EECF244321}">
                <p14:modId xmlns:p14="http://schemas.microsoft.com/office/powerpoint/2010/main" val="366504284"/>
              </p:ext>
            </p:extLst>
          </p:nvPr>
        </p:nvGraphicFramePr>
        <p:xfrm>
          <a:off x="1783357" y="4465339"/>
          <a:ext cx="5608638" cy="985838"/>
        </p:xfrm>
        <a:graphic>
          <a:graphicData uri="http://schemas.openxmlformats.org/presentationml/2006/ole">
            <mc:AlternateContent xmlns:mc="http://schemas.openxmlformats.org/markup-compatibility/2006">
              <mc:Choice xmlns:v="urn:schemas-microsoft-com:vml" Requires="v">
                <p:oleObj spid="_x0000_s26858" name="Equation" r:id="rId11" imgW="2527200" imgH="444240" progId="Equation.DSMT4">
                  <p:embed/>
                </p:oleObj>
              </mc:Choice>
              <mc:Fallback>
                <p:oleObj name="Equation" r:id="rId11" imgW="2527200" imgH="444240" progId="Equation.DSMT4">
                  <p:embed/>
                  <p:pic>
                    <p:nvPicPr>
                      <p:cNvPr id="8" name="Object 4">
                        <a:extLst>
                          <a:ext uri="{FF2B5EF4-FFF2-40B4-BE49-F238E27FC236}">
                            <a16:creationId xmlns:a16="http://schemas.microsoft.com/office/drawing/2014/main" id="{7F6CCAA1-591E-4440-896C-618D6F54D4A5}"/>
                          </a:ext>
                        </a:extLst>
                      </p:cNvPr>
                      <p:cNvPicPr>
                        <a:picLocks noChangeAspect="1" noChangeArrowheads="1"/>
                      </p:cNvPicPr>
                      <p:nvPr/>
                    </p:nvPicPr>
                    <p:blipFill>
                      <a:blip r:embed="rId12"/>
                      <a:srcRect/>
                      <a:stretch>
                        <a:fillRect/>
                      </a:stretch>
                    </p:blipFill>
                    <p:spPr bwMode="auto">
                      <a:xfrm>
                        <a:off x="1783357" y="4465339"/>
                        <a:ext cx="5608638" cy="9858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4">
            <a:extLst>
              <a:ext uri="{FF2B5EF4-FFF2-40B4-BE49-F238E27FC236}">
                <a16:creationId xmlns:a16="http://schemas.microsoft.com/office/drawing/2014/main" id="{B2A7E95E-FA30-4D49-8843-3B565F6ED373}"/>
              </a:ext>
            </a:extLst>
          </p:cNvPr>
          <p:cNvGraphicFramePr>
            <a:graphicFrameLocks noChangeAspect="1"/>
          </p:cNvGraphicFramePr>
          <p:nvPr>
            <p:extLst>
              <p:ext uri="{D42A27DB-BD31-4B8C-83A1-F6EECF244321}">
                <p14:modId xmlns:p14="http://schemas.microsoft.com/office/powerpoint/2010/main" val="1374790382"/>
              </p:ext>
            </p:extLst>
          </p:nvPr>
        </p:nvGraphicFramePr>
        <p:xfrm>
          <a:off x="1783357" y="5471475"/>
          <a:ext cx="5327650" cy="985838"/>
        </p:xfrm>
        <a:graphic>
          <a:graphicData uri="http://schemas.openxmlformats.org/presentationml/2006/ole">
            <mc:AlternateContent xmlns:mc="http://schemas.openxmlformats.org/markup-compatibility/2006">
              <mc:Choice xmlns:v="urn:schemas-microsoft-com:vml" Requires="v">
                <p:oleObj spid="_x0000_s26859" name="Equation" r:id="rId13" imgW="2400120" imgH="444240" progId="Equation.DSMT4">
                  <p:embed/>
                </p:oleObj>
              </mc:Choice>
              <mc:Fallback>
                <p:oleObj name="Equation" r:id="rId13" imgW="2400120" imgH="444240" progId="Equation.DSMT4">
                  <p:embed/>
                  <p:pic>
                    <p:nvPicPr>
                      <p:cNvPr id="13" name="Object 4">
                        <a:extLst>
                          <a:ext uri="{FF2B5EF4-FFF2-40B4-BE49-F238E27FC236}">
                            <a16:creationId xmlns:a16="http://schemas.microsoft.com/office/drawing/2014/main" id="{FC8A2DA6-C05C-4F3F-A90B-CAA624F228EE}"/>
                          </a:ext>
                        </a:extLst>
                      </p:cNvPr>
                      <p:cNvPicPr>
                        <a:picLocks noChangeAspect="1" noChangeArrowheads="1"/>
                      </p:cNvPicPr>
                      <p:nvPr/>
                    </p:nvPicPr>
                    <p:blipFill>
                      <a:blip r:embed="rId14"/>
                      <a:srcRect/>
                      <a:stretch>
                        <a:fillRect/>
                      </a:stretch>
                    </p:blipFill>
                    <p:spPr bwMode="auto">
                      <a:xfrm>
                        <a:off x="1783357" y="5471475"/>
                        <a:ext cx="5327650" cy="9858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56649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6"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8735373-B6AE-4BA9-AF92-B68B41AF984D}" type="datetime1">
              <a:rPr lang="zh-CN" altLang="en-US" smtClean="0"/>
              <a:t>2020/3/20</a:t>
            </a:fld>
            <a:endParaRPr lang="zh-CN" altLang="en-US"/>
          </a:p>
        </p:txBody>
      </p:sp>
      <p:sp>
        <p:nvSpPr>
          <p:cNvPr id="5" name="灯片编号占位符 4"/>
          <p:cNvSpPr>
            <a:spLocks noGrp="1"/>
          </p:cNvSpPr>
          <p:nvPr>
            <p:ph type="sldNum" sz="quarter" idx="12"/>
          </p:nvPr>
        </p:nvSpPr>
        <p:spPr/>
        <p:txBody>
          <a:bodyPr/>
          <a:lstStyle/>
          <a:p>
            <a:fld id="{0E81DA72-FED3-491C-8B54-9DCADA948234}" type="slidenum">
              <a:rPr lang="zh-CN" altLang="en-US" smtClean="0"/>
              <a:t>3</a:t>
            </a:fld>
            <a:endParaRPr lang="zh-CN" altLang="en-US"/>
          </a:p>
        </p:txBody>
      </p:sp>
      <p:sp>
        <p:nvSpPr>
          <p:cNvPr id="8" name="Text Box 6"/>
          <p:cNvSpPr txBox="1">
            <a:spLocks noChangeArrowheads="1"/>
          </p:cNvSpPr>
          <p:nvPr/>
        </p:nvSpPr>
        <p:spPr bwMode="auto">
          <a:xfrm>
            <a:off x="6330551" y="5833131"/>
            <a:ext cx="2000649"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solidFill>
                  <a:srgbClr val="0000FF"/>
                </a:solidFill>
                <a:latin typeface="华文楷体" panose="02010600040101010101" pitchFamily="2" charset="-122"/>
                <a:ea typeface="华文楷体" panose="02010600040101010101" pitchFamily="2" charset="-122"/>
              </a:rPr>
              <a:t>作业：</a:t>
            </a:r>
            <a:r>
              <a:rPr kumimoji="1" lang="en-US" altLang="zh-CN" sz="2800" b="1" dirty="0">
                <a:solidFill>
                  <a:srgbClr val="0000FF"/>
                </a:solidFill>
                <a:latin typeface="华文楷体" panose="02010600040101010101" pitchFamily="2" charset="-122"/>
                <a:ea typeface="华文楷体" panose="02010600040101010101" pitchFamily="2" charset="-122"/>
              </a:rPr>
              <a:t>3-9</a:t>
            </a:r>
          </a:p>
        </p:txBody>
      </p:sp>
      <p:sp>
        <p:nvSpPr>
          <p:cNvPr id="9" name="Text Box 7"/>
          <p:cNvSpPr txBox="1">
            <a:spLocks noChangeArrowheads="1"/>
          </p:cNvSpPr>
          <p:nvPr/>
        </p:nvSpPr>
        <p:spPr bwMode="auto">
          <a:xfrm>
            <a:off x="1842298" y="1503080"/>
            <a:ext cx="6737350" cy="646331"/>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§3.5  </a:t>
            </a:r>
            <a:r>
              <a:rPr kumimoji="1" lang="zh-CN" altLang="en-US"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质心参考系</a:t>
            </a:r>
          </a:p>
        </p:txBody>
      </p:sp>
      <p:sp>
        <p:nvSpPr>
          <p:cNvPr id="7" name="Text Box 8">
            <a:extLst>
              <a:ext uri="{FF2B5EF4-FFF2-40B4-BE49-F238E27FC236}">
                <a16:creationId xmlns:a16="http://schemas.microsoft.com/office/drawing/2014/main" id="{68E57952-331B-48CF-8819-0D6F05D8A335}"/>
              </a:ext>
            </a:extLst>
          </p:cNvPr>
          <p:cNvSpPr txBox="1">
            <a:spLocks noChangeArrowheads="1"/>
          </p:cNvSpPr>
          <p:nvPr/>
        </p:nvSpPr>
        <p:spPr bwMode="auto">
          <a:xfrm>
            <a:off x="2342678" y="2411181"/>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3.5.1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质心系的动量</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
        <p:nvSpPr>
          <p:cNvPr id="10" name="Text Box 8">
            <a:extLst>
              <a:ext uri="{FF2B5EF4-FFF2-40B4-BE49-F238E27FC236}">
                <a16:creationId xmlns:a16="http://schemas.microsoft.com/office/drawing/2014/main" id="{0B9B4CD1-04CC-41E9-9261-524421CDB85D}"/>
              </a:ext>
            </a:extLst>
          </p:cNvPr>
          <p:cNvSpPr txBox="1">
            <a:spLocks noChangeArrowheads="1"/>
          </p:cNvSpPr>
          <p:nvPr/>
        </p:nvSpPr>
        <p:spPr bwMode="auto">
          <a:xfrm>
            <a:off x="2342678" y="3129774"/>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3.5.2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质心系的角动量</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
        <p:nvSpPr>
          <p:cNvPr id="11" name="Text Box 8">
            <a:extLst>
              <a:ext uri="{FF2B5EF4-FFF2-40B4-BE49-F238E27FC236}">
                <a16:creationId xmlns:a16="http://schemas.microsoft.com/office/drawing/2014/main" id="{F860E0B8-3E85-4498-B31E-28E407FFA6ED}"/>
              </a:ext>
            </a:extLst>
          </p:cNvPr>
          <p:cNvSpPr txBox="1">
            <a:spLocks noChangeArrowheads="1"/>
          </p:cNvSpPr>
          <p:nvPr/>
        </p:nvSpPr>
        <p:spPr bwMode="auto">
          <a:xfrm>
            <a:off x="2342678" y="3846374"/>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3.5.3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质心系的动能</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26352420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5FE5D5A-330B-460A-800C-D26099AD4804}"/>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5649DADA-374F-4E86-B87D-6DDC4B157C37}"/>
              </a:ext>
            </a:extLst>
          </p:cNvPr>
          <p:cNvSpPr>
            <a:spLocks noGrp="1"/>
          </p:cNvSpPr>
          <p:nvPr>
            <p:ph type="sldNum" sz="quarter" idx="12"/>
          </p:nvPr>
        </p:nvSpPr>
        <p:spPr/>
        <p:txBody>
          <a:bodyPr/>
          <a:lstStyle/>
          <a:p>
            <a:fld id="{0E81DA72-FED3-491C-8B54-9DCADA948234}" type="slidenum">
              <a:rPr lang="zh-CN" altLang="en-US" smtClean="0"/>
              <a:t>30</a:t>
            </a:fld>
            <a:endParaRPr lang="zh-CN" altLang="en-US"/>
          </a:p>
        </p:txBody>
      </p:sp>
      <p:sp>
        <p:nvSpPr>
          <p:cNvPr id="4" name="Text Box 5">
            <a:extLst>
              <a:ext uri="{FF2B5EF4-FFF2-40B4-BE49-F238E27FC236}">
                <a16:creationId xmlns:a16="http://schemas.microsoft.com/office/drawing/2014/main" id="{494A1B0C-D900-4431-9C1A-B751A958D3DB}"/>
              </a:ext>
            </a:extLst>
          </p:cNvPr>
          <p:cNvSpPr txBox="1">
            <a:spLocks noChangeArrowheads="1"/>
          </p:cNvSpPr>
          <p:nvPr/>
        </p:nvSpPr>
        <p:spPr bwMode="auto">
          <a:xfrm>
            <a:off x="360331" y="250170"/>
            <a:ext cx="58613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(2)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在质心系，系统固有角动量：</a:t>
            </a:r>
          </a:p>
        </p:txBody>
      </p:sp>
      <p:graphicFrame>
        <p:nvGraphicFramePr>
          <p:cNvPr id="5" name="Object 27">
            <a:extLst>
              <a:ext uri="{FF2B5EF4-FFF2-40B4-BE49-F238E27FC236}">
                <a16:creationId xmlns:a16="http://schemas.microsoft.com/office/drawing/2014/main" id="{9E835018-DF17-4247-AD43-6A302070DB31}"/>
              </a:ext>
            </a:extLst>
          </p:cNvPr>
          <p:cNvGraphicFramePr>
            <a:graphicFrameLocks noChangeAspect="1"/>
          </p:cNvGraphicFramePr>
          <p:nvPr>
            <p:extLst>
              <p:ext uri="{D42A27DB-BD31-4B8C-83A1-F6EECF244321}">
                <p14:modId xmlns:p14="http://schemas.microsoft.com/office/powerpoint/2010/main" val="1939584647"/>
              </p:ext>
            </p:extLst>
          </p:nvPr>
        </p:nvGraphicFramePr>
        <p:xfrm>
          <a:off x="935950" y="853620"/>
          <a:ext cx="3270326" cy="535464"/>
        </p:xfrm>
        <a:graphic>
          <a:graphicData uri="http://schemas.openxmlformats.org/presentationml/2006/ole">
            <mc:AlternateContent xmlns:mc="http://schemas.openxmlformats.org/markup-compatibility/2006">
              <mc:Choice xmlns:v="urn:schemas-microsoft-com:vml" Requires="v">
                <p:oleObj spid="_x0000_s28055" name="Equation" r:id="rId3" imgW="1473120" imgH="241200" progId="Equation.DSMT4">
                  <p:embed/>
                </p:oleObj>
              </mc:Choice>
              <mc:Fallback>
                <p:oleObj name="Equation" r:id="rId3" imgW="1473120" imgH="241200" progId="Equation.DSMT4">
                  <p:embed/>
                  <p:pic>
                    <p:nvPicPr>
                      <p:cNvPr id="141339" name="Object 27"/>
                      <p:cNvPicPr>
                        <a:picLocks noChangeAspect="1" noChangeArrowheads="1"/>
                      </p:cNvPicPr>
                      <p:nvPr/>
                    </p:nvPicPr>
                    <p:blipFill>
                      <a:blip r:embed="rId4"/>
                      <a:srcRect/>
                      <a:stretch>
                        <a:fillRect/>
                      </a:stretch>
                    </p:blipFill>
                    <p:spPr bwMode="auto">
                      <a:xfrm>
                        <a:off x="935950" y="853620"/>
                        <a:ext cx="3270326" cy="53546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2" name="组合 21">
            <a:extLst>
              <a:ext uri="{FF2B5EF4-FFF2-40B4-BE49-F238E27FC236}">
                <a16:creationId xmlns:a16="http://schemas.microsoft.com/office/drawing/2014/main" id="{B6EC7737-7EFB-4224-8777-D02AA4D3FFAE}"/>
              </a:ext>
            </a:extLst>
          </p:cNvPr>
          <p:cNvGrpSpPr/>
          <p:nvPr/>
        </p:nvGrpSpPr>
        <p:grpSpPr>
          <a:xfrm>
            <a:off x="5746331" y="455373"/>
            <a:ext cx="3155950" cy="2760902"/>
            <a:chOff x="5863289" y="1036541"/>
            <a:chExt cx="3155950" cy="2760902"/>
          </a:xfrm>
        </p:grpSpPr>
        <p:grpSp>
          <p:nvGrpSpPr>
            <p:cNvPr id="6" name="Group 8">
              <a:extLst>
                <a:ext uri="{FF2B5EF4-FFF2-40B4-BE49-F238E27FC236}">
                  <a16:creationId xmlns:a16="http://schemas.microsoft.com/office/drawing/2014/main" id="{E33E6453-0666-4645-992A-445E9E396328}"/>
                </a:ext>
              </a:extLst>
            </p:cNvPr>
            <p:cNvGrpSpPr>
              <a:grpSpLocks/>
            </p:cNvGrpSpPr>
            <p:nvPr/>
          </p:nvGrpSpPr>
          <p:grpSpPr bwMode="auto">
            <a:xfrm>
              <a:off x="5863289" y="1451335"/>
              <a:ext cx="3155950" cy="2020888"/>
              <a:chOff x="3553" y="1541"/>
              <a:chExt cx="1988" cy="1273"/>
            </a:xfrm>
          </p:grpSpPr>
          <p:sp>
            <p:nvSpPr>
              <p:cNvPr id="7" name="Oval 9">
                <a:extLst>
                  <a:ext uri="{FF2B5EF4-FFF2-40B4-BE49-F238E27FC236}">
                    <a16:creationId xmlns:a16="http://schemas.microsoft.com/office/drawing/2014/main" id="{C7750AE3-F0C2-45BE-89B3-D32B5517DD2A}"/>
                  </a:ext>
                </a:extLst>
              </p:cNvPr>
              <p:cNvSpPr>
                <a:spLocks noChangeArrowheads="1"/>
              </p:cNvSpPr>
              <p:nvPr/>
            </p:nvSpPr>
            <p:spPr bwMode="auto">
              <a:xfrm>
                <a:off x="3905" y="1758"/>
                <a:ext cx="113" cy="113"/>
              </a:xfrm>
              <a:prstGeom prst="ellipse">
                <a:avLst/>
              </a:prstGeom>
              <a:solidFill>
                <a:srgbClr val="0000FF"/>
              </a:solidFill>
              <a:ln w="41275">
                <a:solidFill>
                  <a:srgbClr val="0000FF"/>
                </a:solidFill>
                <a:round/>
                <a:headEnd/>
                <a:tailEnd/>
              </a:ln>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8" name="Oval 10">
                <a:extLst>
                  <a:ext uri="{FF2B5EF4-FFF2-40B4-BE49-F238E27FC236}">
                    <a16:creationId xmlns:a16="http://schemas.microsoft.com/office/drawing/2014/main" id="{726C1CD5-D329-461A-BADC-06500F2058DD}"/>
                  </a:ext>
                </a:extLst>
              </p:cNvPr>
              <p:cNvSpPr>
                <a:spLocks noChangeArrowheads="1"/>
              </p:cNvSpPr>
              <p:nvPr/>
            </p:nvSpPr>
            <p:spPr bwMode="auto">
              <a:xfrm>
                <a:off x="5074" y="2375"/>
                <a:ext cx="111" cy="114"/>
              </a:xfrm>
              <a:prstGeom prst="ellipse">
                <a:avLst/>
              </a:prstGeom>
              <a:solidFill>
                <a:srgbClr val="9900CC"/>
              </a:solidFill>
              <a:ln w="41275">
                <a:solidFill>
                  <a:srgbClr val="9900CC"/>
                </a:solidFill>
                <a:round/>
                <a:headEnd/>
                <a:tailEnd/>
              </a:ln>
            </p:spPr>
            <p:txBody>
              <a:bodyPr wrap="none" anchor="ctr"/>
              <a:lstStyle/>
              <a:p>
                <a:endParaRPr lang="zh-CN" altLang="en-US" sz="2800"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9" name="Object 11">
                <a:extLst>
                  <a:ext uri="{FF2B5EF4-FFF2-40B4-BE49-F238E27FC236}">
                    <a16:creationId xmlns:a16="http://schemas.microsoft.com/office/drawing/2014/main" id="{85F0E154-9929-4677-A704-18FF13B91398}"/>
                  </a:ext>
                </a:extLst>
              </p:cNvPr>
              <p:cNvGraphicFramePr>
                <a:graphicFrameLocks noChangeAspect="1"/>
              </p:cNvGraphicFramePr>
              <p:nvPr>
                <p:extLst>
                  <p:ext uri="{D42A27DB-BD31-4B8C-83A1-F6EECF244321}">
                    <p14:modId xmlns:p14="http://schemas.microsoft.com/office/powerpoint/2010/main" val="1048403794"/>
                  </p:ext>
                </p:extLst>
              </p:nvPr>
            </p:nvGraphicFramePr>
            <p:xfrm>
              <a:off x="3553" y="1541"/>
              <a:ext cx="320" cy="360"/>
            </p:xfrm>
            <a:graphic>
              <a:graphicData uri="http://schemas.openxmlformats.org/presentationml/2006/ole">
                <mc:AlternateContent xmlns:mc="http://schemas.openxmlformats.org/markup-compatibility/2006">
                  <mc:Choice xmlns:v="urn:schemas-microsoft-com:vml" Requires="v">
                    <p:oleObj spid="_x0000_s28056" name="Equation" r:id="rId5" imgW="203040" imgH="228600" progId="Equation.DSMT4">
                      <p:embed/>
                    </p:oleObj>
                  </mc:Choice>
                  <mc:Fallback>
                    <p:oleObj name="Equation" r:id="rId5" imgW="203040" imgH="228600" progId="Equation.DSMT4">
                      <p:embed/>
                      <p:pic>
                        <p:nvPicPr>
                          <p:cNvPr id="12" name="Object 11">
                            <a:extLst>
                              <a:ext uri="{FF2B5EF4-FFF2-40B4-BE49-F238E27FC236}">
                                <a16:creationId xmlns:a16="http://schemas.microsoft.com/office/drawing/2014/main" id="{364FA8B0-0441-4BBE-8C5C-AB7AA0D714FB}"/>
                              </a:ext>
                            </a:extLst>
                          </p:cNvPr>
                          <p:cNvPicPr>
                            <a:picLocks noChangeAspect="1" noChangeArrowheads="1"/>
                          </p:cNvPicPr>
                          <p:nvPr/>
                        </p:nvPicPr>
                        <p:blipFill>
                          <a:blip r:embed="rId6"/>
                          <a:srcRect/>
                          <a:stretch>
                            <a:fillRect/>
                          </a:stretch>
                        </p:blipFill>
                        <p:spPr bwMode="auto">
                          <a:xfrm>
                            <a:off x="3553" y="1541"/>
                            <a:ext cx="320" cy="36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12">
                <a:extLst>
                  <a:ext uri="{FF2B5EF4-FFF2-40B4-BE49-F238E27FC236}">
                    <a16:creationId xmlns:a16="http://schemas.microsoft.com/office/drawing/2014/main" id="{0D52F921-B962-42CA-93B0-77CB9CCDE2BC}"/>
                  </a:ext>
                </a:extLst>
              </p:cNvPr>
              <p:cNvGraphicFramePr>
                <a:graphicFrameLocks noChangeAspect="1"/>
              </p:cNvGraphicFramePr>
              <p:nvPr>
                <p:extLst>
                  <p:ext uri="{D42A27DB-BD31-4B8C-83A1-F6EECF244321}">
                    <p14:modId xmlns:p14="http://schemas.microsoft.com/office/powerpoint/2010/main" val="184813786"/>
                  </p:ext>
                </p:extLst>
              </p:nvPr>
            </p:nvGraphicFramePr>
            <p:xfrm>
              <a:off x="5201" y="2257"/>
              <a:ext cx="340" cy="360"/>
            </p:xfrm>
            <a:graphic>
              <a:graphicData uri="http://schemas.openxmlformats.org/presentationml/2006/ole">
                <mc:AlternateContent xmlns:mc="http://schemas.openxmlformats.org/markup-compatibility/2006">
                  <mc:Choice xmlns:v="urn:schemas-microsoft-com:vml" Requires="v">
                    <p:oleObj spid="_x0000_s28057" name="Equation" r:id="rId7" imgW="215640" imgH="228600" progId="Equation.DSMT4">
                      <p:embed/>
                    </p:oleObj>
                  </mc:Choice>
                  <mc:Fallback>
                    <p:oleObj name="Equation" r:id="rId7" imgW="215640" imgH="228600" progId="Equation.DSMT4">
                      <p:embed/>
                      <p:pic>
                        <p:nvPicPr>
                          <p:cNvPr id="13" name="Object 12">
                            <a:extLst>
                              <a:ext uri="{FF2B5EF4-FFF2-40B4-BE49-F238E27FC236}">
                                <a16:creationId xmlns:a16="http://schemas.microsoft.com/office/drawing/2014/main" id="{995024ED-D5A7-4044-AFC5-91B1A4032C01}"/>
                              </a:ext>
                            </a:extLst>
                          </p:cNvPr>
                          <p:cNvPicPr>
                            <a:picLocks noChangeAspect="1" noChangeArrowheads="1"/>
                          </p:cNvPicPr>
                          <p:nvPr/>
                        </p:nvPicPr>
                        <p:blipFill>
                          <a:blip r:embed="rId8"/>
                          <a:srcRect/>
                          <a:stretch>
                            <a:fillRect/>
                          </a:stretch>
                        </p:blipFill>
                        <p:spPr bwMode="auto">
                          <a:xfrm>
                            <a:off x="5201" y="2257"/>
                            <a:ext cx="340" cy="36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Line 13">
                <a:extLst>
                  <a:ext uri="{FF2B5EF4-FFF2-40B4-BE49-F238E27FC236}">
                    <a16:creationId xmlns:a16="http://schemas.microsoft.com/office/drawing/2014/main" id="{3CCD4964-D81D-4719-BA6E-13612510511C}"/>
                  </a:ext>
                </a:extLst>
              </p:cNvPr>
              <p:cNvSpPr>
                <a:spLocks noChangeShapeType="1"/>
              </p:cNvSpPr>
              <p:nvPr/>
            </p:nvSpPr>
            <p:spPr bwMode="auto">
              <a:xfrm>
                <a:off x="4006" y="1845"/>
                <a:ext cx="1068" cy="557"/>
              </a:xfrm>
              <a:prstGeom prst="line">
                <a:avLst/>
              </a:prstGeom>
              <a:noFill/>
              <a:ln w="95250" cmpd="dbl">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2" name="Freeform 16">
                <a:extLst>
                  <a:ext uri="{FF2B5EF4-FFF2-40B4-BE49-F238E27FC236}">
                    <a16:creationId xmlns:a16="http://schemas.microsoft.com/office/drawing/2014/main" id="{C7FEC4CF-B7E3-4087-BF0B-A11AA00ED980}"/>
                  </a:ext>
                </a:extLst>
              </p:cNvPr>
              <p:cNvSpPr>
                <a:spLocks/>
              </p:cNvSpPr>
              <p:nvPr/>
            </p:nvSpPr>
            <p:spPr bwMode="auto">
              <a:xfrm>
                <a:off x="4886" y="2486"/>
                <a:ext cx="205" cy="328"/>
              </a:xfrm>
              <a:custGeom>
                <a:avLst/>
                <a:gdLst>
                  <a:gd name="T0" fmla="*/ 144 w 144"/>
                  <a:gd name="T1" fmla="*/ 0 h 259"/>
                  <a:gd name="T2" fmla="*/ 0 w 144"/>
                  <a:gd name="T3" fmla="*/ 259 h 259"/>
                  <a:gd name="T4" fmla="*/ 0 60000 65536"/>
                  <a:gd name="T5" fmla="*/ 0 60000 65536"/>
                  <a:gd name="T6" fmla="*/ 0 w 144"/>
                  <a:gd name="T7" fmla="*/ 0 h 259"/>
                  <a:gd name="T8" fmla="*/ 144 w 144"/>
                  <a:gd name="T9" fmla="*/ 259 h 259"/>
                </a:gdLst>
                <a:ahLst/>
                <a:cxnLst>
                  <a:cxn ang="T4">
                    <a:pos x="T0" y="T1"/>
                  </a:cxn>
                  <a:cxn ang="T5">
                    <a:pos x="T2" y="T3"/>
                  </a:cxn>
                </a:cxnLst>
                <a:rect l="T6" t="T7" r="T8" b="T9"/>
                <a:pathLst>
                  <a:path w="144" h="259">
                    <a:moveTo>
                      <a:pt x="144" y="0"/>
                    </a:moveTo>
                    <a:lnTo>
                      <a:pt x="0" y="259"/>
                    </a:lnTo>
                  </a:path>
                </a:pathLst>
              </a:custGeom>
              <a:noFill/>
              <a:ln w="41275" cap="flat" cmpd="sng">
                <a:solidFill>
                  <a:srgbClr val="9900CC"/>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4" name="Object 22">
                <a:extLst>
                  <a:ext uri="{FF2B5EF4-FFF2-40B4-BE49-F238E27FC236}">
                    <a16:creationId xmlns:a16="http://schemas.microsoft.com/office/drawing/2014/main" id="{6C6854D3-CF8B-44AB-AAB1-EA26C678E212}"/>
                  </a:ext>
                </a:extLst>
              </p:cNvPr>
              <p:cNvGraphicFramePr>
                <a:graphicFrameLocks noChangeAspect="1"/>
              </p:cNvGraphicFramePr>
              <p:nvPr>
                <p:extLst>
                  <p:ext uri="{D42A27DB-BD31-4B8C-83A1-F6EECF244321}">
                    <p14:modId xmlns:p14="http://schemas.microsoft.com/office/powerpoint/2010/main" val="455364937"/>
                  </p:ext>
                </p:extLst>
              </p:nvPr>
            </p:nvGraphicFramePr>
            <p:xfrm>
              <a:off x="4005" y="1932"/>
              <a:ext cx="240" cy="360"/>
            </p:xfrm>
            <a:graphic>
              <a:graphicData uri="http://schemas.openxmlformats.org/presentationml/2006/ole">
                <mc:AlternateContent xmlns:mc="http://schemas.openxmlformats.org/markup-compatibility/2006">
                  <mc:Choice xmlns:v="urn:schemas-microsoft-com:vml" Requires="v">
                    <p:oleObj spid="_x0000_s28058" name="Equation" r:id="rId9" imgW="152280" imgH="228600" progId="Equation.DSMT4">
                      <p:embed/>
                    </p:oleObj>
                  </mc:Choice>
                  <mc:Fallback>
                    <p:oleObj name="Equation" r:id="rId9" imgW="152280" imgH="228600" progId="Equation.DSMT4">
                      <p:embed/>
                      <p:pic>
                        <p:nvPicPr>
                          <p:cNvPr id="19" name="Object 22">
                            <a:extLst>
                              <a:ext uri="{FF2B5EF4-FFF2-40B4-BE49-F238E27FC236}">
                                <a16:creationId xmlns:a16="http://schemas.microsoft.com/office/drawing/2014/main" id="{70788AD1-65B9-44FB-8CFF-6981FCB53488}"/>
                              </a:ext>
                            </a:extLst>
                          </p:cNvPr>
                          <p:cNvPicPr>
                            <a:picLocks noChangeAspect="1" noChangeArrowheads="1"/>
                          </p:cNvPicPr>
                          <p:nvPr/>
                        </p:nvPicPr>
                        <p:blipFill>
                          <a:blip r:embed="rId10"/>
                          <a:srcRect/>
                          <a:stretch>
                            <a:fillRect/>
                          </a:stretch>
                        </p:blipFill>
                        <p:spPr bwMode="auto">
                          <a:xfrm>
                            <a:off x="4005" y="1932"/>
                            <a:ext cx="240" cy="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ct 23">
                <a:extLst>
                  <a:ext uri="{FF2B5EF4-FFF2-40B4-BE49-F238E27FC236}">
                    <a16:creationId xmlns:a16="http://schemas.microsoft.com/office/drawing/2014/main" id="{BC9BFD52-388C-4C94-84D7-AF18B32B967B}"/>
                  </a:ext>
                </a:extLst>
              </p:cNvPr>
              <p:cNvGraphicFramePr>
                <a:graphicFrameLocks noChangeAspect="1"/>
              </p:cNvGraphicFramePr>
              <p:nvPr>
                <p:extLst>
                  <p:ext uri="{D42A27DB-BD31-4B8C-83A1-F6EECF244321}">
                    <p14:modId xmlns:p14="http://schemas.microsoft.com/office/powerpoint/2010/main" val="1467897001"/>
                  </p:ext>
                </p:extLst>
              </p:nvPr>
            </p:nvGraphicFramePr>
            <p:xfrm>
              <a:off x="4622" y="2259"/>
              <a:ext cx="240" cy="360"/>
            </p:xfrm>
            <a:graphic>
              <a:graphicData uri="http://schemas.openxmlformats.org/presentationml/2006/ole">
                <mc:AlternateContent xmlns:mc="http://schemas.openxmlformats.org/markup-compatibility/2006">
                  <mc:Choice xmlns:v="urn:schemas-microsoft-com:vml" Requires="v">
                    <p:oleObj spid="_x0000_s28059" name="Equation" r:id="rId11" imgW="152280" imgH="228600" progId="Equation.DSMT4">
                      <p:embed/>
                    </p:oleObj>
                  </mc:Choice>
                  <mc:Fallback>
                    <p:oleObj name="Equation" r:id="rId11" imgW="152280" imgH="228600" progId="Equation.DSMT4">
                      <p:embed/>
                      <p:pic>
                        <p:nvPicPr>
                          <p:cNvPr id="20" name="Object 23">
                            <a:extLst>
                              <a:ext uri="{FF2B5EF4-FFF2-40B4-BE49-F238E27FC236}">
                                <a16:creationId xmlns:a16="http://schemas.microsoft.com/office/drawing/2014/main" id="{26EC1475-74D6-400D-A4EC-AF7D7927DE27}"/>
                              </a:ext>
                            </a:extLst>
                          </p:cNvPr>
                          <p:cNvPicPr>
                            <a:picLocks noChangeAspect="1" noChangeArrowheads="1"/>
                          </p:cNvPicPr>
                          <p:nvPr/>
                        </p:nvPicPr>
                        <p:blipFill>
                          <a:blip r:embed="rId12"/>
                          <a:srcRect/>
                          <a:stretch>
                            <a:fillRect/>
                          </a:stretch>
                        </p:blipFill>
                        <p:spPr bwMode="auto">
                          <a:xfrm>
                            <a:off x="4622" y="2259"/>
                            <a:ext cx="240" cy="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ct 24">
                <a:extLst>
                  <a:ext uri="{FF2B5EF4-FFF2-40B4-BE49-F238E27FC236}">
                    <a16:creationId xmlns:a16="http://schemas.microsoft.com/office/drawing/2014/main" id="{79E274EE-C3A9-431D-AE25-2A6DDEFF4CD8}"/>
                  </a:ext>
                </a:extLst>
              </p:cNvPr>
              <p:cNvGraphicFramePr>
                <a:graphicFrameLocks noChangeAspect="1"/>
              </p:cNvGraphicFramePr>
              <p:nvPr>
                <p:extLst>
                  <p:ext uri="{D42A27DB-BD31-4B8C-83A1-F6EECF244321}">
                    <p14:modId xmlns:p14="http://schemas.microsoft.com/office/powerpoint/2010/main" val="4075805754"/>
                  </p:ext>
                </p:extLst>
              </p:nvPr>
            </p:nvGraphicFramePr>
            <p:xfrm>
              <a:off x="4492" y="1784"/>
              <a:ext cx="260" cy="279"/>
            </p:xfrm>
            <a:graphic>
              <a:graphicData uri="http://schemas.openxmlformats.org/presentationml/2006/ole">
                <mc:AlternateContent xmlns:mc="http://schemas.openxmlformats.org/markup-compatibility/2006">
                  <mc:Choice xmlns:v="urn:schemas-microsoft-com:vml" Requires="v">
                    <p:oleObj spid="_x0000_s28060" name="Equation" r:id="rId13" imgW="164880" imgH="177480" progId="Equation.DSMT4">
                      <p:embed/>
                    </p:oleObj>
                  </mc:Choice>
                  <mc:Fallback>
                    <p:oleObj name="Equation" r:id="rId13" imgW="164880" imgH="177480" progId="Equation.DSMT4">
                      <p:embed/>
                      <p:pic>
                        <p:nvPicPr>
                          <p:cNvPr id="21" name="Object 24">
                            <a:extLst>
                              <a:ext uri="{FF2B5EF4-FFF2-40B4-BE49-F238E27FC236}">
                                <a16:creationId xmlns:a16="http://schemas.microsoft.com/office/drawing/2014/main" id="{34FC9C30-FCF8-4135-A2D5-BD373C1464B1}"/>
                              </a:ext>
                            </a:extLst>
                          </p:cNvPr>
                          <p:cNvPicPr>
                            <a:picLocks noChangeAspect="1" noChangeArrowheads="1"/>
                          </p:cNvPicPr>
                          <p:nvPr/>
                        </p:nvPicPr>
                        <p:blipFill>
                          <a:blip r:embed="rId14"/>
                          <a:srcRect/>
                          <a:stretch>
                            <a:fillRect/>
                          </a:stretch>
                        </p:blipFill>
                        <p:spPr bwMode="auto">
                          <a:xfrm>
                            <a:off x="4492" y="1784"/>
                            <a:ext cx="260"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 name="Oval 25">
                <a:extLst>
                  <a:ext uri="{FF2B5EF4-FFF2-40B4-BE49-F238E27FC236}">
                    <a16:creationId xmlns:a16="http://schemas.microsoft.com/office/drawing/2014/main" id="{802CC088-114B-4FAF-908D-1F85B530ADD0}"/>
                  </a:ext>
                </a:extLst>
              </p:cNvPr>
              <p:cNvSpPr>
                <a:spLocks noChangeAspect="1" noChangeArrowheads="1"/>
              </p:cNvSpPr>
              <p:nvPr/>
            </p:nvSpPr>
            <p:spPr bwMode="auto">
              <a:xfrm>
                <a:off x="4532" y="2112"/>
                <a:ext cx="41" cy="41"/>
              </a:xfrm>
              <a:prstGeom prst="ellipse">
                <a:avLst/>
              </a:prstGeom>
              <a:solidFill>
                <a:srgbClr val="FF0000"/>
              </a:solidFill>
              <a:ln w="9525">
                <a:solidFill>
                  <a:schemeClr val="tx1"/>
                </a:solidFill>
                <a:round/>
                <a:headEnd/>
                <a:tailEnd/>
              </a:ln>
            </p:spPr>
            <p:txBody>
              <a:bodyPr wrap="none" anchor="ctr"/>
              <a:lstStyle/>
              <a:p>
                <a:endParaRPr lang="zh-CN" altLang="en-US" sz="2800" dirty="0">
                  <a:latin typeface="Times New Roman" panose="02020603050405020304" pitchFamily="18" charset="0"/>
                  <a:ea typeface="华文楷体" panose="02010600040101010101" pitchFamily="2" charset="-122"/>
                  <a:cs typeface="Times New Roman" panose="02020603050405020304" pitchFamily="18" charset="0"/>
                </a:endParaRPr>
              </a:p>
            </p:txBody>
          </p:sp>
        </p:grpSp>
        <p:grpSp>
          <p:nvGrpSpPr>
            <p:cNvPr id="18" name="组合 17">
              <a:extLst>
                <a:ext uri="{FF2B5EF4-FFF2-40B4-BE49-F238E27FC236}">
                  <a16:creationId xmlns:a16="http://schemas.microsoft.com/office/drawing/2014/main" id="{A3D0DCFB-787D-44E8-BB1F-F3565B6A4D49}"/>
                </a:ext>
              </a:extLst>
            </p:cNvPr>
            <p:cNvGrpSpPr/>
            <p:nvPr/>
          </p:nvGrpSpPr>
          <p:grpSpPr>
            <a:xfrm>
              <a:off x="6573469" y="1036541"/>
              <a:ext cx="2014389" cy="2760902"/>
              <a:chOff x="6573469" y="1036541"/>
              <a:chExt cx="2014389" cy="2760902"/>
            </a:xfrm>
          </p:grpSpPr>
          <p:graphicFrame>
            <p:nvGraphicFramePr>
              <p:cNvPr id="19" name="Object 17">
                <a:extLst>
                  <a:ext uri="{FF2B5EF4-FFF2-40B4-BE49-F238E27FC236}">
                    <a16:creationId xmlns:a16="http://schemas.microsoft.com/office/drawing/2014/main" id="{45E82FAA-AE1F-4339-BE05-63336E9264EC}"/>
                  </a:ext>
                </a:extLst>
              </p:cNvPr>
              <p:cNvGraphicFramePr>
                <a:graphicFrameLocks noChangeAspect="1"/>
              </p:cNvGraphicFramePr>
              <p:nvPr>
                <p:extLst>
                  <p:ext uri="{D42A27DB-BD31-4B8C-83A1-F6EECF244321}">
                    <p14:modId xmlns:p14="http://schemas.microsoft.com/office/powerpoint/2010/main" val="3091019002"/>
                  </p:ext>
                </p:extLst>
              </p:nvPr>
            </p:nvGraphicFramePr>
            <p:xfrm>
              <a:off x="6961840" y="1036541"/>
              <a:ext cx="381000" cy="571500"/>
            </p:xfrm>
            <a:graphic>
              <a:graphicData uri="http://schemas.openxmlformats.org/presentationml/2006/ole">
                <mc:AlternateContent xmlns:mc="http://schemas.openxmlformats.org/markup-compatibility/2006">
                  <mc:Choice xmlns:v="urn:schemas-microsoft-com:vml" Requires="v">
                    <p:oleObj spid="_x0000_s28061" name="Equation" r:id="rId15" imgW="152280" imgH="228600" progId="Equation.DSMT4">
                      <p:embed/>
                    </p:oleObj>
                  </mc:Choice>
                  <mc:Fallback>
                    <p:oleObj name="Equation" r:id="rId15" imgW="152280" imgH="228600" progId="Equation.DSMT4">
                      <p:embed/>
                      <p:pic>
                        <p:nvPicPr>
                          <p:cNvPr id="25" name="Object 17">
                            <a:extLst>
                              <a:ext uri="{FF2B5EF4-FFF2-40B4-BE49-F238E27FC236}">
                                <a16:creationId xmlns:a16="http://schemas.microsoft.com/office/drawing/2014/main" id="{24532E58-7BA6-4001-8BE5-51FFF63BF160}"/>
                              </a:ext>
                            </a:extLst>
                          </p:cNvPr>
                          <p:cNvPicPr>
                            <a:picLocks noChangeAspect="1" noChangeArrowheads="1"/>
                          </p:cNvPicPr>
                          <p:nvPr/>
                        </p:nvPicPr>
                        <p:blipFill>
                          <a:blip r:embed="rId16"/>
                          <a:srcRect/>
                          <a:stretch>
                            <a:fillRect/>
                          </a:stretch>
                        </p:blipFill>
                        <p:spPr bwMode="auto">
                          <a:xfrm>
                            <a:off x="6961840" y="1036541"/>
                            <a:ext cx="381000" cy="571500"/>
                          </a:xfrm>
                          <a:prstGeom prst="rect">
                            <a:avLst/>
                          </a:prstGeom>
                          <a:noFill/>
                          <a:ln>
                            <a:noFill/>
                          </a:ln>
                          <a:effectLst/>
                        </p:spPr>
                      </p:pic>
                    </p:oleObj>
                  </mc:Fallback>
                </mc:AlternateContent>
              </a:graphicData>
            </a:graphic>
          </p:graphicFrame>
          <p:graphicFrame>
            <p:nvGraphicFramePr>
              <p:cNvPr id="20" name="Object 17">
                <a:extLst>
                  <a:ext uri="{FF2B5EF4-FFF2-40B4-BE49-F238E27FC236}">
                    <a16:creationId xmlns:a16="http://schemas.microsoft.com/office/drawing/2014/main" id="{ED0D7B86-85B0-4A71-84E8-CA664E0A0D25}"/>
                  </a:ext>
                </a:extLst>
              </p:cNvPr>
              <p:cNvGraphicFramePr>
                <a:graphicFrameLocks noChangeAspect="1"/>
              </p:cNvGraphicFramePr>
              <p:nvPr>
                <p:extLst>
                  <p:ext uri="{D42A27DB-BD31-4B8C-83A1-F6EECF244321}">
                    <p14:modId xmlns:p14="http://schemas.microsoft.com/office/powerpoint/2010/main" val="1235400320"/>
                  </p:ext>
                </p:extLst>
              </p:nvPr>
            </p:nvGraphicFramePr>
            <p:xfrm>
              <a:off x="8175108" y="3225943"/>
              <a:ext cx="412750" cy="571500"/>
            </p:xfrm>
            <a:graphic>
              <a:graphicData uri="http://schemas.openxmlformats.org/presentationml/2006/ole">
                <mc:AlternateContent xmlns:mc="http://schemas.openxmlformats.org/markup-compatibility/2006">
                  <mc:Choice xmlns:v="urn:schemas-microsoft-com:vml" Requires="v">
                    <p:oleObj spid="_x0000_s28062" name="Equation" r:id="rId17" imgW="164880" imgH="228600" progId="Equation.DSMT4">
                      <p:embed/>
                    </p:oleObj>
                  </mc:Choice>
                  <mc:Fallback>
                    <p:oleObj name="Equation" r:id="rId17" imgW="164880" imgH="228600" progId="Equation.DSMT4">
                      <p:embed/>
                      <p:pic>
                        <p:nvPicPr>
                          <p:cNvPr id="26" name="Object 17">
                            <a:extLst>
                              <a:ext uri="{FF2B5EF4-FFF2-40B4-BE49-F238E27FC236}">
                                <a16:creationId xmlns:a16="http://schemas.microsoft.com/office/drawing/2014/main" id="{97E5E68D-59A9-448F-ADBF-2937AC8D1EE8}"/>
                              </a:ext>
                            </a:extLst>
                          </p:cNvPr>
                          <p:cNvPicPr>
                            <a:picLocks noChangeAspect="1" noChangeArrowheads="1"/>
                          </p:cNvPicPr>
                          <p:nvPr/>
                        </p:nvPicPr>
                        <p:blipFill>
                          <a:blip r:embed="rId18"/>
                          <a:srcRect/>
                          <a:stretch>
                            <a:fillRect/>
                          </a:stretch>
                        </p:blipFill>
                        <p:spPr bwMode="auto">
                          <a:xfrm>
                            <a:off x="8175108" y="3225943"/>
                            <a:ext cx="412750" cy="571500"/>
                          </a:xfrm>
                          <a:prstGeom prst="rect">
                            <a:avLst/>
                          </a:prstGeom>
                          <a:noFill/>
                          <a:ln>
                            <a:noFill/>
                          </a:ln>
                          <a:effectLst/>
                        </p:spPr>
                      </p:pic>
                    </p:oleObj>
                  </mc:Fallback>
                </mc:AlternateContent>
              </a:graphicData>
            </a:graphic>
          </p:graphicFrame>
          <p:cxnSp>
            <p:nvCxnSpPr>
              <p:cNvPr id="21" name="直接箭头连接符 20">
                <a:extLst>
                  <a:ext uri="{FF2B5EF4-FFF2-40B4-BE49-F238E27FC236}">
                    <a16:creationId xmlns:a16="http://schemas.microsoft.com/office/drawing/2014/main" id="{9D4CD69A-6CD5-4E12-A44E-47659A12FC3E}"/>
                  </a:ext>
                </a:extLst>
              </p:cNvPr>
              <p:cNvCxnSpPr>
                <a:cxnSpLocks/>
              </p:cNvCxnSpPr>
              <p:nvPr/>
            </p:nvCxnSpPr>
            <p:spPr>
              <a:xfrm flipV="1">
                <a:off x="6573469" y="1256073"/>
                <a:ext cx="289982" cy="536575"/>
              </a:xfrm>
              <a:prstGeom prst="straightConnector1">
                <a:avLst/>
              </a:prstGeom>
              <a:ln w="41275">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grpSp>
      <p:graphicFrame>
        <p:nvGraphicFramePr>
          <p:cNvPr id="24" name="Object 27">
            <a:extLst>
              <a:ext uri="{FF2B5EF4-FFF2-40B4-BE49-F238E27FC236}">
                <a16:creationId xmlns:a16="http://schemas.microsoft.com/office/drawing/2014/main" id="{88CC9A0A-22BF-476D-91CA-B3A8F8754EC2}"/>
              </a:ext>
            </a:extLst>
          </p:cNvPr>
          <p:cNvGraphicFramePr>
            <a:graphicFrameLocks noChangeAspect="1"/>
          </p:cNvGraphicFramePr>
          <p:nvPr>
            <p:extLst>
              <p:ext uri="{D42A27DB-BD31-4B8C-83A1-F6EECF244321}">
                <p14:modId xmlns:p14="http://schemas.microsoft.com/office/powerpoint/2010/main" val="3127310259"/>
              </p:ext>
            </p:extLst>
          </p:nvPr>
        </p:nvGraphicFramePr>
        <p:xfrm>
          <a:off x="956093" y="1450028"/>
          <a:ext cx="4623372" cy="986213"/>
        </p:xfrm>
        <a:graphic>
          <a:graphicData uri="http://schemas.openxmlformats.org/presentationml/2006/ole">
            <mc:AlternateContent xmlns:mc="http://schemas.openxmlformats.org/markup-compatibility/2006">
              <mc:Choice xmlns:v="urn:schemas-microsoft-com:vml" Requires="v">
                <p:oleObj spid="_x0000_s28063" name="Equation" r:id="rId19" imgW="2082600" imgH="444240" progId="Equation.DSMT4">
                  <p:embed/>
                </p:oleObj>
              </mc:Choice>
              <mc:Fallback>
                <p:oleObj name="Equation" r:id="rId19" imgW="2082600" imgH="444240" progId="Equation.DSMT4">
                  <p:embed/>
                  <p:pic>
                    <p:nvPicPr>
                      <p:cNvPr id="141339" name="Object 27"/>
                      <p:cNvPicPr>
                        <a:picLocks noChangeAspect="1" noChangeArrowheads="1"/>
                      </p:cNvPicPr>
                      <p:nvPr/>
                    </p:nvPicPr>
                    <p:blipFill>
                      <a:blip r:embed="rId20"/>
                      <a:srcRect/>
                      <a:stretch>
                        <a:fillRect/>
                      </a:stretch>
                    </p:blipFill>
                    <p:spPr bwMode="auto">
                      <a:xfrm>
                        <a:off x="956093" y="1450028"/>
                        <a:ext cx="4623372" cy="9862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 name="Object 27">
            <a:extLst>
              <a:ext uri="{FF2B5EF4-FFF2-40B4-BE49-F238E27FC236}">
                <a16:creationId xmlns:a16="http://schemas.microsoft.com/office/drawing/2014/main" id="{23885716-1C0B-4194-8B63-291415D08E25}"/>
              </a:ext>
            </a:extLst>
          </p:cNvPr>
          <p:cNvGraphicFramePr>
            <a:graphicFrameLocks noChangeAspect="1"/>
          </p:cNvGraphicFramePr>
          <p:nvPr>
            <p:extLst>
              <p:ext uri="{D42A27DB-BD31-4B8C-83A1-F6EECF244321}">
                <p14:modId xmlns:p14="http://schemas.microsoft.com/office/powerpoint/2010/main" val="438630973"/>
              </p:ext>
            </p:extLst>
          </p:nvPr>
        </p:nvGraphicFramePr>
        <p:xfrm>
          <a:off x="1277519" y="2492107"/>
          <a:ext cx="6146800" cy="989013"/>
        </p:xfrm>
        <a:graphic>
          <a:graphicData uri="http://schemas.openxmlformats.org/presentationml/2006/ole">
            <mc:AlternateContent xmlns:mc="http://schemas.openxmlformats.org/markup-compatibility/2006">
              <mc:Choice xmlns:v="urn:schemas-microsoft-com:vml" Requires="v">
                <p:oleObj spid="_x0000_s28064" name="Equation" r:id="rId21" imgW="2768400" imgH="444240" progId="Equation.DSMT4">
                  <p:embed/>
                </p:oleObj>
              </mc:Choice>
              <mc:Fallback>
                <p:oleObj name="Equation" r:id="rId21" imgW="2768400" imgH="444240" progId="Equation.DSMT4">
                  <p:embed/>
                  <p:pic>
                    <p:nvPicPr>
                      <p:cNvPr id="24" name="Object 27">
                        <a:extLst>
                          <a:ext uri="{FF2B5EF4-FFF2-40B4-BE49-F238E27FC236}">
                            <a16:creationId xmlns:a16="http://schemas.microsoft.com/office/drawing/2014/main" id="{88CC9A0A-22BF-476D-91CA-B3A8F8754EC2}"/>
                          </a:ext>
                        </a:extLst>
                      </p:cNvPr>
                      <p:cNvPicPr>
                        <a:picLocks noChangeAspect="1" noChangeArrowheads="1"/>
                      </p:cNvPicPr>
                      <p:nvPr/>
                    </p:nvPicPr>
                    <p:blipFill>
                      <a:blip r:embed="rId22"/>
                      <a:srcRect/>
                      <a:stretch>
                        <a:fillRect/>
                      </a:stretch>
                    </p:blipFill>
                    <p:spPr bwMode="auto">
                      <a:xfrm>
                        <a:off x="1277519" y="2492107"/>
                        <a:ext cx="6146800" cy="9890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 name="Object 27">
            <a:extLst>
              <a:ext uri="{FF2B5EF4-FFF2-40B4-BE49-F238E27FC236}">
                <a16:creationId xmlns:a16="http://schemas.microsoft.com/office/drawing/2014/main" id="{E4A03343-229D-4B06-837C-722CA826DC70}"/>
              </a:ext>
            </a:extLst>
          </p:cNvPr>
          <p:cNvGraphicFramePr>
            <a:graphicFrameLocks noChangeAspect="1"/>
          </p:cNvGraphicFramePr>
          <p:nvPr>
            <p:extLst>
              <p:ext uri="{D42A27DB-BD31-4B8C-83A1-F6EECF244321}">
                <p14:modId xmlns:p14="http://schemas.microsoft.com/office/powerpoint/2010/main" val="2762139040"/>
              </p:ext>
            </p:extLst>
          </p:nvPr>
        </p:nvGraphicFramePr>
        <p:xfrm>
          <a:off x="1277519" y="3542548"/>
          <a:ext cx="2452687" cy="989012"/>
        </p:xfrm>
        <a:graphic>
          <a:graphicData uri="http://schemas.openxmlformats.org/presentationml/2006/ole">
            <mc:AlternateContent xmlns:mc="http://schemas.openxmlformats.org/markup-compatibility/2006">
              <mc:Choice xmlns:v="urn:schemas-microsoft-com:vml" Requires="v">
                <p:oleObj spid="_x0000_s28065" name="Equation" r:id="rId23" imgW="1104840" imgH="444240" progId="Equation.DSMT4">
                  <p:embed/>
                </p:oleObj>
              </mc:Choice>
              <mc:Fallback>
                <p:oleObj name="Equation" r:id="rId23" imgW="1104840" imgH="444240" progId="Equation.DSMT4">
                  <p:embed/>
                  <p:pic>
                    <p:nvPicPr>
                      <p:cNvPr id="25" name="Object 27">
                        <a:extLst>
                          <a:ext uri="{FF2B5EF4-FFF2-40B4-BE49-F238E27FC236}">
                            <a16:creationId xmlns:a16="http://schemas.microsoft.com/office/drawing/2014/main" id="{23885716-1C0B-4194-8B63-291415D08E25}"/>
                          </a:ext>
                        </a:extLst>
                      </p:cNvPr>
                      <p:cNvPicPr>
                        <a:picLocks noChangeAspect="1" noChangeArrowheads="1"/>
                      </p:cNvPicPr>
                      <p:nvPr/>
                    </p:nvPicPr>
                    <p:blipFill>
                      <a:blip r:embed="rId24"/>
                      <a:srcRect/>
                      <a:stretch>
                        <a:fillRect/>
                      </a:stretch>
                    </p:blipFill>
                    <p:spPr bwMode="auto">
                      <a:xfrm>
                        <a:off x="1277519" y="3542548"/>
                        <a:ext cx="2452687" cy="98901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 name="文本框 26">
            <a:extLst>
              <a:ext uri="{FF2B5EF4-FFF2-40B4-BE49-F238E27FC236}">
                <a16:creationId xmlns:a16="http://schemas.microsoft.com/office/drawing/2014/main" id="{B9158608-4F37-456A-8749-0B8DE7BFA907}"/>
              </a:ext>
            </a:extLst>
          </p:cNvPr>
          <p:cNvSpPr txBox="1"/>
          <p:nvPr/>
        </p:nvSpPr>
        <p:spPr>
          <a:xfrm>
            <a:off x="4281510" y="3609657"/>
            <a:ext cx="3437641" cy="954107"/>
          </a:xfrm>
          <a:prstGeom prst="rect">
            <a:avLst/>
          </a:prstGeom>
          <a:noFill/>
        </p:spPr>
        <p:txBody>
          <a:bodyPr wrap="square" rtlCol="0">
            <a:spAutoFit/>
          </a:bodyPr>
          <a:lstStyle/>
          <a:p>
            <a:r>
              <a:rPr lang="el-GR" altLang="zh-CN" sz="2800" b="1" i="1" dirty="0">
                <a:latin typeface="Times New Roman" panose="02020603050405020304" pitchFamily="18" charset="0"/>
                <a:ea typeface="华文楷体" panose="02010600040101010101" pitchFamily="2" charset="-122"/>
                <a:cs typeface="Times New Roman" panose="02020603050405020304" pitchFamily="18" charset="0"/>
              </a:rPr>
              <a:t>μ</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是折合质量，方向垂直黑板向内。</a:t>
            </a:r>
          </a:p>
        </p:txBody>
      </p:sp>
      <p:sp>
        <p:nvSpPr>
          <p:cNvPr id="28" name="Text Box 5">
            <a:extLst>
              <a:ext uri="{FF2B5EF4-FFF2-40B4-BE49-F238E27FC236}">
                <a16:creationId xmlns:a16="http://schemas.microsoft.com/office/drawing/2014/main" id="{B0439275-2C6B-4268-AD8C-9914CBB89129}"/>
              </a:ext>
            </a:extLst>
          </p:cNvPr>
          <p:cNvSpPr txBox="1">
            <a:spLocks noChangeArrowheads="1"/>
          </p:cNvSpPr>
          <p:nvPr/>
        </p:nvSpPr>
        <p:spPr bwMode="auto">
          <a:xfrm>
            <a:off x="360331" y="4643023"/>
            <a:ext cx="793838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(3)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系统受外力为零，质心系也是惯性系，</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rPr>
              <a:t>1</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相对质心做圆周运动的向心力是杆的张力：</a:t>
            </a:r>
          </a:p>
        </p:txBody>
      </p:sp>
      <p:graphicFrame>
        <p:nvGraphicFramePr>
          <p:cNvPr id="29" name="对象 28">
            <a:extLst>
              <a:ext uri="{FF2B5EF4-FFF2-40B4-BE49-F238E27FC236}">
                <a16:creationId xmlns:a16="http://schemas.microsoft.com/office/drawing/2014/main" id="{9D199C2F-702C-4BC9-8EAA-35CD74379A42}"/>
              </a:ext>
            </a:extLst>
          </p:cNvPr>
          <p:cNvGraphicFramePr>
            <a:graphicFrameLocks noChangeAspect="1"/>
          </p:cNvGraphicFramePr>
          <p:nvPr>
            <p:extLst>
              <p:ext uri="{D42A27DB-BD31-4B8C-83A1-F6EECF244321}">
                <p14:modId xmlns:p14="http://schemas.microsoft.com/office/powerpoint/2010/main" val="2182159854"/>
              </p:ext>
            </p:extLst>
          </p:nvPr>
        </p:nvGraphicFramePr>
        <p:xfrm>
          <a:off x="1473080" y="5611547"/>
          <a:ext cx="5892502" cy="1014984"/>
        </p:xfrm>
        <a:graphic>
          <a:graphicData uri="http://schemas.openxmlformats.org/presentationml/2006/ole">
            <mc:AlternateContent xmlns:mc="http://schemas.openxmlformats.org/markup-compatibility/2006">
              <mc:Choice xmlns:v="urn:schemas-microsoft-com:vml" Requires="v">
                <p:oleObj spid="_x0000_s28066" name="Equation" r:id="rId25" imgW="2654280" imgH="457200" progId="Equation.DSMT4">
                  <p:embed/>
                </p:oleObj>
              </mc:Choice>
              <mc:Fallback>
                <p:oleObj name="Equation" r:id="rId25" imgW="2654280" imgH="457200" progId="Equation.DSMT4">
                  <p:embed/>
                  <p:pic>
                    <p:nvPicPr>
                      <p:cNvPr id="0" name=""/>
                      <p:cNvPicPr/>
                      <p:nvPr/>
                    </p:nvPicPr>
                    <p:blipFill>
                      <a:blip r:embed="rId26"/>
                      <a:stretch>
                        <a:fillRect/>
                      </a:stretch>
                    </p:blipFill>
                    <p:spPr>
                      <a:xfrm>
                        <a:off x="1473080" y="5611547"/>
                        <a:ext cx="5892502" cy="1014984"/>
                      </a:xfrm>
                      <a:prstGeom prst="rect">
                        <a:avLst/>
                      </a:prstGeom>
                    </p:spPr>
                  </p:pic>
                </p:oleObj>
              </mc:Fallback>
            </mc:AlternateContent>
          </a:graphicData>
        </a:graphic>
      </p:graphicFrame>
    </p:spTree>
    <p:extLst>
      <p:ext uri="{BB962C8B-B14F-4D97-AF65-F5344CB8AC3E}">
        <p14:creationId xmlns:p14="http://schemas.microsoft.com/office/powerpoint/2010/main" val="161382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left)">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left)">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left)">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left)">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left)">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wipe(left)">
                                      <p:cBhvr>
                                        <p:cTn id="4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27" grpId="0"/>
      <p:bldP spid="28"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76A0302F-4916-4567-AE29-E0DDC4168DA9}"/>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369DA425-DC1B-40EF-AF61-593886306C00}"/>
              </a:ext>
            </a:extLst>
          </p:cNvPr>
          <p:cNvSpPr>
            <a:spLocks noGrp="1"/>
          </p:cNvSpPr>
          <p:nvPr>
            <p:ph type="sldNum" sz="quarter" idx="12"/>
          </p:nvPr>
        </p:nvSpPr>
        <p:spPr/>
        <p:txBody>
          <a:bodyPr/>
          <a:lstStyle/>
          <a:p>
            <a:fld id="{0E81DA72-FED3-491C-8B54-9DCADA948234}" type="slidenum">
              <a:rPr lang="zh-CN" altLang="en-US" smtClean="0"/>
              <a:t>31</a:t>
            </a:fld>
            <a:endParaRPr lang="zh-CN" altLang="en-US"/>
          </a:p>
        </p:txBody>
      </p:sp>
      <p:sp>
        <p:nvSpPr>
          <p:cNvPr id="4" name="Text Box 8">
            <a:extLst>
              <a:ext uri="{FF2B5EF4-FFF2-40B4-BE49-F238E27FC236}">
                <a16:creationId xmlns:a16="http://schemas.microsoft.com/office/drawing/2014/main" id="{CE1D9985-D94B-4C1F-8D54-0FE500183B88}"/>
              </a:ext>
            </a:extLst>
          </p:cNvPr>
          <p:cNvSpPr txBox="1">
            <a:spLocks noChangeArrowheads="1"/>
          </p:cNvSpPr>
          <p:nvPr/>
        </p:nvSpPr>
        <p:spPr bwMode="auto">
          <a:xfrm>
            <a:off x="359569" y="300925"/>
            <a:ext cx="8424862"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5</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：已知，质子间相互作用电势能为         ，</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k</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为常</a:t>
            </a:r>
            <a:endPar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endParaRPr>
          </a:p>
          <a:p>
            <a:pPr eaLnBrk="1" hangingPunct="1">
              <a:spcBef>
                <a:spcPts val="1800"/>
              </a:spcBef>
            </a:pP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量。两个质子从相距很远处分别以速率</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v</a:t>
            </a:r>
            <a:r>
              <a:rPr kumimoji="1"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0</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和 </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v</a:t>
            </a:r>
            <a:r>
              <a:rPr kumimoji="1"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0</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相向运动。求：二者能达到的最近距离 </a:t>
            </a:r>
            <a:r>
              <a:rPr kumimoji="1" lang="en-US" altLang="zh-CN" sz="2800" b="1" i="1" dirty="0" err="1">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r</a:t>
            </a:r>
            <a:r>
              <a:rPr kumimoji="1" lang="en-US" altLang="zh-CN" sz="2800" b="1" baseline="-25000" dirty="0" err="1">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min</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a:t>
            </a:r>
          </a:p>
        </p:txBody>
      </p:sp>
      <p:graphicFrame>
        <p:nvGraphicFramePr>
          <p:cNvPr id="5" name="Object 9">
            <a:extLst>
              <a:ext uri="{FF2B5EF4-FFF2-40B4-BE49-F238E27FC236}">
                <a16:creationId xmlns:a16="http://schemas.microsoft.com/office/drawing/2014/main" id="{9E5B6CE8-DBDA-417A-9C1E-B391D82E2FD1}"/>
              </a:ext>
            </a:extLst>
          </p:cNvPr>
          <p:cNvGraphicFramePr>
            <a:graphicFrameLocks noChangeAspect="1"/>
          </p:cNvGraphicFramePr>
          <p:nvPr>
            <p:extLst>
              <p:ext uri="{D42A27DB-BD31-4B8C-83A1-F6EECF244321}">
                <p14:modId xmlns:p14="http://schemas.microsoft.com/office/powerpoint/2010/main" val="1504277356"/>
              </p:ext>
            </p:extLst>
          </p:nvPr>
        </p:nvGraphicFramePr>
        <p:xfrm>
          <a:off x="6418304" y="85025"/>
          <a:ext cx="704095" cy="930269"/>
        </p:xfrm>
        <a:graphic>
          <a:graphicData uri="http://schemas.openxmlformats.org/presentationml/2006/ole">
            <mc:AlternateContent xmlns:mc="http://schemas.openxmlformats.org/markup-compatibility/2006">
              <mc:Choice xmlns:v="urn:schemas-microsoft-com:vml" Requires="v">
                <p:oleObj spid="_x0000_s24704" name="Equation" r:id="rId3" imgW="317160" imgH="419040" progId="Equation.DSMT4">
                  <p:embed/>
                </p:oleObj>
              </mc:Choice>
              <mc:Fallback>
                <p:oleObj name="Equation" r:id="rId3" imgW="317160" imgH="419040" progId="Equation.DSMT4">
                  <p:embed/>
                  <p:pic>
                    <p:nvPicPr>
                      <p:cNvPr id="26626" name="Object 9"/>
                      <p:cNvPicPr>
                        <a:picLocks noChangeAspect="1" noChangeArrowheads="1"/>
                      </p:cNvPicPr>
                      <p:nvPr/>
                    </p:nvPicPr>
                    <p:blipFill>
                      <a:blip r:embed="rId4"/>
                      <a:srcRect/>
                      <a:stretch>
                        <a:fillRect/>
                      </a:stretch>
                    </p:blipFill>
                    <p:spPr bwMode="auto">
                      <a:xfrm>
                        <a:off x="6418304" y="85025"/>
                        <a:ext cx="704095" cy="9302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Text Box 11">
            <a:extLst>
              <a:ext uri="{FF2B5EF4-FFF2-40B4-BE49-F238E27FC236}">
                <a16:creationId xmlns:a16="http://schemas.microsoft.com/office/drawing/2014/main" id="{066FD87C-D590-4238-8967-69DF24B8B93D}"/>
              </a:ext>
            </a:extLst>
          </p:cNvPr>
          <p:cNvSpPr txBox="1">
            <a:spLocks noChangeArrowheads="1"/>
          </p:cNvSpPr>
          <p:nvPr/>
        </p:nvSpPr>
        <p:spPr bwMode="auto">
          <a:xfrm>
            <a:off x="379505" y="2058508"/>
            <a:ext cx="82804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解：</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两质子间只有保守内力作用，动能和静电势能     </a:t>
            </a:r>
          </a:p>
          <a:p>
            <a:pPr eaLnBrk="1" hangingPunct="1"/>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之和守恒（忽略万有引力），在</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质心系</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中两质子达到最近距离时，全部动能转化为静电势能。 </a:t>
            </a:r>
          </a:p>
        </p:txBody>
      </p:sp>
      <p:graphicFrame>
        <p:nvGraphicFramePr>
          <p:cNvPr id="7" name="Object 12">
            <a:extLst>
              <a:ext uri="{FF2B5EF4-FFF2-40B4-BE49-F238E27FC236}">
                <a16:creationId xmlns:a16="http://schemas.microsoft.com/office/drawing/2014/main" id="{E1E46A7E-54C5-4339-85D5-7B76F249465B}"/>
              </a:ext>
            </a:extLst>
          </p:cNvPr>
          <p:cNvGraphicFramePr>
            <a:graphicFrameLocks noChangeAspect="1"/>
          </p:cNvGraphicFramePr>
          <p:nvPr>
            <p:extLst>
              <p:ext uri="{D42A27DB-BD31-4B8C-83A1-F6EECF244321}">
                <p14:modId xmlns:p14="http://schemas.microsoft.com/office/powerpoint/2010/main" val="2083407570"/>
              </p:ext>
            </p:extLst>
          </p:nvPr>
        </p:nvGraphicFramePr>
        <p:xfrm>
          <a:off x="1807092" y="3692489"/>
          <a:ext cx="4905375" cy="1014412"/>
        </p:xfrm>
        <a:graphic>
          <a:graphicData uri="http://schemas.openxmlformats.org/presentationml/2006/ole">
            <mc:AlternateContent xmlns:mc="http://schemas.openxmlformats.org/markup-compatibility/2006">
              <mc:Choice xmlns:v="urn:schemas-microsoft-com:vml" Requires="v">
                <p:oleObj spid="_x0000_s24705" name="Equation" r:id="rId5" imgW="2209680" imgH="457200" progId="Equation.DSMT4">
                  <p:embed/>
                </p:oleObj>
              </mc:Choice>
              <mc:Fallback>
                <p:oleObj name="Equation" r:id="rId5" imgW="2209680" imgH="457200" progId="Equation.DSMT4">
                  <p:embed/>
                  <p:pic>
                    <p:nvPicPr>
                      <p:cNvPr id="26627" name="Object 12"/>
                      <p:cNvPicPr>
                        <a:picLocks noChangeAspect="1" noChangeArrowheads="1"/>
                      </p:cNvPicPr>
                      <p:nvPr/>
                    </p:nvPicPr>
                    <p:blipFill>
                      <a:blip r:embed="rId6"/>
                      <a:srcRect/>
                      <a:stretch>
                        <a:fillRect/>
                      </a:stretch>
                    </p:blipFill>
                    <p:spPr bwMode="auto">
                      <a:xfrm>
                        <a:off x="1807092" y="3692489"/>
                        <a:ext cx="4905375" cy="1014412"/>
                      </a:xfrm>
                      <a:prstGeom prst="rect">
                        <a:avLst/>
                      </a:prstGeom>
                      <a:noFill/>
                      <a:ln>
                        <a:noFill/>
                      </a:ln>
                      <a:effectLst/>
                    </p:spPr>
                  </p:pic>
                </p:oleObj>
              </mc:Fallback>
            </mc:AlternateContent>
          </a:graphicData>
        </a:graphic>
      </p:graphicFrame>
      <p:graphicFrame>
        <p:nvGraphicFramePr>
          <p:cNvPr id="8" name="Object 13">
            <a:extLst>
              <a:ext uri="{FF2B5EF4-FFF2-40B4-BE49-F238E27FC236}">
                <a16:creationId xmlns:a16="http://schemas.microsoft.com/office/drawing/2014/main" id="{C890F886-81DC-4E5B-9CB1-CED7E47E6862}"/>
              </a:ext>
            </a:extLst>
          </p:cNvPr>
          <p:cNvGraphicFramePr>
            <a:graphicFrameLocks noChangeAspect="1"/>
          </p:cNvGraphicFramePr>
          <p:nvPr>
            <p:extLst>
              <p:ext uri="{D42A27DB-BD31-4B8C-83A1-F6EECF244321}">
                <p14:modId xmlns:p14="http://schemas.microsoft.com/office/powerpoint/2010/main" val="3059207145"/>
              </p:ext>
            </p:extLst>
          </p:nvPr>
        </p:nvGraphicFramePr>
        <p:xfrm>
          <a:off x="2723449" y="4892429"/>
          <a:ext cx="2311286" cy="1070928"/>
        </p:xfrm>
        <a:graphic>
          <a:graphicData uri="http://schemas.openxmlformats.org/presentationml/2006/ole">
            <mc:AlternateContent xmlns:mc="http://schemas.openxmlformats.org/markup-compatibility/2006">
              <mc:Choice xmlns:v="urn:schemas-microsoft-com:vml" Requires="v">
                <p:oleObj spid="_x0000_s24706" name="Equation" r:id="rId7" imgW="1041120" imgH="482400" progId="Equation.DSMT4">
                  <p:embed/>
                </p:oleObj>
              </mc:Choice>
              <mc:Fallback>
                <p:oleObj name="Equation" r:id="rId7" imgW="1041120" imgH="482400" progId="Equation.DSMT4">
                  <p:embed/>
                  <p:pic>
                    <p:nvPicPr>
                      <p:cNvPr id="26628" name="Object 13"/>
                      <p:cNvPicPr>
                        <a:picLocks noChangeAspect="1" noChangeArrowheads="1"/>
                      </p:cNvPicPr>
                      <p:nvPr/>
                    </p:nvPicPr>
                    <p:blipFill>
                      <a:blip r:embed="rId8"/>
                      <a:srcRect/>
                      <a:stretch>
                        <a:fillRect/>
                      </a:stretch>
                    </p:blipFill>
                    <p:spPr bwMode="auto">
                      <a:xfrm>
                        <a:off x="2723449" y="4892429"/>
                        <a:ext cx="2311286" cy="10709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736063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8735373-B6AE-4BA9-AF92-B68B41AF984D}" type="datetime1">
              <a:rPr lang="zh-CN" altLang="en-US" smtClean="0"/>
              <a:t>2020/3/20</a:t>
            </a:fld>
            <a:endParaRPr lang="zh-CN" altLang="en-US"/>
          </a:p>
        </p:txBody>
      </p:sp>
      <p:sp>
        <p:nvSpPr>
          <p:cNvPr id="5" name="灯片编号占位符 4"/>
          <p:cNvSpPr>
            <a:spLocks noGrp="1"/>
          </p:cNvSpPr>
          <p:nvPr>
            <p:ph type="sldNum" sz="quarter" idx="12"/>
          </p:nvPr>
        </p:nvSpPr>
        <p:spPr/>
        <p:txBody>
          <a:bodyPr/>
          <a:lstStyle/>
          <a:p>
            <a:fld id="{0E81DA72-FED3-491C-8B54-9DCADA948234}" type="slidenum">
              <a:rPr lang="zh-CN" altLang="en-US" smtClean="0"/>
              <a:t>32</a:t>
            </a:fld>
            <a:endParaRPr lang="zh-CN" altLang="en-US"/>
          </a:p>
        </p:txBody>
      </p:sp>
      <p:sp>
        <p:nvSpPr>
          <p:cNvPr id="8" name="Text Box 6"/>
          <p:cNvSpPr txBox="1">
            <a:spLocks noChangeArrowheads="1"/>
          </p:cNvSpPr>
          <p:nvPr/>
        </p:nvSpPr>
        <p:spPr bwMode="auto">
          <a:xfrm>
            <a:off x="6330551" y="5833131"/>
            <a:ext cx="2000649"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solidFill>
                  <a:srgbClr val="0000FF"/>
                </a:solidFill>
                <a:latin typeface="华文楷体" panose="02010600040101010101" pitchFamily="2" charset="-122"/>
                <a:ea typeface="华文楷体" panose="02010600040101010101" pitchFamily="2" charset="-122"/>
              </a:rPr>
              <a:t>作业：</a:t>
            </a:r>
            <a:r>
              <a:rPr kumimoji="1" lang="en-US" altLang="zh-CN" sz="2800" b="1" dirty="0">
                <a:solidFill>
                  <a:srgbClr val="0000FF"/>
                </a:solidFill>
                <a:latin typeface="华文楷体" panose="02010600040101010101" pitchFamily="2" charset="-122"/>
                <a:ea typeface="华文楷体" panose="02010600040101010101" pitchFamily="2" charset="-122"/>
              </a:rPr>
              <a:t>3-9</a:t>
            </a:r>
          </a:p>
        </p:txBody>
      </p:sp>
      <p:sp>
        <p:nvSpPr>
          <p:cNvPr id="9" name="Text Box 7"/>
          <p:cNvSpPr txBox="1">
            <a:spLocks noChangeArrowheads="1"/>
          </p:cNvSpPr>
          <p:nvPr/>
        </p:nvSpPr>
        <p:spPr bwMode="auto">
          <a:xfrm>
            <a:off x="1842298" y="1503080"/>
            <a:ext cx="6737350" cy="646331"/>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§3.5  </a:t>
            </a:r>
            <a:r>
              <a:rPr kumimoji="1" lang="zh-CN" altLang="en-US"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质心参考系</a:t>
            </a:r>
          </a:p>
        </p:txBody>
      </p:sp>
      <p:sp>
        <p:nvSpPr>
          <p:cNvPr id="7" name="Text Box 8">
            <a:extLst>
              <a:ext uri="{FF2B5EF4-FFF2-40B4-BE49-F238E27FC236}">
                <a16:creationId xmlns:a16="http://schemas.microsoft.com/office/drawing/2014/main" id="{68E57952-331B-48CF-8819-0D6F05D8A335}"/>
              </a:ext>
            </a:extLst>
          </p:cNvPr>
          <p:cNvSpPr txBox="1">
            <a:spLocks noChangeArrowheads="1"/>
          </p:cNvSpPr>
          <p:nvPr/>
        </p:nvSpPr>
        <p:spPr bwMode="auto">
          <a:xfrm>
            <a:off x="2342678" y="2411181"/>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3.5.1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质心系的动量</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
        <p:nvSpPr>
          <p:cNvPr id="10" name="Text Box 8">
            <a:extLst>
              <a:ext uri="{FF2B5EF4-FFF2-40B4-BE49-F238E27FC236}">
                <a16:creationId xmlns:a16="http://schemas.microsoft.com/office/drawing/2014/main" id="{0B9B4CD1-04CC-41E9-9261-524421CDB85D}"/>
              </a:ext>
            </a:extLst>
          </p:cNvPr>
          <p:cNvSpPr txBox="1">
            <a:spLocks noChangeArrowheads="1"/>
          </p:cNvSpPr>
          <p:nvPr/>
        </p:nvSpPr>
        <p:spPr bwMode="auto">
          <a:xfrm>
            <a:off x="2342678" y="3129774"/>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3.5.2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质心系的角动量</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
        <p:nvSpPr>
          <p:cNvPr id="11" name="Text Box 8">
            <a:extLst>
              <a:ext uri="{FF2B5EF4-FFF2-40B4-BE49-F238E27FC236}">
                <a16:creationId xmlns:a16="http://schemas.microsoft.com/office/drawing/2014/main" id="{F860E0B8-3E85-4498-B31E-28E407FFA6ED}"/>
              </a:ext>
            </a:extLst>
          </p:cNvPr>
          <p:cNvSpPr txBox="1">
            <a:spLocks noChangeArrowheads="1"/>
          </p:cNvSpPr>
          <p:nvPr/>
        </p:nvSpPr>
        <p:spPr bwMode="auto">
          <a:xfrm>
            <a:off x="2342678" y="3846374"/>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3.5.3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质心系的动能</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2027401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2"/>
          <p:cNvSpPr txBox="1">
            <a:spLocks noGrp="1" noChangeArrowheads="1"/>
          </p:cNvSpPr>
          <p:nvPr>
            <p:ph type="title"/>
          </p:nvPr>
        </p:nvSpPr>
        <p:spPr bwMode="auto">
          <a:xfrm>
            <a:off x="0" y="351394"/>
            <a:ext cx="9144000" cy="864000"/>
          </a:xfrm>
          <a:prstGeom prst="rect">
            <a:avLst/>
          </a:prstGeom>
          <a:gradFill flip="none" rotWithShape="1">
            <a:gsLst>
              <a:gs pos="51000">
                <a:srgbClr val="9900CC"/>
              </a:gs>
              <a:gs pos="100000">
                <a:schemeClr val="bg1"/>
              </a:gs>
            </a:gsLst>
            <a:lin ang="0" scaled="1"/>
            <a:tileRect/>
          </a:gradFill>
          <a:ln>
            <a:noFill/>
          </a:ln>
          <a:effectLst/>
        </p:spPr>
        <p:txBody>
          <a:bodyPr wrap="square">
            <a:noAutofit/>
          </a:bodyPr>
          <a:lstStyle/>
          <a:p>
            <a:pPr>
              <a:spcBef>
                <a:spcPct val="50000"/>
              </a:spcBef>
            </a:pPr>
            <a:r>
              <a:rPr kumimoji="1" lang="en-US" altLang="zh-CN"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§3.5  </a:t>
            </a:r>
            <a:r>
              <a:rPr kumimoji="1" lang="zh-CN" altLang="en-US"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质心参考系</a:t>
            </a:r>
          </a:p>
        </p:txBody>
      </p:sp>
      <p:sp>
        <p:nvSpPr>
          <p:cNvPr id="6" name="灯片编号占位符 5"/>
          <p:cNvSpPr>
            <a:spLocks noGrp="1"/>
          </p:cNvSpPr>
          <p:nvPr>
            <p:ph type="sldNum" sz="quarter" idx="12"/>
          </p:nvPr>
        </p:nvSpPr>
        <p:spPr/>
        <p:txBody>
          <a:bodyPr/>
          <a:lstStyle/>
          <a:p>
            <a:fld id="{0E81DA72-FED3-491C-8B54-9DCADA948234}" type="slidenum">
              <a:rPr lang="zh-CN" altLang="en-US" smtClean="0"/>
              <a:t>4</a:t>
            </a:fld>
            <a:endParaRPr lang="zh-CN" altLang="en-US"/>
          </a:p>
        </p:txBody>
      </p:sp>
      <p:sp>
        <p:nvSpPr>
          <p:cNvPr id="7" name="日期占位符 6"/>
          <p:cNvSpPr>
            <a:spLocks noGrp="1"/>
          </p:cNvSpPr>
          <p:nvPr>
            <p:ph type="dt" sz="half" idx="10"/>
          </p:nvPr>
        </p:nvSpPr>
        <p:spPr/>
        <p:txBody>
          <a:bodyPr/>
          <a:lstStyle/>
          <a:p>
            <a:fld id="{8D14816F-7A72-411A-8443-C62D56AFB898}" type="datetime1">
              <a:rPr lang="zh-CN" altLang="en-US" smtClean="0"/>
              <a:t>2020/3/20</a:t>
            </a:fld>
            <a:endParaRPr lang="zh-CN" altLang="en-US"/>
          </a:p>
        </p:txBody>
      </p:sp>
      <p:graphicFrame>
        <p:nvGraphicFramePr>
          <p:cNvPr id="9" name="Object 3">
            <a:extLst>
              <a:ext uri="{FF2B5EF4-FFF2-40B4-BE49-F238E27FC236}">
                <a16:creationId xmlns:a16="http://schemas.microsoft.com/office/drawing/2014/main" id="{5BE07DCB-D749-44C7-A1BA-8F1A9F7777B3}"/>
              </a:ext>
            </a:extLst>
          </p:cNvPr>
          <p:cNvGraphicFramePr>
            <a:graphicFrameLocks noChangeAspect="1"/>
          </p:cNvGraphicFramePr>
          <p:nvPr>
            <p:extLst>
              <p:ext uri="{D42A27DB-BD31-4B8C-83A1-F6EECF244321}">
                <p14:modId xmlns:p14="http://schemas.microsoft.com/office/powerpoint/2010/main" val="3912125600"/>
              </p:ext>
            </p:extLst>
          </p:nvPr>
        </p:nvGraphicFramePr>
        <p:xfrm>
          <a:off x="3219012" y="1383709"/>
          <a:ext cx="1523700" cy="603000"/>
        </p:xfrm>
        <a:graphic>
          <a:graphicData uri="http://schemas.openxmlformats.org/presentationml/2006/ole">
            <mc:AlternateContent xmlns:mc="http://schemas.openxmlformats.org/markup-compatibility/2006">
              <mc:Choice xmlns:v="urn:schemas-microsoft-com:vml" Requires="v">
                <p:oleObj spid="_x0000_s1128" name="Equation" r:id="rId3" imgW="609480" imgH="241200" progId="Equation.DSMT4">
                  <p:embed/>
                </p:oleObj>
              </mc:Choice>
              <mc:Fallback>
                <p:oleObj name="Equation" r:id="rId3" imgW="609480" imgH="241200" progId="Equation.DSMT4">
                  <p:embed/>
                  <p:pic>
                    <p:nvPicPr>
                      <p:cNvPr id="4" name="Object 3"/>
                      <p:cNvPicPr>
                        <a:picLocks noChangeAspect="1" noChangeArrowheads="1"/>
                      </p:cNvPicPr>
                      <p:nvPr/>
                    </p:nvPicPr>
                    <p:blipFill>
                      <a:blip r:embed="rId4"/>
                      <a:srcRect/>
                      <a:stretch>
                        <a:fillRect/>
                      </a:stretch>
                    </p:blipFill>
                    <p:spPr bwMode="auto">
                      <a:xfrm>
                        <a:off x="3219012" y="1383709"/>
                        <a:ext cx="1523700" cy="603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 Box 14">
            <a:extLst>
              <a:ext uri="{FF2B5EF4-FFF2-40B4-BE49-F238E27FC236}">
                <a16:creationId xmlns:a16="http://schemas.microsoft.com/office/drawing/2014/main" id="{5A76C683-788A-4768-B629-691E3BA8B78D}"/>
              </a:ext>
            </a:extLst>
          </p:cNvPr>
          <p:cNvSpPr txBox="1">
            <a:spLocks noChangeArrowheads="1"/>
          </p:cNvSpPr>
          <p:nvPr/>
        </p:nvSpPr>
        <p:spPr bwMode="auto">
          <a:xfrm>
            <a:off x="504751" y="2032737"/>
            <a:ext cx="8134201"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u="sng" dirty="0">
                <a:solidFill>
                  <a:srgbClr val="0000FF"/>
                </a:solidFill>
                <a:latin typeface="华文楷体" panose="02010600040101010101" pitchFamily="2" charset="-122"/>
                <a:ea typeface="华文楷体" panose="02010600040101010101" pitchFamily="2" charset="-122"/>
              </a:rPr>
              <a:t>质心运动定理</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zh-CN" altLang="en-US" sz="2800" b="1" dirty="0">
                <a:latin typeface="华文楷体" panose="02010600040101010101" pitchFamily="2" charset="-122"/>
                <a:ea typeface="华文楷体" panose="02010600040101010101" pitchFamily="2" charset="-122"/>
              </a:rPr>
              <a:t>质心的运动，就好象一个质量等于系统的总质量的质点，在施于这系统的合外力（平移到质心）作用下的运动。</a:t>
            </a:r>
            <a:endParaRPr kumimoji="1" lang="zh-CN" altLang="en-US" sz="2800" b="1" dirty="0">
              <a:solidFill>
                <a:srgbClr val="0000FF"/>
              </a:solidFill>
              <a:latin typeface="华文楷体" panose="02010600040101010101" pitchFamily="2" charset="-122"/>
              <a:ea typeface="华文楷体" panose="02010600040101010101" pitchFamily="2" charset="-122"/>
            </a:endParaRPr>
          </a:p>
        </p:txBody>
      </p:sp>
      <p:sp>
        <p:nvSpPr>
          <p:cNvPr id="12" name="Text Box 14">
            <a:extLst>
              <a:ext uri="{FF2B5EF4-FFF2-40B4-BE49-F238E27FC236}">
                <a16:creationId xmlns:a16="http://schemas.microsoft.com/office/drawing/2014/main" id="{75993214-7F42-49C4-A451-27F14FA22288}"/>
              </a:ext>
            </a:extLst>
          </p:cNvPr>
          <p:cNvSpPr txBox="1">
            <a:spLocks noChangeArrowheads="1"/>
          </p:cNvSpPr>
          <p:nvPr/>
        </p:nvSpPr>
        <p:spPr bwMode="auto">
          <a:xfrm>
            <a:off x="504751" y="3663556"/>
            <a:ext cx="7848600"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lnSpc>
                <a:spcPct val="90000"/>
              </a:lnSpc>
              <a:spcBef>
                <a:spcPct val="35000"/>
              </a:spcBef>
            </a:pPr>
            <a:r>
              <a:rPr kumimoji="1" lang="zh-CN" altLang="en-US" sz="2800" b="1" u="sng" dirty="0">
                <a:solidFill>
                  <a:srgbClr val="9900CC"/>
                </a:solidFill>
                <a:latin typeface="华文楷体" panose="02010600040101010101" pitchFamily="2" charset="-122"/>
                <a:ea typeface="华文楷体" panose="02010600040101010101" pitchFamily="2" charset="-122"/>
              </a:rPr>
              <a:t>质心参考系</a:t>
            </a:r>
            <a:r>
              <a:rPr kumimoji="1" lang="zh-CN" altLang="en-US" sz="2800" b="1" dirty="0">
                <a:solidFill>
                  <a:srgbClr val="9900CC"/>
                </a:solidFill>
                <a:latin typeface="华文楷体" panose="02010600040101010101" pitchFamily="2" charset="-122"/>
                <a:ea typeface="华文楷体" panose="02010600040101010101" pitchFamily="2" charset="-122"/>
              </a:rPr>
              <a:t>：以质点系统的质心为参考原点，随质心一起运动的参考系为质心参考系。</a:t>
            </a:r>
          </a:p>
        </p:txBody>
      </p:sp>
      <p:sp>
        <p:nvSpPr>
          <p:cNvPr id="13" name="Text Box 15">
            <a:extLst>
              <a:ext uri="{FF2B5EF4-FFF2-40B4-BE49-F238E27FC236}">
                <a16:creationId xmlns:a16="http://schemas.microsoft.com/office/drawing/2014/main" id="{C7F0CE00-B970-43A3-A29C-40294DEA108F}"/>
              </a:ext>
            </a:extLst>
          </p:cNvPr>
          <p:cNvSpPr txBox="1">
            <a:spLocks noChangeArrowheads="1"/>
          </p:cNvSpPr>
          <p:nvPr/>
        </p:nvSpPr>
        <p:spPr bwMode="auto">
          <a:xfrm>
            <a:off x="504751" y="4781793"/>
            <a:ext cx="826710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质点系统相对于某个惯性系的运动，就可以通过质心相对于惯性系的运动加上系统内各质点相对质心的运动来计算。（运动的相对性）</a:t>
            </a:r>
          </a:p>
        </p:txBody>
      </p:sp>
    </p:spTree>
    <p:extLst>
      <p:ext uri="{BB962C8B-B14F-4D97-AF65-F5344CB8AC3E}">
        <p14:creationId xmlns:p14="http://schemas.microsoft.com/office/powerpoint/2010/main" val="229414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12" grpId="0" autoUpdateAnimBg="0"/>
      <p:bldP spid="1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C64A8D4-335C-4D9B-BF4C-05F7E2C51185}"/>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35CFC547-074D-42C3-9B1F-EAC57DDEE8CC}"/>
              </a:ext>
            </a:extLst>
          </p:cNvPr>
          <p:cNvSpPr>
            <a:spLocks noGrp="1"/>
          </p:cNvSpPr>
          <p:nvPr>
            <p:ph type="sldNum" sz="quarter" idx="12"/>
          </p:nvPr>
        </p:nvSpPr>
        <p:spPr/>
        <p:txBody>
          <a:bodyPr/>
          <a:lstStyle/>
          <a:p>
            <a:fld id="{0E81DA72-FED3-491C-8B54-9DCADA948234}" type="slidenum">
              <a:rPr lang="zh-CN" altLang="en-US" smtClean="0"/>
              <a:t>5</a:t>
            </a:fld>
            <a:endParaRPr lang="zh-CN" altLang="en-US"/>
          </a:p>
        </p:txBody>
      </p:sp>
      <p:grpSp>
        <p:nvGrpSpPr>
          <p:cNvPr id="4" name="Group 51">
            <a:extLst>
              <a:ext uri="{FF2B5EF4-FFF2-40B4-BE49-F238E27FC236}">
                <a16:creationId xmlns:a16="http://schemas.microsoft.com/office/drawing/2014/main" id="{4C243D3D-4F50-4957-88E1-4D1B15EF2079}"/>
              </a:ext>
            </a:extLst>
          </p:cNvPr>
          <p:cNvGrpSpPr>
            <a:grpSpLocks/>
          </p:cNvGrpSpPr>
          <p:nvPr/>
        </p:nvGrpSpPr>
        <p:grpSpPr bwMode="auto">
          <a:xfrm>
            <a:off x="355600" y="367678"/>
            <a:ext cx="8240823" cy="1425575"/>
            <a:chOff x="381" y="700"/>
            <a:chExt cx="5056" cy="898"/>
          </a:xfrm>
        </p:grpSpPr>
        <p:sp>
          <p:nvSpPr>
            <p:cNvPr id="5" name="Text Box 12">
              <a:extLst>
                <a:ext uri="{FF2B5EF4-FFF2-40B4-BE49-F238E27FC236}">
                  <a16:creationId xmlns:a16="http://schemas.microsoft.com/office/drawing/2014/main" id="{58370C60-0F4C-41A5-956D-359E16DB1C6C}"/>
                </a:ext>
              </a:extLst>
            </p:cNvPr>
            <p:cNvSpPr txBox="1">
              <a:spLocks noChangeArrowheads="1"/>
            </p:cNvSpPr>
            <p:nvPr/>
          </p:nvSpPr>
          <p:spPr bwMode="auto">
            <a:xfrm>
              <a:off x="381" y="700"/>
              <a:ext cx="5056" cy="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just" eaLnBrk="1" hangingPunct="1"/>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考虑由质量分别为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rPr>
                <a:t>1</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rPr>
                <a:t>2</a:t>
              </a:r>
              <a:r>
                <a:rPr kumimoji="1" lang="zh-CN" altLang="en-US" sz="2800" b="1" i="1" dirty="0">
                  <a:latin typeface="Times New Roman" panose="02020603050405020304" pitchFamily="18" charset="0"/>
                  <a:ea typeface="华文楷体" panose="02010600040101010101" pitchFamily="2" charset="-122"/>
                  <a:cs typeface="Times New Roman" panose="02020603050405020304" pitchFamily="18" charset="0"/>
                </a:rPr>
                <a:t>、</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err="1">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25000" dirty="0" err="1">
                  <a:latin typeface="Times New Roman" panose="02020603050405020304" pitchFamily="18" charset="0"/>
                  <a:ea typeface="华文楷体" panose="02010600040101010101" pitchFamily="2" charset="-122"/>
                  <a:cs typeface="Times New Roman" panose="02020603050405020304" pitchFamily="18" charset="0"/>
                </a:rPr>
                <a:t>n</a:t>
              </a:r>
              <a:r>
                <a:rPr kumimoji="1"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的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N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个质点组成的质点系，每个质点相对于原点</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O</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的位置矢量分别为                         ；其</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质心</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相对于</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O</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点的定义为：</a:t>
              </a:r>
            </a:p>
          </p:txBody>
        </p:sp>
        <p:graphicFrame>
          <p:nvGraphicFramePr>
            <p:cNvPr id="6" name="Object 13">
              <a:extLst>
                <a:ext uri="{FF2B5EF4-FFF2-40B4-BE49-F238E27FC236}">
                  <a16:creationId xmlns:a16="http://schemas.microsoft.com/office/drawing/2014/main" id="{C527E1AA-E9B7-46D3-8494-3A8B14FD759B}"/>
                </a:ext>
              </a:extLst>
            </p:cNvPr>
            <p:cNvGraphicFramePr>
              <a:graphicFrameLocks noChangeAspect="1"/>
            </p:cNvGraphicFramePr>
            <p:nvPr>
              <p:extLst>
                <p:ext uri="{D42A27DB-BD31-4B8C-83A1-F6EECF244321}">
                  <p14:modId xmlns:p14="http://schemas.microsoft.com/office/powerpoint/2010/main" val="3718834806"/>
                </p:ext>
              </p:extLst>
            </p:nvPr>
          </p:nvGraphicFramePr>
          <p:xfrm>
            <a:off x="679" y="1238"/>
            <a:ext cx="1324" cy="360"/>
          </p:xfrm>
          <a:graphic>
            <a:graphicData uri="http://schemas.openxmlformats.org/presentationml/2006/ole">
              <mc:AlternateContent xmlns:mc="http://schemas.openxmlformats.org/markup-compatibility/2006">
                <mc:Choice xmlns:v="urn:schemas-microsoft-com:vml" Requires="v">
                  <p:oleObj spid="_x0000_s28951" name="Equation" r:id="rId3" imgW="863280" imgH="228600" progId="Equation.DSMT4">
                    <p:embed/>
                  </p:oleObj>
                </mc:Choice>
                <mc:Fallback>
                  <p:oleObj name="Equation" r:id="rId3" imgW="863280" imgH="228600" progId="Equation.DSMT4">
                    <p:embed/>
                    <p:pic>
                      <p:nvPicPr>
                        <p:cNvPr id="37" name="Object 13">
                          <a:extLst>
                            <a:ext uri="{FF2B5EF4-FFF2-40B4-BE49-F238E27FC236}">
                              <a16:creationId xmlns:a16="http://schemas.microsoft.com/office/drawing/2014/main" id="{6798EC5F-80B8-4026-B7C6-BB38EC567174}"/>
                            </a:ext>
                          </a:extLst>
                        </p:cNvPr>
                        <p:cNvPicPr>
                          <a:picLocks noChangeAspect="1" noChangeArrowheads="1"/>
                        </p:cNvPicPr>
                        <p:nvPr/>
                      </p:nvPicPr>
                      <p:blipFill>
                        <a:blip r:embed="rId4"/>
                        <a:srcRect/>
                        <a:stretch>
                          <a:fillRect/>
                        </a:stretch>
                      </p:blipFill>
                      <p:spPr bwMode="auto">
                        <a:xfrm>
                          <a:off x="679" y="1238"/>
                          <a:ext cx="1324" cy="360"/>
                        </a:xfrm>
                        <a:prstGeom prst="rect">
                          <a:avLst/>
                        </a:prstGeom>
                        <a:noFill/>
                        <a:ln>
                          <a:noFill/>
                        </a:ln>
                        <a:effectLst/>
                      </p:spPr>
                    </p:pic>
                  </p:oleObj>
                </mc:Fallback>
              </mc:AlternateContent>
            </a:graphicData>
          </a:graphic>
        </p:graphicFrame>
      </p:grpSp>
      <p:graphicFrame>
        <p:nvGraphicFramePr>
          <p:cNvPr id="7" name="Object 14">
            <a:extLst>
              <a:ext uri="{FF2B5EF4-FFF2-40B4-BE49-F238E27FC236}">
                <a16:creationId xmlns:a16="http://schemas.microsoft.com/office/drawing/2014/main" id="{9697D65A-0839-48D7-BCA1-956C0C3DD98C}"/>
              </a:ext>
            </a:extLst>
          </p:cNvPr>
          <p:cNvGraphicFramePr>
            <a:graphicFrameLocks noChangeAspect="1"/>
          </p:cNvGraphicFramePr>
          <p:nvPr>
            <p:extLst>
              <p:ext uri="{D42A27DB-BD31-4B8C-83A1-F6EECF244321}">
                <p14:modId xmlns:p14="http://schemas.microsoft.com/office/powerpoint/2010/main" val="1266256119"/>
              </p:ext>
            </p:extLst>
          </p:nvPr>
        </p:nvGraphicFramePr>
        <p:xfrm>
          <a:off x="1920875" y="1984375"/>
          <a:ext cx="2112963" cy="987425"/>
        </p:xfrm>
        <a:graphic>
          <a:graphicData uri="http://schemas.openxmlformats.org/presentationml/2006/ole">
            <mc:AlternateContent xmlns:mc="http://schemas.openxmlformats.org/markup-compatibility/2006">
              <mc:Choice xmlns:v="urn:schemas-microsoft-com:vml" Requires="v">
                <p:oleObj spid="_x0000_s28952" name="Equation" r:id="rId5" imgW="952200" imgH="444240" progId="Equation.DSMT4">
                  <p:embed/>
                </p:oleObj>
              </mc:Choice>
              <mc:Fallback>
                <p:oleObj name="Equation" r:id="rId5" imgW="952200" imgH="444240" progId="Equation.DSMT4">
                  <p:embed/>
                  <p:pic>
                    <p:nvPicPr>
                      <p:cNvPr id="38" name="Object 14">
                        <a:extLst>
                          <a:ext uri="{FF2B5EF4-FFF2-40B4-BE49-F238E27FC236}">
                            <a16:creationId xmlns:a16="http://schemas.microsoft.com/office/drawing/2014/main" id="{EFFDCE7E-5032-4E85-AC76-65E178D0859D}"/>
                          </a:ext>
                        </a:extLst>
                      </p:cNvPr>
                      <p:cNvPicPr>
                        <a:picLocks noChangeAspect="1" noChangeArrowheads="1"/>
                      </p:cNvPicPr>
                      <p:nvPr/>
                    </p:nvPicPr>
                    <p:blipFill>
                      <a:blip r:embed="rId6"/>
                      <a:srcRect/>
                      <a:stretch>
                        <a:fillRect/>
                      </a:stretch>
                    </p:blipFill>
                    <p:spPr bwMode="auto">
                      <a:xfrm>
                        <a:off x="1920875" y="1984375"/>
                        <a:ext cx="2112963" cy="987425"/>
                      </a:xfrm>
                      <a:prstGeom prst="rect">
                        <a:avLst/>
                      </a:prstGeom>
                      <a:noFill/>
                      <a:ln>
                        <a:noFill/>
                      </a:ln>
                      <a:effectLst/>
                    </p:spPr>
                  </p:pic>
                </p:oleObj>
              </mc:Fallback>
            </mc:AlternateContent>
          </a:graphicData>
        </a:graphic>
      </p:graphicFrame>
      <p:grpSp>
        <p:nvGrpSpPr>
          <p:cNvPr id="8" name="组合 7">
            <a:extLst>
              <a:ext uri="{FF2B5EF4-FFF2-40B4-BE49-F238E27FC236}">
                <a16:creationId xmlns:a16="http://schemas.microsoft.com/office/drawing/2014/main" id="{5146E43E-79A6-4FDD-96FF-36A67DB65836}"/>
              </a:ext>
            </a:extLst>
          </p:cNvPr>
          <p:cNvGrpSpPr/>
          <p:nvPr/>
        </p:nvGrpSpPr>
        <p:grpSpPr>
          <a:xfrm>
            <a:off x="6280550" y="2034639"/>
            <a:ext cx="2412200" cy="2386013"/>
            <a:chOff x="5825520" y="2753525"/>
            <a:chExt cx="2412200" cy="2386013"/>
          </a:xfrm>
        </p:grpSpPr>
        <p:grpSp>
          <p:nvGrpSpPr>
            <p:cNvPr id="9" name="Group 8">
              <a:extLst>
                <a:ext uri="{FF2B5EF4-FFF2-40B4-BE49-F238E27FC236}">
                  <a16:creationId xmlns:a16="http://schemas.microsoft.com/office/drawing/2014/main" id="{B6D391CD-1D62-4626-84D4-9444E8256106}"/>
                </a:ext>
              </a:extLst>
            </p:cNvPr>
            <p:cNvGrpSpPr>
              <a:grpSpLocks/>
            </p:cNvGrpSpPr>
            <p:nvPr/>
          </p:nvGrpSpPr>
          <p:grpSpPr bwMode="auto">
            <a:xfrm>
              <a:off x="5825520" y="2753525"/>
              <a:ext cx="701675" cy="2386013"/>
              <a:chOff x="3556" y="1665"/>
              <a:chExt cx="442" cy="1503"/>
            </a:xfrm>
          </p:grpSpPr>
          <p:sp>
            <p:nvSpPr>
              <p:cNvPr id="17" name="Oval 9">
                <a:extLst>
                  <a:ext uri="{FF2B5EF4-FFF2-40B4-BE49-F238E27FC236}">
                    <a16:creationId xmlns:a16="http://schemas.microsoft.com/office/drawing/2014/main" id="{E2D6F38D-A6B7-4C06-94CE-8CA85E8013E6}"/>
                  </a:ext>
                </a:extLst>
              </p:cNvPr>
              <p:cNvSpPr>
                <a:spLocks noChangeArrowheads="1"/>
              </p:cNvSpPr>
              <p:nvPr/>
            </p:nvSpPr>
            <p:spPr bwMode="auto">
              <a:xfrm>
                <a:off x="3953" y="1830"/>
                <a:ext cx="45" cy="45"/>
              </a:xfrm>
              <a:prstGeom prst="ellipse">
                <a:avLst/>
              </a:prstGeom>
              <a:solidFill>
                <a:srgbClr val="0000FF"/>
              </a:solidFill>
              <a:ln w="41275">
                <a:solidFill>
                  <a:srgbClr val="0000FF"/>
                </a:solidFill>
                <a:round/>
                <a:headEnd/>
                <a:tailEnd/>
              </a:ln>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9" name="Object 11">
                <a:extLst>
                  <a:ext uri="{FF2B5EF4-FFF2-40B4-BE49-F238E27FC236}">
                    <a16:creationId xmlns:a16="http://schemas.microsoft.com/office/drawing/2014/main" id="{46D76409-ECA1-4C40-B942-65B4AE3E2666}"/>
                  </a:ext>
                </a:extLst>
              </p:cNvPr>
              <p:cNvGraphicFramePr>
                <a:graphicFrameLocks noChangeAspect="1"/>
              </p:cNvGraphicFramePr>
              <p:nvPr>
                <p:extLst>
                  <p:ext uri="{D42A27DB-BD31-4B8C-83A1-F6EECF244321}">
                    <p14:modId xmlns:p14="http://schemas.microsoft.com/office/powerpoint/2010/main" val="1334608136"/>
                  </p:ext>
                </p:extLst>
              </p:nvPr>
            </p:nvGraphicFramePr>
            <p:xfrm>
              <a:off x="3556" y="1665"/>
              <a:ext cx="320" cy="360"/>
            </p:xfrm>
            <a:graphic>
              <a:graphicData uri="http://schemas.openxmlformats.org/presentationml/2006/ole">
                <mc:AlternateContent xmlns:mc="http://schemas.openxmlformats.org/markup-compatibility/2006">
                  <mc:Choice xmlns:v="urn:schemas-microsoft-com:vml" Requires="v">
                    <p:oleObj spid="_x0000_s28953" name="Equation" r:id="rId7" imgW="203040" imgH="228600" progId="Equation.DSMT4">
                      <p:embed/>
                    </p:oleObj>
                  </mc:Choice>
                  <mc:Fallback>
                    <p:oleObj name="Equation" r:id="rId7" imgW="203040" imgH="228600" progId="Equation.DSMT4">
                      <p:embed/>
                      <p:pic>
                        <p:nvPicPr>
                          <p:cNvPr id="15" name="Object 11">
                            <a:extLst>
                              <a:ext uri="{FF2B5EF4-FFF2-40B4-BE49-F238E27FC236}">
                                <a16:creationId xmlns:a16="http://schemas.microsoft.com/office/drawing/2014/main" id="{151408FF-94B6-4474-9408-5AA7417BA74A}"/>
                              </a:ext>
                            </a:extLst>
                          </p:cNvPr>
                          <p:cNvPicPr>
                            <a:picLocks noChangeAspect="1" noChangeArrowheads="1"/>
                          </p:cNvPicPr>
                          <p:nvPr/>
                        </p:nvPicPr>
                        <p:blipFill>
                          <a:blip r:embed="rId8"/>
                          <a:srcRect/>
                          <a:stretch>
                            <a:fillRect/>
                          </a:stretch>
                        </p:blipFill>
                        <p:spPr bwMode="auto">
                          <a:xfrm>
                            <a:off x="3556" y="1665"/>
                            <a:ext cx="320" cy="36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 name="Line 20">
                <a:extLst>
                  <a:ext uri="{FF2B5EF4-FFF2-40B4-BE49-F238E27FC236}">
                    <a16:creationId xmlns:a16="http://schemas.microsoft.com/office/drawing/2014/main" id="{BD87878D-617F-4E76-8053-737B85EDE1E5}"/>
                  </a:ext>
                </a:extLst>
              </p:cNvPr>
              <p:cNvSpPr>
                <a:spLocks noChangeShapeType="1"/>
              </p:cNvSpPr>
              <p:nvPr/>
            </p:nvSpPr>
            <p:spPr bwMode="auto">
              <a:xfrm flipV="1">
                <a:off x="3953" y="1864"/>
                <a:ext cx="18" cy="1118"/>
              </a:xfrm>
              <a:prstGeom prst="line">
                <a:avLst/>
              </a:prstGeom>
              <a:noFill/>
              <a:ln w="38100">
                <a:solidFill>
                  <a:srgbClr val="0000FF"/>
                </a:solidFill>
                <a:prstDash val="solid"/>
                <a:round/>
                <a:headEnd/>
                <a:tailEnd type="arrow" w="med" len="med"/>
              </a:ln>
              <a:extLst>
                <a:ext uri="{909E8E84-426E-40DD-AFC4-6F175D3DCCD1}">
                  <a14:hiddenFill xmlns:a14="http://schemas.microsoft.com/office/drawing/2010/main">
                    <a:noFill/>
                  </a14:hiddenFill>
                </a:ext>
              </a:extLst>
            </p:spPr>
            <p:txBody>
              <a:bodyP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3" name="Object 22">
                <a:extLst>
                  <a:ext uri="{FF2B5EF4-FFF2-40B4-BE49-F238E27FC236}">
                    <a16:creationId xmlns:a16="http://schemas.microsoft.com/office/drawing/2014/main" id="{C6B2F7EB-B9DA-4C82-834D-031AAFA19C5B}"/>
                  </a:ext>
                </a:extLst>
              </p:cNvPr>
              <p:cNvGraphicFramePr>
                <a:graphicFrameLocks noChangeAspect="1"/>
              </p:cNvGraphicFramePr>
              <p:nvPr>
                <p:extLst>
                  <p:ext uri="{D42A27DB-BD31-4B8C-83A1-F6EECF244321}">
                    <p14:modId xmlns:p14="http://schemas.microsoft.com/office/powerpoint/2010/main" val="3990213623"/>
                  </p:ext>
                </p:extLst>
              </p:nvPr>
            </p:nvGraphicFramePr>
            <p:xfrm>
              <a:off x="3595" y="2195"/>
              <a:ext cx="300" cy="360"/>
            </p:xfrm>
            <a:graphic>
              <a:graphicData uri="http://schemas.openxmlformats.org/presentationml/2006/ole">
                <mc:AlternateContent xmlns:mc="http://schemas.openxmlformats.org/markup-compatibility/2006">
                  <mc:Choice xmlns:v="urn:schemas-microsoft-com:vml" Requires="v">
                    <p:oleObj spid="_x0000_s28954" name="Equation" r:id="rId9" imgW="190440" imgH="228600" progId="Equation.DSMT4">
                      <p:embed/>
                    </p:oleObj>
                  </mc:Choice>
                  <mc:Fallback>
                    <p:oleObj name="Equation" r:id="rId9" imgW="190440" imgH="228600" progId="Equation.DSMT4">
                      <p:embed/>
                      <p:pic>
                        <p:nvPicPr>
                          <p:cNvPr id="22" name="Object 22">
                            <a:extLst>
                              <a:ext uri="{FF2B5EF4-FFF2-40B4-BE49-F238E27FC236}">
                                <a16:creationId xmlns:a16="http://schemas.microsoft.com/office/drawing/2014/main" id="{F5EA0B8C-42EB-43BD-8F33-B098B23FE780}"/>
                              </a:ext>
                            </a:extLst>
                          </p:cNvPr>
                          <p:cNvPicPr>
                            <a:picLocks noChangeAspect="1" noChangeArrowheads="1"/>
                          </p:cNvPicPr>
                          <p:nvPr/>
                        </p:nvPicPr>
                        <p:blipFill>
                          <a:blip r:embed="rId10"/>
                          <a:srcRect/>
                          <a:stretch>
                            <a:fillRect/>
                          </a:stretch>
                        </p:blipFill>
                        <p:spPr bwMode="auto">
                          <a:xfrm>
                            <a:off x="3595" y="2195"/>
                            <a:ext cx="300" cy="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 name="Object 24">
                <a:extLst>
                  <a:ext uri="{FF2B5EF4-FFF2-40B4-BE49-F238E27FC236}">
                    <a16:creationId xmlns:a16="http://schemas.microsoft.com/office/drawing/2014/main" id="{EF59F277-ADD2-45CE-9283-20ABF09137B6}"/>
                  </a:ext>
                </a:extLst>
              </p:cNvPr>
              <p:cNvGraphicFramePr>
                <a:graphicFrameLocks noChangeAspect="1"/>
              </p:cNvGraphicFramePr>
              <p:nvPr>
                <p:extLst>
                  <p:ext uri="{D42A27DB-BD31-4B8C-83A1-F6EECF244321}">
                    <p14:modId xmlns:p14="http://schemas.microsoft.com/office/powerpoint/2010/main" val="2866836126"/>
                  </p:ext>
                </p:extLst>
              </p:nvPr>
            </p:nvGraphicFramePr>
            <p:xfrm>
              <a:off x="3653" y="2889"/>
              <a:ext cx="260" cy="279"/>
            </p:xfrm>
            <a:graphic>
              <a:graphicData uri="http://schemas.openxmlformats.org/presentationml/2006/ole">
                <mc:AlternateContent xmlns:mc="http://schemas.openxmlformats.org/markup-compatibility/2006">
                  <mc:Choice xmlns:v="urn:schemas-microsoft-com:vml" Requires="v">
                    <p:oleObj spid="_x0000_s28955" name="Equation" r:id="rId11" imgW="164880" imgH="177480" progId="Equation.DSMT4">
                      <p:embed/>
                    </p:oleObj>
                  </mc:Choice>
                  <mc:Fallback>
                    <p:oleObj name="Equation" r:id="rId11" imgW="164880" imgH="177480" progId="Equation.DSMT4">
                      <p:embed/>
                      <p:pic>
                        <p:nvPicPr>
                          <p:cNvPr id="24" name="Object 24">
                            <a:extLst>
                              <a:ext uri="{FF2B5EF4-FFF2-40B4-BE49-F238E27FC236}">
                                <a16:creationId xmlns:a16="http://schemas.microsoft.com/office/drawing/2014/main" id="{B57C254E-66D1-4099-ABDD-4FA216B82028}"/>
                              </a:ext>
                            </a:extLst>
                          </p:cNvPr>
                          <p:cNvPicPr>
                            <a:picLocks noChangeAspect="1" noChangeArrowheads="1"/>
                          </p:cNvPicPr>
                          <p:nvPr/>
                        </p:nvPicPr>
                        <p:blipFill>
                          <a:blip r:embed="rId12"/>
                          <a:srcRect/>
                          <a:stretch>
                            <a:fillRect/>
                          </a:stretch>
                        </p:blipFill>
                        <p:spPr bwMode="auto">
                          <a:xfrm>
                            <a:off x="3653" y="2889"/>
                            <a:ext cx="260"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 name="Oval 25">
                <a:extLst>
                  <a:ext uri="{FF2B5EF4-FFF2-40B4-BE49-F238E27FC236}">
                    <a16:creationId xmlns:a16="http://schemas.microsoft.com/office/drawing/2014/main" id="{F552FB41-3B38-4020-8342-BAAC0569E2A2}"/>
                  </a:ext>
                </a:extLst>
              </p:cNvPr>
              <p:cNvSpPr>
                <a:spLocks noChangeAspect="1" noChangeArrowheads="1"/>
              </p:cNvSpPr>
              <p:nvPr/>
            </p:nvSpPr>
            <p:spPr bwMode="auto">
              <a:xfrm>
                <a:off x="3929" y="2958"/>
                <a:ext cx="41" cy="41"/>
              </a:xfrm>
              <a:prstGeom prst="ellipse">
                <a:avLst/>
              </a:prstGeom>
              <a:solidFill>
                <a:schemeClr val="accent1"/>
              </a:solidFill>
              <a:ln w="9525">
                <a:solidFill>
                  <a:schemeClr val="tx1"/>
                </a:solidFill>
                <a:round/>
                <a:headEnd/>
                <a:tailEnd/>
              </a:ln>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cxnSp>
          <p:nvCxnSpPr>
            <p:cNvPr id="10" name="直接箭头连接符 9">
              <a:extLst>
                <a:ext uri="{FF2B5EF4-FFF2-40B4-BE49-F238E27FC236}">
                  <a16:creationId xmlns:a16="http://schemas.microsoft.com/office/drawing/2014/main" id="{14C879B5-264B-47FA-82DA-E8EFE1953796}"/>
                </a:ext>
              </a:extLst>
            </p:cNvPr>
            <p:cNvCxnSpPr>
              <a:cxnSpLocks/>
            </p:cNvCxnSpPr>
            <p:nvPr/>
          </p:nvCxnSpPr>
          <p:spPr>
            <a:xfrm flipV="1">
              <a:off x="6471634" y="3790286"/>
              <a:ext cx="1322031" cy="1031754"/>
            </a:xfrm>
            <a:prstGeom prst="straightConnector1">
              <a:avLst/>
            </a:prstGeom>
            <a:ln w="3810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graphicFrame>
          <p:nvGraphicFramePr>
            <p:cNvPr id="11" name="Object 24">
              <a:extLst>
                <a:ext uri="{FF2B5EF4-FFF2-40B4-BE49-F238E27FC236}">
                  <a16:creationId xmlns:a16="http://schemas.microsoft.com/office/drawing/2014/main" id="{0E804BBD-0203-4FF8-8CCE-DFBCEB5C0D1D}"/>
                </a:ext>
              </a:extLst>
            </p:cNvPr>
            <p:cNvGraphicFramePr>
              <a:graphicFrameLocks noChangeAspect="1"/>
            </p:cNvGraphicFramePr>
            <p:nvPr>
              <p:extLst>
                <p:ext uri="{D42A27DB-BD31-4B8C-83A1-F6EECF244321}">
                  <p14:modId xmlns:p14="http://schemas.microsoft.com/office/powerpoint/2010/main" val="55558713"/>
                </p:ext>
              </p:extLst>
            </p:nvPr>
          </p:nvGraphicFramePr>
          <p:xfrm>
            <a:off x="7842008" y="3547561"/>
            <a:ext cx="395712" cy="425952"/>
          </p:xfrm>
          <a:graphic>
            <a:graphicData uri="http://schemas.openxmlformats.org/presentationml/2006/ole">
              <mc:AlternateContent xmlns:mc="http://schemas.openxmlformats.org/markup-compatibility/2006">
                <mc:Choice xmlns:v="urn:schemas-microsoft-com:vml" Requires="v">
                  <p:oleObj spid="_x0000_s28956" name="Equation" r:id="rId13" imgW="164880" imgH="177480" progId="Equation.DSMT4">
                    <p:embed/>
                  </p:oleObj>
                </mc:Choice>
                <mc:Fallback>
                  <p:oleObj name="Equation" r:id="rId13" imgW="164880" imgH="177480" progId="Equation.DSMT4">
                    <p:embed/>
                    <p:pic>
                      <p:nvPicPr>
                        <p:cNvPr id="26" name="Object 24">
                          <a:extLst>
                            <a:ext uri="{FF2B5EF4-FFF2-40B4-BE49-F238E27FC236}">
                              <a16:creationId xmlns:a16="http://schemas.microsoft.com/office/drawing/2014/main" id="{AFB086C4-708E-4C85-BF74-EB15AA43BFFC}"/>
                            </a:ext>
                          </a:extLst>
                        </p:cNvPr>
                        <p:cNvPicPr>
                          <a:picLocks noChangeAspect="1" noChangeArrowheads="1"/>
                        </p:cNvPicPr>
                        <p:nvPr/>
                      </p:nvPicPr>
                      <p:blipFill>
                        <a:blip r:embed="rId14"/>
                        <a:srcRect/>
                        <a:stretch>
                          <a:fillRect/>
                        </a:stretch>
                      </p:blipFill>
                      <p:spPr bwMode="auto">
                        <a:xfrm>
                          <a:off x="7842008" y="3547561"/>
                          <a:ext cx="395712" cy="42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22">
              <a:extLst>
                <a:ext uri="{FF2B5EF4-FFF2-40B4-BE49-F238E27FC236}">
                  <a16:creationId xmlns:a16="http://schemas.microsoft.com/office/drawing/2014/main" id="{9EA931CD-E2BD-4CA6-AF77-5C84C889B38A}"/>
                </a:ext>
              </a:extLst>
            </p:cNvPr>
            <p:cNvGraphicFramePr>
              <a:graphicFrameLocks noChangeAspect="1"/>
            </p:cNvGraphicFramePr>
            <p:nvPr>
              <p:extLst>
                <p:ext uri="{D42A27DB-BD31-4B8C-83A1-F6EECF244321}">
                  <p14:modId xmlns:p14="http://schemas.microsoft.com/office/powerpoint/2010/main" val="3633913910"/>
                </p:ext>
              </p:extLst>
            </p:nvPr>
          </p:nvGraphicFramePr>
          <p:xfrm>
            <a:off x="7132649" y="4201550"/>
            <a:ext cx="539750" cy="571500"/>
          </p:xfrm>
          <a:graphic>
            <a:graphicData uri="http://schemas.openxmlformats.org/presentationml/2006/ole">
              <mc:AlternateContent xmlns:mc="http://schemas.openxmlformats.org/markup-compatibility/2006">
                <mc:Choice xmlns:v="urn:schemas-microsoft-com:vml" Requires="v">
                  <p:oleObj spid="_x0000_s28957" name="Equation" r:id="rId15" imgW="215640" imgH="228600" progId="Equation.DSMT4">
                    <p:embed/>
                  </p:oleObj>
                </mc:Choice>
                <mc:Fallback>
                  <p:oleObj name="Equation" r:id="rId15" imgW="215640" imgH="228600" progId="Equation.DSMT4">
                    <p:embed/>
                    <p:pic>
                      <p:nvPicPr>
                        <p:cNvPr id="27" name="Object 22">
                          <a:extLst>
                            <a:ext uri="{FF2B5EF4-FFF2-40B4-BE49-F238E27FC236}">
                              <a16:creationId xmlns:a16="http://schemas.microsoft.com/office/drawing/2014/main" id="{4D82194C-E2BA-4A7F-9B76-0CDA17F638F2}"/>
                            </a:ext>
                          </a:extLst>
                        </p:cNvPr>
                        <p:cNvPicPr>
                          <a:picLocks noChangeAspect="1" noChangeArrowheads="1"/>
                        </p:cNvPicPr>
                        <p:nvPr/>
                      </p:nvPicPr>
                      <p:blipFill>
                        <a:blip r:embed="rId16"/>
                        <a:srcRect/>
                        <a:stretch>
                          <a:fillRect/>
                        </a:stretch>
                      </p:blipFill>
                      <p:spPr bwMode="auto">
                        <a:xfrm>
                          <a:off x="7132649" y="4201550"/>
                          <a:ext cx="53975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14" name="直接箭头连接符 13">
              <a:extLst>
                <a:ext uri="{FF2B5EF4-FFF2-40B4-BE49-F238E27FC236}">
                  <a16:creationId xmlns:a16="http://schemas.microsoft.com/office/drawing/2014/main" id="{34175B92-ECB6-42E1-8EB6-2BA5C7780F37}"/>
                </a:ext>
              </a:extLst>
            </p:cNvPr>
            <p:cNvCxnSpPr>
              <a:cxnSpLocks/>
            </p:cNvCxnSpPr>
            <p:nvPr/>
          </p:nvCxnSpPr>
          <p:spPr>
            <a:xfrm flipH="1" flipV="1">
              <a:off x="6532676" y="3044216"/>
              <a:ext cx="1260989" cy="746070"/>
            </a:xfrm>
            <a:prstGeom prst="straightConnector1">
              <a:avLst/>
            </a:prstGeom>
            <a:ln w="38100">
              <a:solidFill>
                <a:srgbClr val="9900CC"/>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6" name="Object 22">
              <a:extLst>
                <a:ext uri="{FF2B5EF4-FFF2-40B4-BE49-F238E27FC236}">
                  <a16:creationId xmlns:a16="http://schemas.microsoft.com/office/drawing/2014/main" id="{CEF8B8AE-91D2-442C-9FC7-CE5DC8324537}"/>
                </a:ext>
              </a:extLst>
            </p:cNvPr>
            <p:cNvGraphicFramePr>
              <a:graphicFrameLocks noChangeAspect="1"/>
            </p:cNvGraphicFramePr>
            <p:nvPr>
              <p:extLst>
                <p:ext uri="{D42A27DB-BD31-4B8C-83A1-F6EECF244321}">
                  <p14:modId xmlns:p14="http://schemas.microsoft.com/office/powerpoint/2010/main" val="2516390562"/>
                </p:ext>
              </p:extLst>
            </p:nvPr>
          </p:nvGraphicFramePr>
          <p:xfrm>
            <a:off x="7132649" y="2867094"/>
            <a:ext cx="476250" cy="571500"/>
          </p:xfrm>
          <a:graphic>
            <a:graphicData uri="http://schemas.openxmlformats.org/presentationml/2006/ole">
              <mc:AlternateContent xmlns:mc="http://schemas.openxmlformats.org/markup-compatibility/2006">
                <mc:Choice xmlns:v="urn:schemas-microsoft-com:vml" Requires="v">
                  <p:oleObj spid="_x0000_s28958" name="Equation" r:id="rId17" imgW="190440" imgH="228600" progId="Equation.DSMT4">
                    <p:embed/>
                  </p:oleObj>
                </mc:Choice>
                <mc:Fallback>
                  <p:oleObj name="Equation" r:id="rId17" imgW="190440" imgH="228600" progId="Equation.DSMT4">
                    <p:embed/>
                    <p:pic>
                      <p:nvPicPr>
                        <p:cNvPr id="33" name="Object 22">
                          <a:extLst>
                            <a:ext uri="{FF2B5EF4-FFF2-40B4-BE49-F238E27FC236}">
                              <a16:creationId xmlns:a16="http://schemas.microsoft.com/office/drawing/2014/main" id="{28606566-5F14-4015-B89C-3CA591C25773}"/>
                            </a:ext>
                          </a:extLst>
                        </p:cNvPr>
                        <p:cNvPicPr>
                          <a:picLocks noChangeAspect="1" noChangeArrowheads="1"/>
                        </p:cNvPicPr>
                        <p:nvPr/>
                      </p:nvPicPr>
                      <p:blipFill>
                        <a:blip r:embed="rId18"/>
                        <a:srcRect/>
                        <a:stretch>
                          <a:fillRect/>
                        </a:stretch>
                      </p:blipFill>
                      <p:spPr bwMode="auto">
                        <a:xfrm>
                          <a:off x="7132649" y="2867094"/>
                          <a:ext cx="47625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7" name="Group 88">
            <a:extLst>
              <a:ext uri="{FF2B5EF4-FFF2-40B4-BE49-F238E27FC236}">
                <a16:creationId xmlns:a16="http://schemas.microsoft.com/office/drawing/2014/main" id="{F768CC7B-2094-4DF9-92EE-AEC292919F7B}"/>
              </a:ext>
            </a:extLst>
          </p:cNvPr>
          <p:cNvGrpSpPr>
            <a:grpSpLocks/>
          </p:cNvGrpSpPr>
          <p:nvPr/>
        </p:nvGrpSpPr>
        <p:grpSpPr bwMode="auto">
          <a:xfrm>
            <a:off x="825782" y="3105323"/>
            <a:ext cx="4956176" cy="801688"/>
            <a:chOff x="365" y="3191"/>
            <a:chExt cx="3122" cy="505"/>
          </a:xfrm>
        </p:grpSpPr>
        <p:graphicFrame>
          <p:nvGraphicFramePr>
            <p:cNvPr id="28" name="Object 16">
              <a:extLst>
                <a:ext uri="{FF2B5EF4-FFF2-40B4-BE49-F238E27FC236}">
                  <a16:creationId xmlns:a16="http://schemas.microsoft.com/office/drawing/2014/main" id="{934CB3EE-693D-4330-94F7-E8D058FCACB1}"/>
                </a:ext>
              </a:extLst>
            </p:cNvPr>
            <p:cNvGraphicFramePr>
              <a:graphicFrameLocks noChangeAspect="1"/>
            </p:cNvGraphicFramePr>
            <p:nvPr>
              <p:extLst>
                <p:ext uri="{D42A27DB-BD31-4B8C-83A1-F6EECF244321}">
                  <p14:modId xmlns:p14="http://schemas.microsoft.com/office/powerpoint/2010/main" val="4243594917"/>
                </p:ext>
              </p:extLst>
            </p:nvPr>
          </p:nvGraphicFramePr>
          <p:xfrm>
            <a:off x="365" y="3191"/>
            <a:ext cx="997" cy="505"/>
          </p:xfrm>
          <a:graphic>
            <a:graphicData uri="http://schemas.openxmlformats.org/presentationml/2006/ole">
              <mc:AlternateContent xmlns:mc="http://schemas.openxmlformats.org/markup-compatibility/2006">
                <mc:Choice xmlns:v="urn:schemas-microsoft-com:vml" Requires="v">
                  <p:oleObj spid="_x0000_s28959" name="Equation" r:id="rId19" imgW="672840" imgH="342720" progId="Equation.DSMT4">
                    <p:embed/>
                  </p:oleObj>
                </mc:Choice>
                <mc:Fallback>
                  <p:oleObj name="Equation" r:id="rId19" imgW="672840" imgH="342720" progId="Equation.DSMT4">
                    <p:embed/>
                    <p:pic>
                      <p:nvPicPr>
                        <p:cNvPr id="40" name="Object 16">
                          <a:extLst>
                            <a:ext uri="{FF2B5EF4-FFF2-40B4-BE49-F238E27FC236}">
                              <a16:creationId xmlns:a16="http://schemas.microsoft.com/office/drawing/2014/main" id="{098A3011-AE94-4685-A30F-8B55FAC558A8}"/>
                            </a:ext>
                          </a:extLst>
                        </p:cNvPr>
                        <p:cNvPicPr>
                          <a:picLocks noChangeAspect="1" noChangeArrowheads="1"/>
                        </p:cNvPicPr>
                        <p:nvPr/>
                      </p:nvPicPr>
                      <p:blipFill>
                        <a:blip r:embed="rId20"/>
                        <a:srcRect/>
                        <a:stretch>
                          <a:fillRect/>
                        </a:stretch>
                      </p:blipFill>
                      <p:spPr bwMode="auto">
                        <a:xfrm>
                          <a:off x="365" y="3191"/>
                          <a:ext cx="997" cy="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 name="Text Box 17">
              <a:extLst>
                <a:ext uri="{FF2B5EF4-FFF2-40B4-BE49-F238E27FC236}">
                  <a16:creationId xmlns:a16="http://schemas.microsoft.com/office/drawing/2014/main" id="{DE921B97-CCF7-4282-B780-128DA21E4652}"/>
                </a:ext>
              </a:extLst>
            </p:cNvPr>
            <p:cNvSpPr txBox="1">
              <a:spLocks noChangeArrowheads="1"/>
            </p:cNvSpPr>
            <p:nvPr/>
          </p:nvSpPr>
          <p:spPr bwMode="auto">
            <a:xfrm>
              <a:off x="1346" y="3225"/>
              <a:ext cx="21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为质点系的总质量。</a:t>
              </a:r>
            </a:p>
          </p:txBody>
        </p:sp>
      </p:grpSp>
      <p:grpSp>
        <p:nvGrpSpPr>
          <p:cNvPr id="30" name="Group 39">
            <a:extLst>
              <a:ext uri="{FF2B5EF4-FFF2-40B4-BE49-F238E27FC236}">
                <a16:creationId xmlns:a16="http://schemas.microsoft.com/office/drawing/2014/main" id="{D8F84771-FEB5-4991-9D30-026AA88A781F}"/>
              </a:ext>
            </a:extLst>
          </p:cNvPr>
          <p:cNvGrpSpPr>
            <a:grpSpLocks/>
          </p:cNvGrpSpPr>
          <p:nvPr/>
        </p:nvGrpSpPr>
        <p:grpSpPr bwMode="auto">
          <a:xfrm>
            <a:off x="355600" y="4001045"/>
            <a:ext cx="6232530" cy="571500"/>
            <a:chOff x="240" y="3115"/>
            <a:chExt cx="3926" cy="360"/>
          </a:xfrm>
        </p:grpSpPr>
        <p:sp>
          <p:nvSpPr>
            <p:cNvPr id="31" name="Text Box 11">
              <a:extLst>
                <a:ext uri="{FF2B5EF4-FFF2-40B4-BE49-F238E27FC236}">
                  <a16:creationId xmlns:a16="http://schemas.microsoft.com/office/drawing/2014/main" id="{1F4F2A5A-A394-422D-8BC6-AC12AEE8510E}"/>
                </a:ext>
              </a:extLst>
            </p:cNvPr>
            <p:cNvSpPr txBox="1">
              <a:spLocks noChangeArrowheads="1"/>
            </p:cNvSpPr>
            <p:nvPr/>
          </p:nvSpPr>
          <p:spPr bwMode="auto">
            <a:xfrm>
              <a:off x="240" y="3122"/>
              <a:ext cx="392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任意质点位矢      ，可以由如下关系： </a:t>
              </a:r>
            </a:p>
          </p:txBody>
        </p:sp>
        <p:graphicFrame>
          <p:nvGraphicFramePr>
            <p:cNvPr id="33" name="Object 13">
              <a:extLst>
                <a:ext uri="{FF2B5EF4-FFF2-40B4-BE49-F238E27FC236}">
                  <a16:creationId xmlns:a16="http://schemas.microsoft.com/office/drawing/2014/main" id="{408E14DE-DA68-43F4-A0D3-CB9CBC42E654}"/>
                </a:ext>
              </a:extLst>
            </p:cNvPr>
            <p:cNvGraphicFramePr>
              <a:graphicFrameLocks noChangeAspect="1"/>
            </p:cNvGraphicFramePr>
            <p:nvPr>
              <p:extLst>
                <p:ext uri="{D42A27DB-BD31-4B8C-83A1-F6EECF244321}">
                  <p14:modId xmlns:p14="http://schemas.microsoft.com/office/powerpoint/2010/main" val="4241162895"/>
                </p:ext>
              </p:extLst>
            </p:nvPr>
          </p:nvGraphicFramePr>
          <p:xfrm>
            <a:off x="1669" y="3115"/>
            <a:ext cx="300" cy="360"/>
          </p:xfrm>
          <a:graphic>
            <a:graphicData uri="http://schemas.openxmlformats.org/presentationml/2006/ole">
              <mc:AlternateContent xmlns:mc="http://schemas.openxmlformats.org/markup-compatibility/2006">
                <mc:Choice xmlns:v="urn:schemas-microsoft-com:vml" Requires="v">
                  <p:oleObj spid="_x0000_s28960" name="Equation" r:id="rId21" imgW="190440" imgH="228600" progId="Equation.DSMT4">
                    <p:embed/>
                  </p:oleObj>
                </mc:Choice>
                <mc:Fallback>
                  <p:oleObj name="Equation" r:id="rId21" imgW="190440" imgH="228600" progId="Equation.DSMT4">
                    <p:embed/>
                    <p:pic>
                      <p:nvPicPr>
                        <p:cNvPr id="1036" name="Object 13"/>
                        <p:cNvPicPr>
                          <a:picLocks noChangeAspect="1" noChangeArrowheads="1"/>
                        </p:cNvPicPr>
                        <p:nvPr/>
                      </p:nvPicPr>
                      <p:blipFill>
                        <a:blip r:embed="rId22"/>
                        <a:srcRect/>
                        <a:stretch>
                          <a:fillRect/>
                        </a:stretch>
                      </p:blipFill>
                      <p:spPr bwMode="auto">
                        <a:xfrm>
                          <a:off x="1669" y="3115"/>
                          <a:ext cx="300" cy="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34" name="Object 29">
            <a:extLst>
              <a:ext uri="{FF2B5EF4-FFF2-40B4-BE49-F238E27FC236}">
                <a16:creationId xmlns:a16="http://schemas.microsoft.com/office/drawing/2014/main" id="{A8646E33-AC57-445C-9657-67A3D3E6270A}"/>
              </a:ext>
            </a:extLst>
          </p:cNvPr>
          <p:cNvGraphicFramePr>
            <a:graphicFrameLocks noChangeAspect="1"/>
          </p:cNvGraphicFramePr>
          <p:nvPr>
            <p:extLst>
              <p:ext uri="{D42A27DB-BD31-4B8C-83A1-F6EECF244321}">
                <p14:modId xmlns:p14="http://schemas.microsoft.com/office/powerpoint/2010/main" val="2219937402"/>
              </p:ext>
            </p:extLst>
          </p:nvPr>
        </p:nvGraphicFramePr>
        <p:xfrm>
          <a:off x="2155207" y="5294342"/>
          <a:ext cx="1973225" cy="507492"/>
        </p:xfrm>
        <a:graphic>
          <a:graphicData uri="http://schemas.openxmlformats.org/presentationml/2006/ole">
            <mc:AlternateContent xmlns:mc="http://schemas.openxmlformats.org/markup-compatibility/2006">
              <mc:Choice xmlns:v="urn:schemas-microsoft-com:vml" Requires="v">
                <p:oleObj spid="_x0000_s28961" name="Equation" r:id="rId23" imgW="888840" imgH="228600" progId="Equation.DSMT4">
                  <p:embed/>
                </p:oleObj>
              </mc:Choice>
              <mc:Fallback>
                <p:oleObj name="Equation" r:id="rId23" imgW="888840" imgH="228600" progId="Equation.DSMT4">
                  <p:embed/>
                  <p:pic>
                    <p:nvPicPr>
                      <p:cNvPr id="1028" name="Object 29"/>
                      <p:cNvPicPr>
                        <a:picLocks noChangeAspect="1" noChangeArrowheads="1"/>
                      </p:cNvPicPr>
                      <p:nvPr/>
                    </p:nvPicPr>
                    <p:blipFill>
                      <a:blip r:embed="rId24"/>
                      <a:srcRect/>
                      <a:stretch>
                        <a:fillRect/>
                      </a:stretch>
                    </p:blipFill>
                    <p:spPr bwMode="auto">
                      <a:xfrm>
                        <a:off x="2155207" y="5294342"/>
                        <a:ext cx="1973225" cy="507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 name="Object 32">
            <a:extLst>
              <a:ext uri="{FF2B5EF4-FFF2-40B4-BE49-F238E27FC236}">
                <a16:creationId xmlns:a16="http://schemas.microsoft.com/office/drawing/2014/main" id="{A383E03C-FE9E-4E12-A040-2340EE8BD7C9}"/>
              </a:ext>
            </a:extLst>
          </p:cNvPr>
          <p:cNvGraphicFramePr>
            <a:graphicFrameLocks noChangeAspect="1"/>
          </p:cNvGraphicFramePr>
          <p:nvPr>
            <p:extLst>
              <p:ext uri="{D42A27DB-BD31-4B8C-83A1-F6EECF244321}">
                <p14:modId xmlns:p14="http://schemas.microsoft.com/office/powerpoint/2010/main" val="775354141"/>
              </p:ext>
            </p:extLst>
          </p:nvPr>
        </p:nvGraphicFramePr>
        <p:xfrm>
          <a:off x="2225537" y="4684954"/>
          <a:ext cx="1832566" cy="507492"/>
        </p:xfrm>
        <a:graphic>
          <a:graphicData uri="http://schemas.openxmlformats.org/presentationml/2006/ole">
            <mc:AlternateContent xmlns:mc="http://schemas.openxmlformats.org/markup-compatibility/2006">
              <mc:Choice xmlns:v="urn:schemas-microsoft-com:vml" Requires="v">
                <p:oleObj spid="_x0000_s28962" name="Equation" r:id="rId25" imgW="825480" imgH="228600" progId="Equation.DSMT4">
                  <p:embed/>
                </p:oleObj>
              </mc:Choice>
              <mc:Fallback>
                <p:oleObj name="Equation" r:id="rId25" imgW="825480" imgH="228600" progId="Equation.DSMT4">
                  <p:embed/>
                  <p:pic>
                    <p:nvPicPr>
                      <p:cNvPr id="1027" name="Object 32"/>
                      <p:cNvPicPr>
                        <a:picLocks noChangeAspect="1" noChangeArrowheads="1"/>
                      </p:cNvPicPr>
                      <p:nvPr/>
                    </p:nvPicPr>
                    <p:blipFill>
                      <a:blip r:embed="rId26"/>
                      <a:srcRect/>
                      <a:stretch>
                        <a:fillRect/>
                      </a:stretch>
                    </p:blipFill>
                    <p:spPr bwMode="auto">
                      <a:xfrm>
                        <a:off x="2225537" y="4684954"/>
                        <a:ext cx="1832566" cy="507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 name="Object 29">
            <a:extLst>
              <a:ext uri="{FF2B5EF4-FFF2-40B4-BE49-F238E27FC236}">
                <a16:creationId xmlns:a16="http://schemas.microsoft.com/office/drawing/2014/main" id="{FAABB5AE-5C0E-44CE-81C9-154BDF643638}"/>
              </a:ext>
            </a:extLst>
          </p:cNvPr>
          <p:cNvGraphicFramePr>
            <a:graphicFrameLocks noChangeAspect="1"/>
          </p:cNvGraphicFramePr>
          <p:nvPr>
            <p:extLst>
              <p:ext uri="{D42A27DB-BD31-4B8C-83A1-F6EECF244321}">
                <p14:modId xmlns:p14="http://schemas.microsoft.com/office/powerpoint/2010/main" val="1875342253"/>
              </p:ext>
            </p:extLst>
          </p:nvPr>
        </p:nvGraphicFramePr>
        <p:xfrm>
          <a:off x="1657350" y="5938591"/>
          <a:ext cx="3044952" cy="507492"/>
        </p:xfrm>
        <a:graphic>
          <a:graphicData uri="http://schemas.openxmlformats.org/presentationml/2006/ole">
            <mc:AlternateContent xmlns:mc="http://schemas.openxmlformats.org/markup-compatibility/2006">
              <mc:Choice xmlns:v="urn:schemas-microsoft-com:vml" Requires="v">
                <p:oleObj spid="_x0000_s28963" name="Equation" r:id="rId27" imgW="1371600" imgH="228600" progId="Equation.DSMT4">
                  <p:embed/>
                </p:oleObj>
              </mc:Choice>
              <mc:Fallback>
                <p:oleObj name="Equation" r:id="rId27" imgW="1371600" imgH="228600" progId="Equation.DSMT4">
                  <p:embed/>
                  <p:pic>
                    <p:nvPicPr>
                      <p:cNvPr id="34" name="Object 29"/>
                      <p:cNvPicPr>
                        <a:picLocks noChangeAspect="1" noChangeArrowheads="1"/>
                      </p:cNvPicPr>
                      <p:nvPr/>
                    </p:nvPicPr>
                    <p:blipFill>
                      <a:blip r:embed="rId28"/>
                      <a:srcRect/>
                      <a:stretch>
                        <a:fillRect/>
                      </a:stretch>
                    </p:blipFill>
                    <p:spPr bwMode="auto">
                      <a:xfrm>
                        <a:off x="1657350" y="5938591"/>
                        <a:ext cx="3044952" cy="507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534588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ipe(left)">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wipe(left)">
                                      <p:cBhvr>
                                        <p:cTn id="32" dur="500"/>
                                        <p:tgtEl>
                                          <p:spTgt spid="3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wipe(left)">
                                      <p:cBhvr>
                                        <p:cTn id="37" dur="500"/>
                                        <p:tgtEl>
                                          <p:spTgt spid="3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wipe(left)">
                                      <p:cBhvr>
                                        <p:cTn id="4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F45A10EA-DAB8-4459-A893-CAF0AB96E455}"/>
              </a:ext>
            </a:extLst>
          </p:cNvPr>
          <p:cNvSpPr>
            <a:spLocks noGrp="1"/>
          </p:cNvSpPr>
          <p:nvPr>
            <p:ph type="dt" sz="half" idx="10"/>
          </p:nvPr>
        </p:nvSpPr>
        <p:spPr/>
        <p:txBody>
          <a:bodyPr/>
          <a:lstStyle/>
          <a:p>
            <a:fld id="{38735373-B6AE-4BA9-AF92-B68B41AF984D}" type="datetime1">
              <a:rPr lang="zh-CN" altLang="en-US" smtClean="0"/>
              <a:t>2020/3/20</a:t>
            </a:fld>
            <a:endParaRPr lang="zh-CN" altLang="en-US"/>
          </a:p>
        </p:txBody>
      </p:sp>
      <p:sp>
        <p:nvSpPr>
          <p:cNvPr id="5" name="灯片编号占位符 4">
            <a:extLst>
              <a:ext uri="{FF2B5EF4-FFF2-40B4-BE49-F238E27FC236}">
                <a16:creationId xmlns:a16="http://schemas.microsoft.com/office/drawing/2014/main" id="{A1C46176-DAB3-446F-935C-9011EE0DE619}"/>
              </a:ext>
            </a:extLst>
          </p:cNvPr>
          <p:cNvSpPr>
            <a:spLocks noGrp="1"/>
          </p:cNvSpPr>
          <p:nvPr>
            <p:ph type="sldNum" sz="quarter" idx="12"/>
          </p:nvPr>
        </p:nvSpPr>
        <p:spPr/>
        <p:txBody>
          <a:bodyPr/>
          <a:lstStyle/>
          <a:p>
            <a:fld id="{0E81DA72-FED3-491C-8B54-9DCADA948234}" type="slidenum">
              <a:rPr lang="zh-CN" altLang="en-US" smtClean="0"/>
              <a:t>6</a:t>
            </a:fld>
            <a:endParaRPr lang="zh-CN" altLang="en-US"/>
          </a:p>
        </p:txBody>
      </p:sp>
      <p:sp>
        <p:nvSpPr>
          <p:cNvPr id="6" name="Text Box 2">
            <a:extLst>
              <a:ext uri="{FF2B5EF4-FFF2-40B4-BE49-F238E27FC236}">
                <a16:creationId xmlns:a16="http://schemas.microsoft.com/office/drawing/2014/main" id="{9A27E0D2-3B5C-4E50-B028-25ABB869BB18}"/>
              </a:ext>
            </a:extLst>
          </p:cNvPr>
          <p:cNvSpPr txBox="1">
            <a:spLocks noChangeArrowheads="1"/>
          </p:cNvSpPr>
          <p:nvPr/>
        </p:nvSpPr>
        <p:spPr bwMode="auto">
          <a:xfrm>
            <a:off x="830234" y="296955"/>
            <a:ext cx="7685116"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spcAft>
                <a:spcPts val="1200"/>
              </a:spcAft>
            </a:pPr>
            <a:r>
              <a:rPr kumimoji="1" lang="zh-CN" altLang="en-US" sz="32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为了方便书写下面作以下符号代换：</a:t>
            </a:r>
          </a:p>
          <a:p>
            <a:pPr algn="ctr" eaLnBrk="1" hangingPunct="1"/>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L</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系：实验室惯性参考系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C</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系：质心参考系）</a:t>
            </a:r>
            <a:endPar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a:p>
            <a:pPr algn="ctr" eaLnBrk="1" hangingPunct="1"/>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下角标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i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代表是某个质点，</a:t>
            </a:r>
            <a:endPar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a:p>
            <a:pPr algn="ctr" eaLnBrk="1" hangingPunct="1"/>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没有下角标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i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则代表质点系统的总量</a:t>
            </a:r>
          </a:p>
        </p:txBody>
      </p:sp>
      <p:sp>
        <p:nvSpPr>
          <p:cNvPr id="7" name="文本框 6">
            <a:extLst>
              <a:ext uri="{FF2B5EF4-FFF2-40B4-BE49-F238E27FC236}">
                <a16:creationId xmlns:a16="http://schemas.microsoft.com/office/drawing/2014/main" id="{1349B53E-1F71-44D5-BDBB-6668D9491870}"/>
              </a:ext>
            </a:extLst>
          </p:cNvPr>
          <p:cNvSpPr txBox="1"/>
          <p:nvPr/>
        </p:nvSpPr>
        <p:spPr>
          <a:xfrm>
            <a:off x="781095" y="2558916"/>
            <a:ext cx="1859805" cy="523220"/>
          </a:xfrm>
          <a:prstGeom prst="rect">
            <a:avLst/>
          </a:prstGeom>
          <a:noFill/>
        </p:spPr>
        <p:txBody>
          <a:bodyPr wrap="none" rtlCol="0">
            <a:spAutoFit/>
          </a:bodyPr>
          <a:lstStyle/>
          <a:p>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相对</a:t>
            </a:r>
            <a:r>
              <a:rPr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L</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系：</a:t>
            </a:r>
          </a:p>
        </p:txBody>
      </p:sp>
      <p:sp>
        <p:nvSpPr>
          <p:cNvPr id="8" name="文本框 7">
            <a:extLst>
              <a:ext uri="{FF2B5EF4-FFF2-40B4-BE49-F238E27FC236}">
                <a16:creationId xmlns:a16="http://schemas.microsoft.com/office/drawing/2014/main" id="{5DC6A6D3-F194-42AD-A140-93BEC7A8E558}"/>
              </a:ext>
            </a:extLst>
          </p:cNvPr>
          <p:cNvSpPr txBox="1"/>
          <p:nvPr/>
        </p:nvSpPr>
        <p:spPr>
          <a:xfrm>
            <a:off x="781095" y="3460898"/>
            <a:ext cx="2577950" cy="523220"/>
          </a:xfrm>
          <a:prstGeom prst="rect">
            <a:avLst/>
          </a:prstGeom>
          <a:noFill/>
        </p:spPr>
        <p:txBody>
          <a:bodyPr wrap="none" rtlCol="0">
            <a:spAutoFit/>
          </a:bodyPr>
          <a:lstStyle/>
          <a:p>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质心相对</a:t>
            </a:r>
            <a:r>
              <a:rPr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L</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系：</a:t>
            </a:r>
          </a:p>
        </p:txBody>
      </p:sp>
      <p:sp>
        <p:nvSpPr>
          <p:cNvPr id="9" name="文本框 8">
            <a:extLst>
              <a:ext uri="{FF2B5EF4-FFF2-40B4-BE49-F238E27FC236}">
                <a16:creationId xmlns:a16="http://schemas.microsoft.com/office/drawing/2014/main" id="{7511BB56-C8DD-4277-8224-51C792314F3A}"/>
              </a:ext>
            </a:extLst>
          </p:cNvPr>
          <p:cNvSpPr txBox="1"/>
          <p:nvPr/>
        </p:nvSpPr>
        <p:spPr>
          <a:xfrm>
            <a:off x="781095" y="4357750"/>
            <a:ext cx="2598788" cy="523220"/>
          </a:xfrm>
          <a:prstGeom prst="rect">
            <a:avLst/>
          </a:prstGeom>
          <a:noFill/>
        </p:spPr>
        <p:txBody>
          <a:bodyPr wrap="none" rtlCol="0">
            <a:spAutoFit/>
          </a:bodyPr>
          <a:lstStyle/>
          <a:p>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质点相对</a:t>
            </a:r>
            <a:r>
              <a:rPr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C</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系：</a:t>
            </a:r>
          </a:p>
        </p:txBody>
      </p:sp>
      <p:graphicFrame>
        <p:nvGraphicFramePr>
          <p:cNvPr id="15" name="对象 14">
            <a:extLst>
              <a:ext uri="{FF2B5EF4-FFF2-40B4-BE49-F238E27FC236}">
                <a16:creationId xmlns:a16="http://schemas.microsoft.com/office/drawing/2014/main" id="{AA5DF57E-5624-4953-90A5-20BA46DF5AA6}"/>
              </a:ext>
            </a:extLst>
          </p:cNvPr>
          <p:cNvGraphicFramePr>
            <a:graphicFrameLocks noChangeAspect="1"/>
          </p:cNvGraphicFramePr>
          <p:nvPr>
            <p:extLst>
              <p:ext uri="{D42A27DB-BD31-4B8C-83A1-F6EECF244321}">
                <p14:modId xmlns:p14="http://schemas.microsoft.com/office/powerpoint/2010/main" val="4006757330"/>
              </p:ext>
            </p:extLst>
          </p:nvPr>
        </p:nvGraphicFramePr>
        <p:xfrm>
          <a:off x="3455988" y="2557463"/>
          <a:ext cx="4286250" cy="534987"/>
        </p:xfrm>
        <a:graphic>
          <a:graphicData uri="http://schemas.openxmlformats.org/presentationml/2006/ole">
            <mc:AlternateContent xmlns:mc="http://schemas.openxmlformats.org/markup-compatibility/2006">
              <mc:Choice xmlns:v="urn:schemas-microsoft-com:vml" Requires="v">
                <p:oleObj spid="_x0000_s3552" name="Equation" r:id="rId3" imgW="1930320" imgH="241200" progId="Equation.DSMT4">
                  <p:embed/>
                </p:oleObj>
              </mc:Choice>
              <mc:Fallback>
                <p:oleObj name="Equation" r:id="rId3" imgW="1930320" imgH="241200" progId="Equation.DSMT4">
                  <p:embed/>
                  <p:pic>
                    <p:nvPicPr>
                      <p:cNvPr id="0" name=""/>
                      <p:cNvPicPr/>
                      <p:nvPr/>
                    </p:nvPicPr>
                    <p:blipFill>
                      <a:blip r:embed="rId4"/>
                      <a:stretch>
                        <a:fillRect/>
                      </a:stretch>
                    </p:blipFill>
                    <p:spPr>
                      <a:xfrm>
                        <a:off x="3455988" y="2557463"/>
                        <a:ext cx="4286250" cy="534987"/>
                      </a:xfrm>
                      <a:prstGeom prst="rect">
                        <a:avLst/>
                      </a:prstGeom>
                    </p:spPr>
                  </p:pic>
                </p:oleObj>
              </mc:Fallback>
            </mc:AlternateContent>
          </a:graphicData>
        </a:graphic>
      </p:graphicFrame>
      <p:graphicFrame>
        <p:nvGraphicFramePr>
          <p:cNvPr id="16" name="对象 15">
            <a:extLst>
              <a:ext uri="{FF2B5EF4-FFF2-40B4-BE49-F238E27FC236}">
                <a16:creationId xmlns:a16="http://schemas.microsoft.com/office/drawing/2014/main" id="{699655A2-E7F0-409A-BD70-85DAF58C04B6}"/>
              </a:ext>
            </a:extLst>
          </p:cNvPr>
          <p:cNvGraphicFramePr>
            <a:graphicFrameLocks noChangeAspect="1"/>
          </p:cNvGraphicFramePr>
          <p:nvPr>
            <p:extLst>
              <p:ext uri="{D42A27DB-BD31-4B8C-83A1-F6EECF244321}">
                <p14:modId xmlns:p14="http://schemas.microsoft.com/office/powerpoint/2010/main" val="3692420616"/>
              </p:ext>
            </p:extLst>
          </p:nvPr>
        </p:nvGraphicFramePr>
        <p:xfrm>
          <a:off x="3455988" y="3447543"/>
          <a:ext cx="3354388" cy="536575"/>
        </p:xfrm>
        <a:graphic>
          <a:graphicData uri="http://schemas.openxmlformats.org/presentationml/2006/ole">
            <mc:AlternateContent xmlns:mc="http://schemas.openxmlformats.org/markup-compatibility/2006">
              <mc:Choice xmlns:v="urn:schemas-microsoft-com:vml" Requires="v">
                <p:oleObj spid="_x0000_s3553" name="Equation" r:id="rId5" imgW="1511280" imgH="241200" progId="Equation.DSMT4">
                  <p:embed/>
                </p:oleObj>
              </mc:Choice>
              <mc:Fallback>
                <p:oleObj name="Equation" r:id="rId5" imgW="1511280" imgH="241200" progId="Equation.DSMT4">
                  <p:embed/>
                  <p:pic>
                    <p:nvPicPr>
                      <p:cNvPr id="15" name="对象 14">
                        <a:extLst>
                          <a:ext uri="{FF2B5EF4-FFF2-40B4-BE49-F238E27FC236}">
                            <a16:creationId xmlns:a16="http://schemas.microsoft.com/office/drawing/2014/main" id="{AA5DF57E-5624-4953-90A5-20BA46DF5AA6}"/>
                          </a:ext>
                        </a:extLst>
                      </p:cNvPr>
                      <p:cNvPicPr/>
                      <p:nvPr/>
                    </p:nvPicPr>
                    <p:blipFill>
                      <a:blip r:embed="rId6"/>
                      <a:stretch>
                        <a:fillRect/>
                      </a:stretch>
                    </p:blipFill>
                    <p:spPr>
                      <a:xfrm>
                        <a:off x="3455988" y="3447543"/>
                        <a:ext cx="3354388" cy="536575"/>
                      </a:xfrm>
                      <a:prstGeom prst="rect">
                        <a:avLst/>
                      </a:prstGeom>
                    </p:spPr>
                  </p:pic>
                </p:oleObj>
              </mc:Fallback>
            </mc:AlternateContent>
          </a:graphicData>
        </a:graphic>
      </p:graphicFrame>
      <p:graphicFrame>
        <p:nvGraphicFramePr>
          <p:cNvPr id="17" name="对象 16">
            <a:extLst>
              <a:ext uri="{FF2B5EF4-FFF2-40B4-BE49-F238E27FC236}">
                <a16:creationId xmlns:a16="http://schemas.microsoft.com/office/drawing/2014/main" id="{F554CE1E-B394-49C8-BA61-83BA2D3F7C80}"/>
              </a:ext>
            </a:extLst>
          </p:cNvPr>
          <p:cNvGraphicFramePr>
            <a:graphicFrameLocks noChangeAspect="1"/>
          </p:cNvGraphicFramePr>
          <p:nvPr>
            <p:extLst>
              <p:ext uri="{D42A27DB-BD31-4B8C-83A1-F6EECF244321}">
                <p14:modId xmlns:p14="http://schemas.microsoft.com/office/powerpoint/2010/main" val="2719274581"/>
              </p:ext>
            </p:extLst>
          </p:nvPr>
        </p:nvGraphicFramePr>
        <p:xfrm>
          <a:off x="3455988" y="4371183"/>
          <a:ext cx="4425950" cy="536575"/>
        </p:xfrm>
        <a:graphic>
          <a:graphicData uri="http://schemas.openxmlformats.org/presentationml/2006/ole">
            <mc:AlternateContent xmlns:mc="http://schemas.openxmlformats.org/markup-compatibility/2006">
              <mc:Choice xmlns:v="urn:schemas-microsoft-com:vml" Requires="v">
                <p:oleObj spid="_x0000_s3554" name="Equation" r:id="rId7" imgW="1993680" imgH="241200" progId="Equation.DSMT4">
                  <p:embed/>
                </p:oleObj>
              </mc:Choice>
              <mc:Fallback>
                <p:oleObj name="Equation" r:id="rId7" imgW="1993680" imgH="241200" progId="Equation.DSMT4">
                  <p:embed/>
                  <p:pic>
                    <p:nvPicPr>
                      <p:cNvPr id="15" name="对象 14">
                        <a:extLst>
                          <a:ext uri="{FF2B5EF4-FFF2-40B4-BE49-F238E27FC236}">
                            <a16:creationId xmlns:a16="http://schemas.microsoft.com/office/drawing/2014/main" id="{AA5DF57E-5624-4953-90A5-20BA46DF5AA6}"/>
                          </a:ext>
                        </a:extLst>
                      </p:cNvPr>
                      <p:cNvPicPr/>
                      <p:nvPr/>
                    </p:nvPicPr>
                    <p:blipFill>
                      <a:blip r:embed="rId8"/>
                      <a:stretch>
                        <a:fillRect/>
                      </a:stretch>
                    </p:blipFill>
                    <p:spPr>
                      <a:xfrm>
                        <a:off x="3455988" y="4371183"/>
                        <a:ext cx="4425950" cy="536575"/>
                      </a:xfrm>
                      <a:prstGeom prst="rect">
                        <a:avLst/>
                      </a:prstGeom>
                    </p:spPr>
                  </p:pic>
                </p:oleObj>
              </mc:Fallback>
            </mc:AlternateContent>
          </a:graphicData>
        </a:graphic>
      </p:graphicFrame>
      <p:graphicFrame>
        <p:nvGraphicFramePr>
          <p:cNvPr id="18" name="Object 29">
            <a:extLst>
              <a:ext uri="{FF2B5EF4-FFF2-40B4-BE49-F238E27FC236}">
                <a16:creationId xmlns:a16="http://schemas.microsoft.com/office/drawing/2014/main" id="{BD564EF2-B8E5-4046-A23D-95D18C0AF3B8}"/>
              </a:ext>
            </a:extLst>
          </p:cNvPr>
          <p:cNvGraphicFramePr>
            <a:graphicFrameLocks noChangeAspect="1"/>
          </p:cNvGraphicFramePr>
          <p:nvPr>
            <p:extLst>
              <p:ext uri="{D42A27DB-BD31-4B8C-83A1-F6EECF244321}">
                <p14:modId xmlns:p14="http://schemas.microsoft.com/office/powerpoint/2010/main" val="2428939145"/>
              </p:ext>
            </p:extLst>
          </p:nvPr>
        </p:nvGraphicFramePr>
        <p:xfrm>
          <a:off x="4858709" y="5291974"/>
          <a:ext cx="1777500" cy="571500"/>
        </p:xfrm>
        <a:graphic>
          <a:graphicData uri="http://schemas.openxmlformats.org/presentationml/2006/ole">
            <mc:AlternateContent xmlns:mc="http://schemas.openxmlformats.org/markup-compatibility/2006">
              <mc:Choice xmlns:v="urn:schemas-microsoft-com:vml" Requires="v">
                <p:oleObj spid="_x0000_s3555" name="Equation" r:id="rId9" imgW="711000" imgH="228600" progId="Equation.DSMT4">
                  <p:embed/>
                </p:oleObj>
              </mc:Choice>
              <mc:Fallback>
                <p:oleObj name="Equation" r:id="rId9" imgW="711000" imgH="228600" progId="Equation.DSMT4">
                  <p:embed/>
                  <p:pic>
                    <p:nvPicPr>
                      <p:cNvPr id="34" name="Object 29">
                        <a:extLst>
                          <a:ext uri="{FF2B5EF4-FFF2-40B4-BE49-F238E27FC236}">
                            <a16:creationId xmlns:a16="http://schemas.microsoft.com/office/drawing/2014/main" id="{A8646E33-AC57-445C-9657-67A3D3E6270A}"/>
                          </a:ext>
                        </a:extLst>
                      </p:cNvPr>
                      <p:cNvPicPr>
                        <a:picLocks noChangeAspect="1" noChangeArrowheads="1"/>
                      </p:cNvPicPr>
                      <p:nvPr/>
                    </p:nvPicPr>
                    <p:blipFill>
                      <a:blip r:embed="rId10"/>
                      <a:srcRect/>
                      <a:stretch>
                        <a:fillRect/>
                      </a:stretch>
                    </p:blipFill>
                    <p:spPr bwMode="auto">
                      <a:xfrm>
                        <a:off x="4858709" y="5291974"/>
                        <a:ext cx="177750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32">
            <a:extLst>
              <a:ext uri="{FF2B5EF4-FFF2-40B4-BE49-F238E27FC236}">
                <a16:creationId xmlns:a16="http://schemas.microsoft.com/office/drawing/2014/main" id="{E0A0BE72-270E-42E1-A280-34C06C59D372}"/>
              </a:ext>
            </a:extLst>
          </p:cNvPr>
          <p:cNvGraphicFramePr>
            <a:graphicFrameLocks noChangeAspect="1"/>
          </p:cNvGraphicFramePr>
          <p:nvPr>
            <p:extLst>
              <p:ext uri="{D42A27DB-BD31-4B8C-83A1-F6EECF244321}">
                <p14:modId xmlns:p14="http://schemas.microsoft.com/office/powerpoint/2010/main" val="1674398976"/>
              </p:ext>
            </p:extLst>
          </p:nvPr>
        </p:nvGraphicFramePr>
        <p:xfrm>
          <a:off x="2260970" y="5293568"/>
          <a:ext cx="1650600" cy="571500"/>
        </p:xfrm>
        <a:graphic>
          <a:graphicData uri="http://schemas.openxmlformats.org/presentationml/2006/ole">
            <mc:AlternateContent xmlns:mc="http://schemas.openxmlformats.org/markup-compatibility/2006">
              <mc:Choice xmlns:v="urn:schemas-microsoft-com:vml" Requires="v">
                <p:oleObj spid="_x0000_s3556" name="Equation" r:id="rId11" imgW="660240" imgH="228600" progId="Equation.DSMT4">
                  <p:embed/>
                </p:oleObj>
              </mc:Choice>
              <mc:Fallback>
                <p:oleObj name="Equation" r:id="rId11" imgW="660240" imgH="228600" progId="Equation.DSMT4">
                  <p:embed/>
                  <p:pic>
                    <p:nvPicPr>
                      <p:cNvPr id="35" name="Object 32">
                        <a:extLst>
                          <a:ext uri="{FF2B5EF4-FFF2-40B4-BE49-F238E27FC236}">
                            <a16:creationId xmlns:a16="http://schemas.microsoft.com/office/drawing/2014/main" id="{A383E03C-FE9E-4E12-A040-2340EE8BD7C9}"/>
                          </a:ext>
                        </a:extLst>
                      </p:cNvPr>
                      <p:cNvPicPr>
                        <a:picLocks noChangeAspect="1" noChangeArrowheads="1"/>
                      </p:cNvPicPr>
                      <p:nvPr/>
                    </p:nvPicPr>
                    <p:blipFill>
                      <a:blip r:embed="rId12"/>
                      <a:srcRect/>
                      <a:stretch>
                        <a:fillRect/>
                      </a:stretch>
                    </p:blipFill>
                    <p:spPr bwMode="auto">
                      <a:xfrm>
                        <a:off x="2260970" y="5293568"/>
                        <a:ext cx="165060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663476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left)">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left)">
                                      <p:cBhvr>
                                        <p:cTn id="42" dur="500"/>
                                        <p:tgtEl>
                                          <p:spTgt spid="19"/>
                                        </p:tgtEl>
                                      </p:cBhvr>
                                    </p:animEffect>
                                  </p:childTnLst>
                                </p:cTn>
                              </p:par>
                              <p:par>
                                <p:cTn id="43" presetID="22" presetClass="entr" presetSubtype="8" fill="hold"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left)">
                                      <p:cBhvr>
                                        <p:cTn id="4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C5A21E7-3D1D-42A1-8FBC-EB10A4298A89}"/>
              </a:ext>
            </a:extLst>
          </p:cNvPr>
          <p:cNvSpPr>
            <a:spLocks noGrp="1"/>
          </p:cNvSpPr>
          <p:nvPr>
            <p:ph type="dt" sz="half" idx="10"/>
          </p:nvPr>
        </p:nvSpPr>
        <p:spPr/>
        <p:txBody>
          <a:bodyPr/>
          <a:lstStyle/>
          <a:p>
            <a:fld id="{38735373-B6AE-4BA9-AF92-B68B41AF984D}" type="datetime1">
              <a:rPr lang="zh-CN" altLang="en-US" smtClean="0"/>
              <a:t>2020/3/20</a:t>
            </a:fld>
            <a:endParaRPr lang="zh-CN" altLang="en-US"/>
          </a:p>
        </p:txBody>
      </p:sp>
      <p:sp>
        <p:nvSpPr>
          <p:cNvPr id="5" name="灯片编号占位符 4">
            <a:extLst>
              <a:ext uri="{FF2B5EF4-FFF2-40B4-BE49-F238E27FC236}">
                <a16:creationId xmlns:a16="http://schemas.microsoft.com/office/drawing/2014/main" id="{3947CD30-76F1-42F1-A83D-3B3D2AEF8C18}"/>
              </a:ext>
            </a:extLst>
          </p:cNvPr>
          <p:cNvSpPr>
            <a:spLocks noGrp="1"/>
          </p:cNvSpPr>
          <p:nvPr>
            <p:ph type="sldNum" sz="quarter" idx="12"/>
          </p:nvPr>
        </p:nvSpPr>
        <p:spPr/>
        <p:txBody>
          <a:bodyPr/>
          <a:lstStyle/>
          <a:p>
            <a:fld id="{0E81DA72-FED3-491C-8B54-9DCADA948234}" type="slidenum">
              <a:rPr lang="zh-CN" altLang="en-US" smtClean="0"/>
              <a:t>7</a:t>
            </a:fld>
            <a:endParaRPr lang="zh-CN" altLang="en-US"/>
          </a:p>
        </p:txBody>
      </p:sp>
      <p:sp>
        <p:nvSpPr>
          <p:cNvPr id="6" name="Text Box 8">
            <a:extLst>
              <a:ext uri="{FF2B5EF4-FFF2-40B4-BE49-F238E27FC236}">
                <a16:creationId xmlns:a16="http://schemas.microsoft.com/office/drawing/2014/main" id="{B6566803-D528-4B27-97E5-F2369D34B803}"/>
              </a:ext>
            </a:extLst>
          </p:cNvPr>
          <p:cNvSpPr txBox="1">
            <a:spLocks noChangeArrowheads="1"/>
          </p:cNvSpPr>
          <p:nvPr/>
        </p:nvSpPr>
        <p:spPr bwMode="auto">
          <a:xfrm>
            <a:off x="372110" y="344212"/>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3.5.1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质心系的动量</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graphicFrame>
        <p:nvGraphicFramePr>
          <p:cNvPr id="7" name="对象 6">
            <a:extLst>
              <a:ext uri="{FF2B5EF4-FFF2-40B4-BE49-F238E27FC236}">
                <a16:creationId xmlns:a16="http://schemas.microsoft.com/office/drawing/2014/main" id="{2DF2BF3A-3B0D-4BA3-BFE1-4DBB3120D019}"/>
              </a:ext>
            </a:extLst>
          </p:cNvPr>
          <p:cNvGraphicFramePr>
            <a:graphicFrameLocks noChangeAspect="1"/>
          </p:cNvGraphicFramePr>
          <p:nvPr>
            <p:extLst>
              <p:ext uri="{D42A27DB-BD31-4B8C-83A1-F6EECF244321}">
                <p14:modId xmlns:p14="http://schemas.microsoft.com/office/powerpoint/2010/main" val="183411650"/>
              </p:ext>
            </p:extLst>
          </p:nvPr>
        </p:nvGraphicFramePr>
        <p:xfrm>
          <a:off x="1348317" y="908367"/>
          <a:ext cx="5046149" cy="1014984"/>
        </p:xfrm>
        <a:graphic>
          <a:graphicData uri="http://schemas.openxmlformats.org/presentationml/2006/ole">
            <mc:AlternateContent xmlns:mc="http://schemas.openxmlformats.org/markup-compatibility/2006">
              <mc:Choice xmlns:v="urn:schemas-microsoft-com:vml" Requires="v">
                <p:oleObj spid="_x0000_s4567" name="Equation" r:id="rId3" imgW="2273040" imgH="457200" progId="Equation.DSMT4">
                  <p:embed/>
                </p:oleObj>
              </mc:Choice>
              <mc:Fallback>
                <p:oleObj name="Equation" r:id="rId3" imgW="2273040" imgH="457200" progId="Equation.DSMT4">
                  <p:embed/>
                  <p:pic>
                    <p:nvPicPr>
                      <p:cNvPr id="4" name="对象 3"/>
                      <p:cNvPicPr/>
                      <p:nvPr/>
                    </p:nvPicPr>
                    <p:blipFill>
                      <a:blip r:embed="rId4"/>
                      <a:stretch>
                        <a:fillRect/>
                      </a:stretch>
                    </p:blipFill>
                    <p:spPr>
                      <a:xfrm>
                        <a:off x="1348317" y="908367"/>
                        <a:ext cx="5046149" cy="1014984"/>
                      </a:xfrm>
                      <a:prstGeom prst="rect">
                        <a:avLst/>
                      </a:prstGeom>
                    </p:spPr>
                  </p:pic>
                </p:oleObj>
              </mc:Fallback>
            </mc:AlternateContent>
          </a:graphicData>
        </a:graphic>
      </p:graphicFrame>
      <p:graphicFrame>
        <p:nvGraphicFramePr>
          <p:cNvPr id="8" name="对象 7">
            <a:extLst>
              <a:ext uri="{FF2B5EF4-FFF2-40B4-BE49-F238E27FC236}">
                <a16:creationId xmlns:a16="http://schemas.microsoft.com/office/drawing/2014/main" id="{4CD67733-B650-4D6E-98F0-56E086E8F22B}"/>
              </a:ext>
            </a:extLst>
          </p:cNvPr>
          <p:cNvGraphicFramePr>
            <a:graphicFrameLocks noChangeAspect="1"/>
          </p:cNvGraphicFramePr>
          <p:nvPr>
            <p:extLst>
              <p:ext uri="{D42A27DB-BD31-4B8C-83A1-F6EECF244321}">
                <p14:modId xmlns:p14="http://schemas.microsoft.com/office/powerpoint/2010/main" val="107768019"/>
              </p:ext>
            </p:extLst>
          </p:nvPr>
        </p:nvGraphicFramePr>
        <p:xfrm>
          <a:off x="1348317" y="3623932"/>
          <a:ext cx="3918478" cy="563436"/>
        </p:xfrm>
        <a:graphic>
          <a:graphicData uri="http://schemas.openxmlformats.org/presentationml/2006/ole">
            <mc:AlternateContent xmlns:mc="http://schemas.openxmlformats.org/markup-compatibility/2006">
              <mc:Choice xmlns:v="urn:schemas-microsoft-com:vml" Requires="v">
                <p:oleObj spid="_x0000_s4568" name="Equation" r:id="rId5" imgW="1765080" imgH="253800" progId="Equation.DSMT4">
                  <p:embed/>
                </p:oleObj>
              </mc:Choice>
              <mc:Fallback>
                <p:oleObj name="Equation" r:id="rId5" imgW="1765080" imgH="253800" progId="Equation.DSMT4">
                  <p:embed/>
                  <p:pic>
                    <p:nvPicPr>
                      <p:cNvPr id="6" name="对象 5"/>
                      <p:cNvPicPr/>
                      <p:nvPr/>
                    </p:nvPicPr>
                    <p:blipFill>
                      <a:blip r:embed="rId6"/>
                      <a:stretch>
                        <a:fillRect/>
                      </a:stretch>
                    </p:blipFill>
                    <p:spPr>
                      <a:xfrm>
                        <a:off x="1348317" y="3623932"/>
                        <a:ext cx="3918478" cy="563436"/>
                      </a:xfrm>
                      <a:prstGeom prst="rect">
                        <a:avLst/>
                      </a:prstGeom>
                    </p:spPr>
                  </p:pic>
                </p:oleObj>
              </mc:Fallback>
            </mc:AlternateContent>
          </a:graphicData>
        </a:graphic>
      </p:graphicFrame>
      <p:graphicFrame>
        <p:nvGraphicFramePr>
          <p:cNvPr id="9" name="对象 8">
            <a:extLst>
              <a:ext uri="{FF2B5EF4-FFF2-40B4-BE49-F238E27FC236}">
                <a16:creationId xmlns:a16="http://schemas.microsoft.com/office/drawing/2014/main" id="{07192C3F-C8FF-4FEA-B3C0-A4B738DEA1CE}"/>
              </a:ext>
            </a:extLst>
          </p:cNvPr>
          <p:cNvGraphicFramePr>
            <a:graphicFrameLocks noChangeAspect="1"/>
          </p:cNvGraphicFramePr>
          <p:nvPr>
            <p:extLst>
              <p:ext uri="{D42A27DB-BD31-4B8C-83A1-F6EECF244321}">
                <p14:modId xmlns:p14="http://schemas.microsoft.com/office/powerpoint/2010/main" val="328857767"/>
              </p:ext>
            </p:extLst>
          </p:nvPr>
        </p:nvGraphicFramePr>
        <p:xfrm>
          <a:off x="1189074" y="5367825"/>
          <a:ext cx="1182688" cy="450850"/>
        </p:xfrm>
        <a:graphic>
          <a:graphicData uri="http://schemas.openxmlformats.org/presentationml/2006/ole">
            <mc:AlternateContent xmlns:mc="http://schemas.openxmlformats.org/markup-compatibility/2006">
              <mc:Choice xmlns:v="urn:schemas-microsoft-com:vml" Requires="v">
                <p:oleObj spid="_x0000_s4569" name="Equation" r:id="rId7" imgW="533160" imgH="203040" progId="Equation.DSMT4">
                  <p:embed/>
                </p:oleObj>
              </mc:Choice>
              <mc:Fallback>
                <p:oleObj name="Equation" r:id="rId7" imgW="533160" imgH="203040" progId="Equation.DSMT4">
                  <p:embed/>
                  <p:pic>
                    <p:nvPicPr>
                      <p:cNvPr id="7" name="对象 6"/>
                      <p:cNvPicPr/>
                      <p:nvPr/>
                    </p:nvPicPr>
                    <p:blipFill>
                      <a:blip r:embed="rId8"/>
                      <a:stretch>
                        <a:fillRect/>
                      </a:stretch>
                    </p:blipFill>
                    <p:spPr>
                      <a:xfrm>
                        <a:off x="1189074" y="5367825"/>
                        <a:ext cx="1182688" cy="450850"/>
                      </a:xfrm>
                      <a:prstGeom prst="rect">
                        <a:avLst/>
                      </a:prstGeom>
                    </p:spPr>
                  </p:pic>
                </p:oleObj>
              </mc:Fallback>
            </mc:AlternateContent>
          </a:graphicData>
        </a:graphic>
      </p:graphicFrame>
      <p:sp>
        <p:nvSpPr>
          <p:cNvPr id="10" name="Text Box 11">
            <a:extLst>
              <a:ext uri="{FF2B5EF4-FFF2-40B4-BE49-F238E27FC236}">
                <a16:creationId xmlns:a16="http://schemas.microsoft.com/office/drawing/2014/main" id="{CFB1B522-CE36-4F2A-8694-24EF0A70D56C}"/>
              </a:ext>
            </a:extLst>
          </p:cNvPr>
          <p:cNvSpPr txBox="1">
            <a:spLocks noChangeArrowheads="1"/>
          </p:cNvSpPr>
          <p:nvPr/>
        </p:nvSpPr>
        <p:spPr bwMode="auto">
          <a:xfrm>
            <a:off x="2585522" y="5303829"/>
            <a:ext cx="592982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所有质点相对于质心的总动量为零，</a:t>
            </a:r>
          </a:p>
          <a:p>
            <a:pPr eaLnBrk="1" hangingPunct="1"/>
            <a:r>
              <a:rPr kumimoji="1" lang="zh-CN" altLang="en-US" sz="2800" b="1" dirty="0">
                <a:solidFill>
                  <a:srgbClr val="9900CC"/>
                </a:solidFill>
                <a:latin typeface="华文楷体" panose="02010600040101010101" pitchFamily="2" charset="-122"/>
                <a:ea typeface="华文楷体" panose="02010600040101010101" pitchFamily="2" charset="-122"/>
              </a:rPr>
              <a:t>质心系是零动量参考系。</a:t>
            </a:r>
          </a:p>
        </p:txBody>
      </p:sp>
      <p:graphicFrame>
        <p:nvGraphicFramePr>
          <p:cNvPr id="14" name="对象 13">
            <a:extLst>
              <a:ext uri="{FF2B5EF4-FFF2-40B4-BE49-F238E27FC236}">
                <a16:creationId xmlns:a16="http://schemas.microsoft.com/office/drawing/2014/main" id="{826964E9-30D8-422A-B660-C2F6CC28900F}"/>
              </a:ext>
            </a:extLst>
          </p:cNvPr>
          <p:cNvGraphicFramePr>
            <a:graphicFrameLocks noChangeAspect="1"/>
          </p:cNvGraphicFramePr>
          <p:nvPr>
            <p:extLst>
              <p:ext uri="{D42A27DB-BD31-4B8C-83A1-F6EECF244321}">
                <p14:modId xmlns:p14="http://schemas.microsoft.com/office/powerpoint/2010/main" val="2750626947"/>
              </p:ext>
            </p:extLst>
          </p:nvPr>
        </p:nvGraphicFramePr>
        <p:xfrm>
          <a:off x="1621195" y="1979546"/>
          <a:ext cx="2847550" cy="901498"/>
        </p:xfrm>
        <a:graphic>
          <a:graphicData uri="http://schemas.openxmlformats.org/presentationml/2006/ole">
            <mc:AlternateContent xmlns:mc="http://schemas.openxmlformats.org/markup-compatibility/2006">
              <mc:Choice xmlns:v="urn:schemas-microsoft-com:vml" Requires="v">
                <p:oleObj spid="_x0000_s4570" name="Equation" r:id="rId9" imgW="1282680" imgH="406080" progId="Equation.DSMT4">
                  <p:embed/>
                </p:oleObj>
              </mc:Choice>
              <mc:Fallback>
                <p:oleObj name="Equation" r:id="rId9" imgW="1282680" imgH="406080" progId="Equation.DSMT4">
                  <p:embed/>
                  <p:pic>
                    <p:nvPicPr>
                      <p:cNvPr id="7" name="对象 6">
                        <a:extLst>
                          <a:ext uri="{FF2B5EF4-FFF2-40B4-BE49-F238E27FC236}">
                            <a16:creationId xmlns:a16="http://schemas.microsoft.com/office/drawing/2014/main" id="{2DF2BF3A-3B0D-4BA3-BFE1-4DBB3120D019}"/>
                          </a:ext>
                        </a:extLst>
                      </p:cNvPr>
                      <p:cNvPicPr/>
                      <p:nvPr/>
                    </p:nvPicPr>
                    <p:blipFill>
                      <a:blip r:embed="rId10"/>
                      <a:stretch>
                        <a:fillRect/>
                      </a:stretch>
                    </p:blipFill>
                    <p:spPr>
                      <a:xfrm>
                        <a:off x="1621195" y="1979546"/>
                        <a:ext cx="2847550" cy="901498"/>
                      </a:xfrm>
                      <a:prstGeom prst="rect">
                        <a:avLst/>
                      </a:prstGeom>
                    </p:spPr>
                  </p:pic>
                </p:oleObj>
              </mc:Fallback>
            </mc:AlternateContent>
          </a:graphicData>
        </a:graphic>
      </p:graphicFrame>
      <p:sp>
        <p:nvSpPr>
          <p:cNvPr id="2" name="文本框 1">
            <a:extLst>
              <a:ext uri="{FF2B5EF4-FFF2-40B4-BE49-F238E27FC236}">
                <a16:creationId xmlns:a16="http://schemas.microsoft.com/office/drawing/2014/main" id="{CF12B54A-0134-41FF-BB2B-B6345B242DFD}"/>
              </a:ext>
            </a:extLst>
          </p:cNvPr>
          <p:cNvSpPr txBox="1"/>
          <p:nvPr/>
        </p:nvSpPr>
        <p:spPr>
          <a:xfrm>
            <a:off x="529868" y="2972458"/>
            <a:ext cx="8084264" cy="523220"/>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质点系统的总动量等于将质量集中于质心的动量。</a:t>
            </a:r>
          </a:p>
        </p:txBody>
      </p:sp>
      <p:graphicFrame>
        <p:nvGraphicFramePr>
          <p:cNvPr id="15" name="对象 14">
            <a:extLst>
              <a:ext uri="{FF2B5EF4-FFF2-40B4-BE49-F238E27FC236}">
                <a16:creationId xmlns:a16="http://schemas.microsoft.com/office/drawing/2014/main" id="{BC454787-6B97-4328-B07A-3030CE71D63D}"/>
              </a:ext>
            </a:extLst>
          </p:cNvPr>
          <p:cNvGraphicFramePr>
            <a:graphicFrameLocks noChangeAspect="1"/>
          </p:cNvGraphicFramePr>
          <p:nvPr>
            <p:extLst>
              <p:ext uri="{D42A27DB-BD31-4B8C-83A1-F6EECF244321}">
                <p14:modId xmlns:p14="http://schemas.microsoft.com/office/powerpoint/2010/main" val="2537915958"/>
              </p:ext>
            </p:extLst>
          </p:nvPr>
        </p:nvGraphicFramePr>
        <p:xfrm>
          <a:off x="1621196" y="4402743"/>
          <a:ext cx="4003193" cy="563436"/>
        </p:xfrm>
        <a:graphic>
          <a:graphicData uri="http://schemas.openxmlformats.org/presentationml/2006/ole">
            <mc:AlternateContent xmlns:mc="http://schemas.openxmlformats.org/markup-compatibility/2006">
              <mc:Choice xmlns:v="urn:schemas-microsoft-com:vml" Requires="v">
                <p:oleObj spid="_x0000_s4571" name="Equation" r:id="rId11" imgW="1803240" imgH="253800" progId="Equation.DSMT4">
                  <p:embed/>
                </p:oleObj>
              </mc:Choice>
              <mc:Fallback>
                <p:oleObj name="Equation" r:id="rId11" imgW="1803240" imgH="253800" progId="Equation.DSMT4">
                  <p:embed/>
                  <p:pic>
                    <p:nvPicPr>
                      <p:cNvPr id="8" name="对象 7">
                        <a:extLst>
                          <a:ext uri="{FF2B5EF4-FFF2-40B4-BE49-F238E27FC236}">
                            <a16:creationId xmlns:a16="http://schemas.microsoft.com/office/drawing/2014/main" id="{4CD67733-B650-4D6E-98F0-56E086E8F22B}"/>
                          </a:ext>
                        </a:extLst>
                      </p:cNvPr>
                      <p:cNvPicPr/>
                      <p:nvPr/>
                    </p:nvPicPr>
                    <p:blipFill>
                      <a:blip r:embed="rId12"/>
                      <a:stretch>
                        <a:fillRect/>
                      </a:stretch>
                    </p:blipFill>
                    <p:spPr>
                      <a:xfrm>
                        <a:off x="1621196" y="4402743"/>
                        <a:ext cx="4003193" cy="563436"/>
                      </a:xfrm>
                      <a:prstGeom prst="rect">
                        <a:avLst/>
                      </a:prstGeom>
                    </p:spPr>
                  </p:pic>
                </p:oleObj>
              </mc:Fallback>
            </mc:AlternateContent>
          </a:graphicData>
        </a:graphic>
      </p:graphicFrame>
    </p:spTree>
    <p:extLst>
      <p:ext uri="{BB962C8B-B14F-4D97-AF65-F5344CB8AC3E}">
        <p14:creationId xmlns:p14="http://schemas.microsoft.com/office/powerpoint/2010/main" val="247392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utoUpdateAnimBg="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594B72E-87DD-47ED-A0B0-C97ED5A21184}"/>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F4A441EB-0F80-4387-A13A-3DAA48223485}"/>
              </a:ext>
            </a:extLst>
          </p:cNvPr>
          <p:cNvSpPr>
            <a:spLocks noGrp="1"/>
          </p:cNvSpPr>
          <p:nvPr>
            <p:ph type="sldNum" sz="quarter" idx="12"/>
          </p:nvPr>
        </p:nvSpPr>
        <p:spPr/>
        <p:txBody>
          <a:bodyPr/>
          <a:lstStyle/>
          <a:p>
            <a:fld id="{0E81DA72-FED3-491C-8B54-9DCADA948234}" type="slidenum">
              <a:rPr lang="zh-CN" altLang="en-US" smtClean="0"/>
              <a:t>8</a:t>
            </a:fld>
            <a:endParaRPr lang="zh-CN" altLang="en-US"/>
          </a:p>
        </p:txBody>
      </p:sp>
      <p:graphicFrame>
        <p:nvGraphicFramePr>
          <p:cNvPr id="4" name="Object 3">
            <a:extLst>
              <a:ext uri="{FF2B5EF4-FFF2-40B4-BE49-F238E27FC236}">
                <a16:creationId xmlns:a16="http://schemas.microsoft.com/office/drawing/2014/main" id="{6E12B56C-FB5B-48F8-A4A8-9C22F9D920F4}"/>
              </a:ext>
            </a:extLst>
          </p:cNvPr>
          <p:cNvGraphicFramePr>
            <a:graphicFrameLocks noChangeAspect="1"/>
          </p:cNvGraphicFramePr>
          <p:nvPr>
            <p:extLst>
              <p:ext uri="{D42A27DB-BD31-4B8C-83A1-F6EECF244321}">
                <p14:modId xmlns:p14="http://schemas.microsoft.com/office/powerpoint/2010/main" val="3490056873"/>
              </p:ext>
            </p:extLst>
          </p:nvPr>
        </p:nvGraphicFramePr>
        <p:xfrm>
          <a:off x="2822908" y="681812"/>
          <a:ext cx="2340058" cy="986213"/>
        </p:xfrm>
        <a:graphic>
          <a:graphicData uri="http://schemas.openxmlformats.org/presentationml/2006/ole">
            <mc:AlternateContent xmlns:mc="http://schemas.openxmlformats.org/markup-compatibility/2006">
              <mc:Choice xmlns:v="urn:schemas-microsoft-com:vml" Requires="v">
                <p:oleObj spid="_x0000_s5500" name="Equation" r:id="rId3" imgW="1054080" imgH="444240" progId="Equation.DSMT4">
                  <p:embed/>
                </p:oleObj>
              </mc:Choice>
              <mc:Fallback>
                <p:oleObj name="Equation" r:id="rId3" imgW="1054080" imgH="444240" progId="Equation.DSMT4">
                  <p:embed/>
                  <p:pic>
                    <p:nvPicPr>
                      <p:cNvPr id="11" name="Object 3">
                        <a:extLst>
                          <a:ext uri="{FF2B5EF4-FFF2-40B4-BE49-F238E27FC236}">
                            <a16:creationId xmlns:a16="http://schemas.microsoft.com/office/drawing/2014/main" id="{9CFFE845-17AB-492E-920E-9675DB6A299F}"/>
                          </a:ext>
                        </a:extLst>
                      </p:cNvPr>
                      <p:cNvPicPr>
                        <a:picLocks noChangeAspect="1" noChangeArrowheads="1"/>
                      </p:cNvPicPr>
                      <p:nvPr/>
                    </p:nvPicPr>
                    <p:blipFill>
                      <a:blip r:embed="rId4"/>
                      <a:srcRect/>
                      <a:stretch>
                        <a:fillRect/>
                      </a:stretch>
                    </p:blipFill>
                    <p:spPr bwMode="auto">
                      <a:xfrm>
                        <a:off x="2822908" y="681812"/>
                        <a:ext cx="2340058" cy="98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10">
            <a:extLst>
              <a:ext uri="{FF2B5EF4-FFF2-40B4-BE49-F238E27FC236}">
                <a16:creationId xmlns:a16="http://schemas.microsoft.com/office/drawing/2014/main" id="{C23D4A8A-033B-44EA-8FDC-0DAFAE2EA330}"/>
              </a:ext>
            </a:extLst>
          </p:cNvPr>
          <p:cNvGraphicFramePr>
            <a:graphicFrameLocks noChangeAspect="1"/>
          </p:cNvGraphicFramePr>
          <p:nvPr>
            <p:extLst>
              <p:ext uri="{D42A27DB-BD31-4B8C-83A1-F6EECF244321}">
                <p14:modId xmlns:p14="http://schemas.microsoft.com/office/powerpoint/2010/main" val="317708319"/>
              </p:ext>
            </p:extLst>
          </p:nvPr>
        </p:nvGraphicFramePr>
        <p:xfrm>
          <a:off x="2624913" y="1984044"/>
          <a:ext cx="3128868" cy="986213"/>
        </p:xfrm>
        <a:graphic>
          <a:graphicData uri="http://schemas.openxmlformats.org/presentationml/2006/ole">
            <mc:AlternateContent xmlns:mc="http://schemas.openxmlformats.org/markup-compatibility/2006">
              <mc:Choice xmlns:v="urn:schemas-microsoft-com:vml" Requires="v">
                <p:oleObj spid="_x0000_s5501" name="Equation" r:id="rId5" imgW="1409400" imgH="444240" progId="Equation.DSMT4">
                  <p:embed/>
                </p:oleObj>
              </mc:Choice>
              <mc:Fallback>
                <p:oleObj name="Equation" r:id="rId5" imgW="1409400" imgH="444240" progId="Equation.DSMT4">
                  <p:embed/>
                  <p:pic>
                    <p:nvPicPr>
                      <p:cNvPr id="12" name="Object 10">
                        <a:extLst>
                          <a:ext uri="{FF2B5EF4-FFF2-40B4-BE49-F238E27FC236}">
                            <a16:creationId xmlns:a16="http://schemas.microsoft.com/office/drawing/2014/main" id="{82531A4E-C7E7-4233-8A76-92E3D6E51A49}"/>
                          </a:ext>
                        </a:extLst>
                      </p:cNvPr>
                      <p:cNvPicPr>
                        <a:picLocks noChangeAspect="1" noChangeArrowheads="1"/>
                      </p:cNvPicPr>
                      <p:nvPr/>
                    </p:nvPicPr>
                    <p:blipFill>
                      <a:blip r:embed="rId6"/>
                      <a:srcRect/>
                      <a:stretch>
                        <a:fillRect/>
                      </a:stretch>
                    </p:blipFill>
                    <p:spPr bwMode="auto">
                      <a:xfrm>
                        <a:off x="2624913" y="1984044"/>
                        <a:ext cx="3128868" cy="98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Text Box 11">
            <a:extLst>
              <a:ext uri="{FF2B5EF4-FFF2-40B4-BE49-F238E27FC236}">
                <a16:creationId xmlns:a16="http://schemas.microsoft.com/office/drawing/2014/main" id="{89A27AA0-6C2C-4B8C-B70A-EC26C0594EC8}"/>
              </a:ext>
            </a:extLst>
          </p:cNvPr>
          <p:cNvSpPr txBox="1">
            <a:spLocks noChangeArrowheads="1"/>
          </p:cNvSpPr>
          <p:nvPr/>
        </p:nvSpPr>
        <p:spPr bwMode="auto">
          <a:xfrm>
            <a:off x="1413923" y="3265638"/>
            <a:ext cx="631615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solidFill>
                  <a:srgbClr val="0000FF"/>
                </a:solidFill>
                <a:latin typeface="华文楷体" panose="02010600040101010101" pitchFamily="2" charset="-122"/>
                <a:ea typeface="华文楷体" panose="02010600040101010101" pitchFamily="2" charset="-122"/>
              </a:rPr>
              <a:t>质点系统相对于某惯性系的总动量等于</a:t>
            </a:r>
            <a:endParaRPr kumimoji="1" lang="en-US" altLang="zh-CN" sz="2800" b="1" dirty="0">
              <a:solidFill>
                <a:srgbClr val="0000FF"/>
              </a:solidFill>
              <a:latin typeface="华文楷体" panose="02010600040101010101" pitchFamily="2" charset="-122"/>
              <a:ea typeface="华文楷体" panose="02010600040101010101" pitchFamily="2" charset="-122"/>
            </a:endParaRPr>
          </a:p>
          <a:p>
            <a:pPr eaLnBrk="1" hangingPunct="1"/>
            <a:r>
              <a:rPr kumimoji="1" lang="zh-CN" altLang="en-US" sz="2800" b="1" dirty="0">
                <a:solidFill>
                  <a:srgbClr val="0000FF"/>
                </a:solidFill>
                <a:latin typeface="华文楷体" panose="02010600040101010101" pitchFamily="2" charset="-122"/>
                <a:ea typeface="华文楷体" panose="02010600040101010101" pitchFamily="2" charset="-122"/>
              </a:rPr>
              <a:t>质心相对于该惯性系的动量。</a:t>
            </a:r>
          </a:p>
        </p:txBody>
      </p:sp>
      <p:graphicFrame>
        <p:nvGraphicFramePr>
          <p:cNvPr id="7" name="对象 6">
            <a:extLst>
              <a:ext uri="{FF2B5EF4-FFF2-40B4-BE49-F238E27FC236}">
                <a16:creationId xmlns:a16="http://schemas.microsoft.com/office/drawing/2014/main" id="{7FB04F22-82E7-4F3E-B81D-0E4C18CAB7A1}"/>
              </a:ext>
            </a:extLst>
          </p:cNvPr>
          <p:cNvGraphicFramePr>
            <a:graphicFrameLocks noChangeAspect="1"/>
          </p:cNvGraphicFramePr>
          <p:nvPr>
            <p:extLst>
              <p:ext uri="{D42A27DB-BD31-4B8C-83A1-F6EECF244321}">
                <p14:modId xmlns:p14="http://schemas.microsoft.com/office/powerpoint/2010/main" val="3079836752"/>
              </p:ext>
            </p:extLst>
          </p:nvPr>
        </p:nvGraphicFramePr>
        <p:xfrm>
          <a:off x="3557015" y="4399219"/>
          <a:ext cx="1014984" cy="507492"/>
        </p:xfrm>
        <a:graphic>
          <a:graphicData uri="http://schemas.openxmlformats.org/presentationml/2006/ole">
            <mc:AlternateContent xmlns:mc="http://schemas.openxmlformats.org/markup-compatibility/2006">
              <mc:Choice xmlns:v="urn:schemas-microsoft-com:vml" Requires="v">
                <p:oleObj spid="_x0000_s5502" name="Equation" r:id="rId7" imgW="457200" imgH="228600" progId="Equation.DSMT4">
                  <p:embed/>
                </p:oleObj>
              </mc:Choice>
              <mc:Fallback>
                <p:oleObj name="Equation" r:id="rId7" imgW="457200" imgH="228600" progId="Equation.DSMT4">
                  <p:embed/>
                  <p:pic>
                    <p:nvPicPr>
                      <p:cNvPr id="0" name=""/>
                      <p:cNvPicPr/>
                      <p:nvPr/>
                    </p:nvPicPr>
                    <p:blipFill>
                      <a:blip r:embed="rId8"/>
                      <a:stretch>
                        <a:fillRect/>
                      </a:stretch>
                    </p:blipFill>
                    <p:spPr>
                      <a:xfrm>
                        <a:off x="3557015" y="4399219"/>
                        <a:ext cx="1014984" cy="507492"/>
                      </a:xfrm>
                      <a:prstGeom prst="rect">
                        <a:avLst/>
                      </a:prstGeom>
                    </p:spPr>
                  </p:pic>
                </p:oleObj>
              </mc:Fallback>
            </mc:AlternateContent>
          </a:graphicData>
        </a:graphic>
      </p:graphicFrame>
      <p:graphicFrame>
        <p:nvGraphicFramePr>
          <p:cNvPr id="8" name="Object 1050">
            <a:extLst>
              <a:ext uri="{FF2B5EF4-FFF2-40B4-BE49-F238E27FC236}">
                <a16:creationId xmlns:a16="http://schemas.microsoft.com/office/drawing/2014/main" id="{D843DF0A-625D-4780-ACF1-28566F5891FA}"/>
              </a:ext>
            </a:extLst>
          </p:cNvPr>
          <p:cNvGraphicFramePr>
            <a:graphicFrameLocks noChangeAspect="1"/>
          </p:cNvGraphicFramePr>
          <p:nvPr>
            <p:extLst>
              <p:ext uri="{D42A27DB-BD31-4B8C-83A1-F6EECF244321}">
                <p14:modId xmlns:p14="http://schemas.microsoft.com/office/powerpoint/2010/main" val="397271552"/>
              </p:ext>
            </p:extLst>
          </p:nvPr>
        </p:nvGraphicFramePr>
        <p:xfrm>
          <a:off x="2385153" y="5000219"/>
          <a:ext cx="3608388" cy="901700"/>
        </p:xfrm>
        <a:graphic>
          <a:graphicData uri="http://schemas.openxmlformats.org/presentationml/2006/ole">
            <mc:AlternateContent xmlns:mc="http://schemas.openxmlformats.org/markup-compatibility/2006">
              <mc:Choice xmlns:v="urn:schemas-microsoft-com:vml" Requires="v">
                <p:oleObj spid="_x0000_s5503" name="Equation" r:id="rId9" imgW="1625400" imgH="406080" progId="Equation.DSMT4">
                  <p:embed/>
                </p:oleObj>
              </mc:Choice>
              <mc:Fallback>
                <p:oleObj name="Equation" r:id="rId9" imgW="1625400" imgH="406080" progId="Equation.DSMT4">
                  <p:embed/>
                  <p:pic>
                    <p:nvPicPr>
                      <p:cNvPr id="21" name="Object 1050">
                        <a:extLst>
                          <a:ext uri="{FF2B5EF4-FFF2-40B4-BE49-F238E27FC236}">
                            <a16:creationId xmlns:a16="http://schemas.microsoft.com/office/drawing/2014/main" id="{118D1389-0DAA-4389-9932-EE4D5703B39F}"/>
                          </a:ext>
                        </a:extLst>
                      </p:cNvPr>
                      <p:cNvPicPr>
                        <a:picLocks noChangeAspect="1" noChangeArrowheads="1"/>
                      </p:cNvPicPr>
                      <p:nvPr/>
                    </p:nvPicPr>
                    <p:blipFill>
                      <a:blip r:embed="rId10"/>
                      <a:srcRect/>
                      <a:stretch>
                        <a:fillRect/>
                      </a:stretch>
                    </p:blipFill>
                    <p:spPr bwMode="auto">
                      <a:xfrm>
                        <a:off x="2385153" y="5000219"/>
                        <a:ext cx="3608388" cy="90170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362971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158692D-E211-4477-B90A-59EF2DF6ACF5}"/>
              </a:ext>
            </a:extLst>
          </p:cNvPr>
          <p:cNvSpPr>
            <a:spLocks noGrp="1"/>
          </p:cNvSpPr>
          <p:nvPr>
            <p:ph type="dt" sz="half" idx="10"/>
          </p:nvPr>
        </p:nvSpPr>
        <p:spPr/>
        <p:txBody>
          <a:bodyPr/>
          <a:lstStyle/>
          <a:p>
            <a:fld id="{39EEDB76-888B-4A9D-8ECF-12D427DD77E9}" type="datetime1">
              <a:rPr lang="zh-CN" altLang="en-US" smtClean="0"/>
              <a:t>2020/3/20</a:t>
            </a:fld>
            <a:endParaRPr lang="zh-CN" altLang="en-US"/>
          </a:p>
        </p:txBody>
      </p:sp>
      <p:sp>
        <p:nvSpPr>
          <p:cNvPr id="3" name="灯片编号占位符 2">
            <a:extLst>
              <a:ext uri="{FF2B5EF4-FFF2-40B4-BE49-F238E27FC236}">
                <a16:creationId xmlns:a16="http://schemas.microsoft.com/office/drawing/2014/main" id="{4F51394E-31EC-4946-B865-3C0F9F47874A}"/>
              </a:ext>
            </a:extLst>
          </p:cNvPr>
          <p:cNvSpPr>
            <a:spLocks noGrp="1"/>
          </p:cNvSpPr>
          <p:nvPr>
            <p:ph type="sldNum" sz="quarter" idx="12"/>
          </p:nvPr>
        </p:nvSpPr>
        <p:spPr/>
        <p:txBody>
          <a:bodyPr/>
          <a:lstStyle/>
          <a:p>
            <a:fld id="{0E81DA72-FED3-491C-8B54-9DCADA948234}" type="slidenum">
              <a:rPr lang="zh-CN" altLang="en-US" smtClean="0"/>
              <a:t>9</a:t>
            </a:fld>
            <a:endParaRPr lang="zh-CN" altLang="en-US"/>
          </a:p>
        </p:txBody>
      </p:sp>
      <p:sp>
        <p:nvSpPr>
          <p:cNvPr id="4" name="Text Box 8">
            <a:extLst>
              <a:ext uri="{FF2B5EF4-FFF2-40B4-BE49-F238E27FC236}">
                <a16:creationId xmlns:a16="http://schemas.microsoft.com/office/drawing/2014/main" id="{CBA622A9-886C-4F87-B8CD-26111BCBC89A}"/>
              </a:ext>
            </a:extLst>
          </p:cNvPr>
          <p:cNvSpPr txBox="1">
            <a:spLocks noChangeArrowheads="1"/>
          </p:cNvSpPr>
          <p:nvPr/>
        </p:nvSpPr>
        <p:spPr bwMode="auto">
          <a:xfrm>
            <a:off x="372110" y="387165"/>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3.5.2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质心系的角动量</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
        <p:nvSpPr>
          <p:cNvPr id="5" name="文本框 4">
            <a:extLst>
              <a:ext uri="{FF2B5EF4-FFF2-40B4-BE49-F238E27FC236}">
                <a16:creationId xmlns:a16="http://schemas.microsoft.com/office/drawing/2014/main" id="{35D5D601-1758-46D8-91FF-0D34A9CD69BF}"/>
              </a:ext>
            </a:extLst>
          </p:cNvPr>
          <p:cNvSpPr txBox="1"/>
          <p:nvPr/>
        </p:nvSpPr>
        <p:spPr>
          <a:xfrm>
            <a:off x="372110" y="1150142"/>
            <a:ext cx="6768199" cy="523220"/>
          </a:xfrm>
          <a:prstGeom prst="rect">
            <a:avLst/>
          </a:prstGeom>
          <a:noFill/>
        </p:spPr>
        <p:txBody>
          <a:bodyPr wrap="none" rtlCol="0">
            <a:spAutoFit/>
          </a:bodyPr>
          <a:lstStyle/>
          <a:p>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相对于惯性系</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L</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的原点</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O</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，系统的角动量：</a:t>
            </a:r>
            <a:endParaRPr lang="zh-CN" altLang="en-US" sz="2800" b="1" i="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0" name="对象 9">
            <a:extLst>
              <a:ext uri="{FF2B5EF4-FFF2-40B4-BE49-F238E27FC236}">
                <a16:creationId xmlns:a16="http://schemas.microsoft.com/office/drawing/2014/main" id="{BBA08BAC-E4BA-4E42-8B67-C4AAEB0F5343}"/>
              </a:ext>
            </a:extLst>
          </p:cNvPr>
          <p:cNvGraphicFramePr>
            <a:graphicFrameLocks noChangeAspect="1"/>
          </p:cNvGraphicFramePr>
          <p:nvPr>
            <p:extLst>
              <p:ext uri="{D42A27DB-BD31-4B8C-83A1-F6EECF244321}">
                <p14:modId xmlns:p14="http://schemas.microsoft.com/office/powerpoint/2010/main" val="1042616804"/>
              </p:ext>
            </p:extLst>
          </p:nvPr>
        </p:nvGraphicFramePr>
        <p:xfrm>
          <a:off x="840711" y="1971903"/>
          <a:ext cx="2255838" cy="592138"/>
        </p:xfrm>
        <a:graphic>
          <a:graphicData uri="http://schemas.openxmlformats.org/presentationml/2006/ole">
            <mc:AlternateContent xmlns:mc="http://schemas.openxmlformats.org/markup-compatibility/2006">
              <mc:Choice xmlns:v="urn:schemas-microsoft-com:vml" Requires="v">
                <p:oleObj spid="_x0000_s6611" name="Equation" r:id="rId3" imgW="1015920" imgH="266400" progId="Equation.DSMT4">
                  <p:embed/>
                </p:oleObj>
              </mc:Choice>
              <mc:Fallback>
                <p:oleObj name="Equation" r:id="rId3" imgW="1015920" imgH="266400" progId="Equation.DSMT4">
                  <p:embed/>
                  <p:pic>
                    <p:nvPicPr>
                      <p:cNvPr id="0" name=""/>
                      <p:cNvPicPr/>
                      <p:nvPr/>
                    </p:nvPicPr>
                    <p:blipFill>
                      <a:blip r:embed="rId4"/>
                      <a:stretch>
                        <a:fillRect/>
                      </a:stretch>
                    </p:blipFill>
                    <p:spPr>
                      <a:xfrm>
                        <a:off x="840711" y="1971903"/>
                        <a:ext cx="2255838" cy="592138"/>
                      </a:xfrm>
                      <a:prstGeom prst="rect">
                        <a:avLst/>
                      </a:prstGeom>
                    </p:spPr>
                  </p:pic>
                </p:oleObj>
              </mc:Fallback>
            </mc:AlternateContent>
          </a:graphicData>
        </a:graphic>
      </p:graphicFrame>
      <p:graphicFrame>
        <p:nvGraphicFramePr>
          <p:cNvPr id="11" name="对象 10">
            <a:extLst>
              <a:ext uri="{FF2B5EF4-FFF2-40B4-BE49-F238E27FC236}">
                <a16:creationId xmlns:a16="http://schemas.microsoft.com/office/drawing/2014/main" id="{75DBFD65-315B-45A3-B539-A83C96FA6F0E}"/>
              </a:ext>
            </a:extLst>
          </p:cNvPr>
          <p:cNvGraphicFramePr>
            <a:graphicFrameLocks noChangeAspect="1"/>
          </p:cNvGraphicFramePr>
          <p:nvPr>
            <p:extLst>
              <p:ext uri="{D42A27DB-BD31-4B8C-83A1-F6EECF244321}">
                <p14:modId xmlns:p14="http://schemas.microsoft.com/office/powerpoint/2010/main" val="4231002112"/>
              </p:ext>
            </p:extLst>
          </p:nvPr>
        </p:nvGraphicFramePr>
        <p:xfrm>
          <a:off x="1103498" y="2803165"/>
          <a:ext cx="3776663" cy="590550"/>
        </p:xfrm>
        <a:graphic>
          <a:graphicData uri="http://schemas.openxmlformats.org/presentationml/2006/ole">
            <mc:AlternateContent xmlns:mc="http://schemas.openxmlformats.org/markup-compatibility/2006">
              <mc:Choice xmlns:v="urn:schemas-microsoft-com:vml" Requires="v">
                <p:oleObj spid="_x0000_s6612" name="Equation" r:id="rId5" imgW="1701720" imgH="266400" progId="Equation.DSMT4">
                  <p:embed/>
                </p:oleObj>
              </mc:Choice>
              <mc:Fallback>
                <p:oleObj name="Equation" r:id="rId5" imgW="1701720" imgH="266400" progId="Equation.DSMT4">
                  <p:embed/>
                  <p:pic>
                    <p:nvPicPr>
                      <p:cNvPr id="10" name="对象 9">
                        <a:extLst>
                          <a:ext uri="{FF2B5EF4-FFF2-40B4-BE49-F238E27FC236}">
                            <a16:creationId xmlns:a16="http://schemas.microsoft.com/office/drawing/2014/main" id="{BBA08BAC-E4BA-4E42-8B67-C4AAEB0F5343}"/>
                          </a:ext>
                        </a:extLst>
                      </p:cNvPr>
                      <p:cNvPicPr/>
                      <p:nvPr/>
                    </p:nvPicPr>
                    <p:blipFill>
                      <a:blip r:embed="rId6"/>
                      <a:stretch>
                        <a:fillRect/>
                      </a:stretch>
                    </p:blipFill>
                    <p:spPr>
                      <a:xfrm>
                        <a:off x="1103498" y="2803165"/>
                        <a:ext cx="3776663" cy="590550"/>
                      </a:xfrm>
                      <a:prstGeom prst="rect">
                        <a:avLst/>
                      </a:prstGeom>
                    </p:spPr>
                  </p:pic>
                </p:oleObj>
              </mc:Fallback>
            </mc:AlternateContent>
          </a:graphicData>
        </a:graphic>
      </p:graphicFrame>
      <p:graphicFrame>
        <p:nvGraphicFramePr>
          <p:cNvPr id="12" name="对象 11">
            <a:extLst>
              <a:ext uri="{FF2B5EF4-FFF2-40B4-BE49-F238E27FC236}">
                <a16:creationId xmlns:a16="http://schemas.microsoft.com/office/drawing/2014/main" id="{E64DE502-7B47-4C43-975D-B8DBF8CBB7D0}"/>
              </a:ext>
            </a:extLst>
          </p:cNvPr>
          <p:cNvGraphicFramePr>
            <a:graphicFrameLocks noChangeAspect="1"/>
          </p:cNvGraphicFramePr>
          <p:nvPr>
            <p:extLst>
              <p:ext uri="{D42A27DB-BD31-4B8C-83A1-F6EECF244321}">
                <p14:modId xmlns:p14="http://schemas.microsoft.com/office/powerpoint/2010/main" val="3852230087"/>
              </p:ext>
            </p:extLst>
          </p:nvPr>
        </p:nvGraphicFramePr>
        <p:xfrm>
          <a:off x="1103498" y="3628371"/>
          <a:ext cx="7551737" cy="561975"/>
        </p:xfrm>
        <a:graphic>
          <a:graphicData uri="http://schemas.openxmlformats.org/presentationml/2006/ole">
            <mc:AlternateContent xmlns:mc="http://schemas.openxmlformats.org/markup-compatibility/2006">
              <mc:Choice xmlns:v="urn:schemas-microsoft-com:vml" Requires="v">
                <p:oleObj spid="_x0000_s6613" name="Equation" r:id="rId7" imgW="3403440" imgH="253800" progId="Equation.DSMT4">
                  <p:embed/>
                </p:oleObj>
              </mc:Choice>
              <mc:Fallback>
                <p:oleObj name="Equation" r:id="rId7" imgW="3403440" imgH="253800" progId="Equation.DSMT4">
                  <p:embed/>
                  <p:pic>
                    <p:nvPicPr>
                      <p:cNvPr id="11" name="对象 10">
                        <a:extLst>
                          <a:ext uri="{FF2B5EF4-FFF2-40B4-BE49-F238E27FC236}">
                            <a16:creationId xmlns:a16="http://schemas.microsoft.com/office/drawing/2014/main" id="{75DBFD65-315B-45A3-B539-A83C96FA6F0E}"/>
                          </a:ext>
                        </a:extLst>
                      </p:cNvPr>
                      <p:cNvPicPr/>
                      <p:nvPr/>
                    </p:nvPicPr>
                    <p:blipFill>
                      <a:blip r:embed="rId8"/>
                      <a:stretch>
                        <a:fillRect/>
                      </a:stretch>
                    </p:blipFill>
                    <p:spPr>
                      <a:xfrm>
                        <a:off x="1103498" y="3628371"/>
                        <a:ext cx="7551737" cy="561975"/>
                      </a:xfrm>
                      <a:prstGeom prst="rect">
                        <a:avLst/>
                      </a:prstGeom>
                    </p:spPr>
                  </p:pic>
                </p:oleObj>
              </mc:Fallback>
            </mc:AlternateContent>
          </a:graphicData>
        </a:graphic>
      </p:graphicFrame>
      <p:graphicFrame>
        <p:nvGraphicFramePr>
          <p:cNvPr id="15" name="对象 14">
            <a:extLst>
              <a:ext uri="{FF2B5EF4-FFF2-40B4-BE49-F238E27FC236}">
                <a16:creationId xmlns:a16="http://schemas.microsoft.com/office/drawing/2014/main" id="{B189D6B2-9ABC-48FA-A28B-024AC266C6F4}"/>
              </a:ext>
            </a:extLst>
          </p:cNvPr>
          <p:cNvGraphicFramePr>
            <a:graphicFrameLocks noChangeAspect="1"/>
          </p:cNvGraphicFramePr>
          <p:nvPr>
            <p:extLst>
              <p:ext uri="{D42A27DB-BD31-4B8C-83A1-F6EECF244321}">
                <p14:modId xmlns:p14="http://schemas.microsoft.com/office/powerpoint/2010/main" val="4087710473"/>
              </p:ext>
            </p:extLst>
          </p:nvPr>
        </p:nvGraphicFramePr>
        <p:xfrm>
          <a:off x="1103498" y="4425002"/>
          <a:ext cx="6338887" cy="561975"/>
        </p:xfrm>
        <a:graphic>
          <a:graphicData uri="http://schemas.openxmlformats.org/presentationml/2006/ole">
            <mc:AlternateContent xmlns:mc="http://schemas.openxmlformats.org/markup-compatibility/2006">
              <mc:Choice xmlns:v="urn:schemas-microsoft-com:vml" Requires="v">
                <p:oleObj spid="_x0000_s6614" name="Equation" r:id="rId9" imgW="2857320" imgH="253800" progId="Equation.DSMT4">
                  <p:embed/>
                </p:oleObj>
              </mc:Choice>
              <mc:Fallback>
                <p:oleObj name="Equation" r:id="rId9" imgW="2857320" imgH="253800" progId="Equation.DSMT4">
                  <p:embed/>
                  <p:pic>
                    <p:nvPicPr>
                      <p:cNvPr id="12" name="对象 11">
                        <a:extLst>
                          <a:ext uri="{FF2B5EF4-FFF2-40B4-BE49-F238E27FC236}">
                            <a16:creationId xmlns:a16="http://schemas.microsoft.com/office/drawing/2014/main" id="{E64DE502-7B47-4C43-975D-B8DBF8CBB7D0}"/>
                          </a:ext>
                        </a:extLst>
                      </p:cNvPr>
                      <p:cNvPicPr/>
                      <p:nvPr/>
                    </p:nvPicPr>
                    <p:blipFill>
                      <a:blip r:embed="rId10"/>
                      <a:stretch>
                        <a:fillRect/>
                      </a:stretch>
                    </p:blipFill>
                    <p:spPr>
                      <a:xfrm>
                        <a:off x="1103498" y="4425002"/>
                        <a:ext cx="6338887" cy="561975"/>
                      </a:xfrm>
                      <a:prstGeom prst="rect">
                        <a:avLst/>
                      </a:prstGeom>
                    </p:spPr>
                  </p:pic>
                </p:oleObj>
              </mc:Fallback>
            </mc:AlternateContent>
          </a:graphicData>
        </a:graphic>
      </p:graphicFrame>
      <p:graphicFrame>
        <p:nvGraphicFramePr>
          <p:cNvPr id="19" name="对象 18">
            <a:extLst>
              <a:ext uri="{FF2B5EF4-FFF2-40B4-BE49-F238E27FC236}">
                <a16:creationId xmlns:a16="http://schemas.microsoft.com/office/drawing/2014/main" id="{86F45376-509D-49AF-A09D-83DF07CEEFBC}"/>
              </a:ext>
            </a:extLst>
          </p:cNvPr>
          <p:cNvGraphicFramePr>
            <a:graphicFrameLocks noChangeAspect="1"/>
          </p:cNvGraphicFramePr>
          <p:nvPr>
            <p:extLst>
              <p:ext uri="{D42A27DB-BD31-4B8C-83A1-F6EECF244321}">
                <p14:modId xmlns:p14="http://schemas.microsoft.com/office/powerpoint/2010/main" val="218623476"/>
              </p:ext>
            </p:extLst>
          </p:nvPr>
        </p:nvGraphicFramePr>
        <p:xfrm>
          <a:off x="1794060" y="5368603"/>
          <a:ext cx="4957762" cy="561975"/>
        </p:xfrm>
        <a:graphic>
          <a:graphicData uri="http://schemas.openxmlformats.org/presentationml/2006/ole">
            <mc:AlternateContent xmlns:mc="http://schemas.openxmlformats.org/markup-compatibility/2006">
              <mc:Choice xmlns:v="urn:schemas-microsoft-com:vml" Requires="v">
                <p:oleObj spid="_x0000_s6615" name="Equation" r:id="rId11" imgW="2234880" imgH="253800" progId="Equation.DSMT4">
                  <p:embed/>
                </p:oleObj>
              </mc:Choice>
              <mc:Fallback>
                <p:oleObj name="Equation" r:id="rId11" imgW="2234880" imgH="253800" progId="Equation.DSMT4">
                  <p:embed/>
                  <p:pic>
                    <p:nvPicPr>
                      <p:cNvPr id="15" name="对象 14">
                        <a:extLst>
                          <a:ext uri="{FF2B5EF4-FFF2-40B4-BE49-F238E27FC236}">
                            <a16:creationId xmlns:a16="http://schemas.microsoft.com/office/drawing/2014/main" id="{B189D6B2-9ABC-48FA-A28B-024AC266C6F4}"/>
                          </a:ext>
                        </a:extLst>
                      </p:cNvPr>
                      <p:cNvPicPr/>
                      <p:nvPr/>
                    </p:nvPicPr>
                    <p:blipFill>
                      <a:blip r:embed="rId12"/>
                      <a:stretch>
                        <a:fillRect/>
                      </a:stretch>
                    </p:blipFill>
                    <p:spPr>
                      <a:xfrm>
                        <a:off x="1794060" y="5368603"/>
                        <a:ext cx="4957762" cy="561975"/>
                      </a:xfrm>
                      <a:prstGeom prst="rect">
                        <a:avLst/>
                      </a:prstGeom>
                    </p:spPr>
                  </p:pic>
                </p:oleObj>
              </mc:Fallback>
            </mc:AlternateContent>
          </a:graphicData>
        </a:graphic>
      </p:graphicFrame>
    </p:spTree>
    <p:extLst>
      <p:ext uri="{BB962C8B-B14F-4D97-AF65-F5344CB8AC3E}">
        <p14:creationId xmlns:p14="http://schemas.microsoft.com/office/powerpoint/2010/main" val="189365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left)">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3075</TotalTime>
  <Words>1515</Words>
  <Application>Microsoft Office PowerPoint</Application>
  <PresentationFormat>全屏显示(4:3)</PresentationFormat>
  <Paragraphs>185</Paragraphs>
  <Slides>32</Slides>
  <Notes>0</Notes>
  <HiddenSlides>1</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2</vt:i4>
      </vt:variant>
      <vt:variant>
        <vt:lpstr>幻灯片标题</vt:lpstr>
      </vt:variant>
      <vt:variant>
        <vt:i4>32</vt:i4>
      </vt:variant>
    </vt:vector>
  </HeadingPairs>
  <TitlesOfParts>
    <vt:vector size="42" baseType="lpstr">
      <vt:lpstr>等线</vt:lpstr>
      <vt:lpstr>黑体</vt:lpstr>
      <vt:lpstr>华文楷体</vt:lpstr>
      <vt:lpstr>Arial</vt:lpstr>
      <vt:lpstr>Calibri</vt:lpstr>
      <vt:lpstr>Calibri Light</vt:lpstr>
      <vt:lpstr>Times New Roman</vt:lpstr>
      <vt:lpstr>Office 主题​​</vt:lpstr>
      <vt:lpstr>Equation</vt:lpstr>
      <vt:lpstr>MathType 6.0 Equation</vt:lpstr>
      <vt:lpstr>大学物理学基础   </vt:lpstr>
      <vt:lpstr>PowerPoint 演示文稿</vt:lpstr>
      <vt:lpstr>PowerPoint 演示文稿</vt:lpstr>
      <vt:lpstr>§3.5  质心参考系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李祖斌</dc:creator>
  <cp:lastModifiedBy>qing li</cp:lastModifiedBy>
  <cp:revision>316</cp:revision>
  <dcterms:created xsi:type="dcterms:W3CDTF">2020-01-03T06:26:40Z</dcterms:created>
  <dcterms:modified xsi:type="dcterms:W3CDTF">2020-03-20T11:17:14Z</dcterms:modified>
</cp:coreProperties>
</file>