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tmp" ContentType="image/png"/>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8" r:id="rId3"/>
    <p:sldId id="289" r:id="rId4"/>
    <p:sldId id="257" r:id="rId5"/>
    <p:sldId id="269" r:id="rId6"/>
    <p:sldId id="294" r:id="rId7"/>
    <p:sldId id="293" r:id="rId8"/>
    <p:sldId id="292" r:id="rId9"/>
    <p:sldId id="291" r:id="rId10"/>
    <p:sldId id="261" r:id="rId11"/>
    <p:sldId id="288" r:id="rId12"/>
    <p:sldId id="295" r:id="rId13"/>
    <p:sldId id="296" r:id="rId14"/>
    <p:sldId id="299" r:id="rId15"/>
    <p:sldId id="302" r:id="rId16"/>
    <p:sldId id="309" r:id="rId17"/>
    <p:sldId id="307" r:id="rId18"/>
    <p:sldId id="308" r:id="rId19"/>
    <p:sldId id="311" r:id="rId20"/>
    <p:sldId id="304" r:id="rId21"/>
    <p:sldId id="310" r:id="rId22"/>
    <p:sldId id="301" r:id="rId23"/>
    <p:sldId id="300" r:id="rId24"/>
    <p:sldId id="303" r:id="rId25"/>
    <p:sldId id="305" r:id="rId26"/>
    <p:sldId id="312" r:id="rId27"/>
    <p:sldId id="306"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CC"/>
    <a:srgbClr val="3C63A9"/>
    <a:srgbClr val="648ACE"/>
    <a:srgbClr val="0000CC"/>
    <a:srgbClr val="7E0C6E"/>
    <a:srgbClr val="861054"/>
    <a:srgbClr val="8D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94" d="100"/>
          <a:sy n="94" d="100"/>
        </p:scale>
        <p:origin x="64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65.wmf"/><Relationship Id="rId7" Type="http://schemas.openxmlformats.org/officeDocument/2006/relationships/image" Target="../media/image69.wmf"/><Relationship Id="rId2" Type="http://schemas.openxmlformats.org/officeDocument/2006/relationships/image" Target="../media/image64.wmf"/><Relationship Id="rId1" Type="http://schemas.openxmlformats.org/officeDocument/2006/relationships/image" Target="../media/image63.wmf"/><Relationship Id="rId6" Type="http://schemas.openxmlformats.org/officeDocument/2006/relationships/image" Target="../media/image68.wmf"/><Relationship Id="rId5" Type="http://schemas.openxmlformats.org/officeDocument/2006/relationships/image" Target="../media/image67.wmf"/><Relationship Id="rId4" Type="http://schemas.openxmlformats.org/officeDocument/2006/relationships/image" Target="../media/image66.wmf"/></Relationships>
</file>

<file path=ppt/drawings/_rels/vmlDrawing11.vml.rels><?xml version="1.0" encoding="UTF-8" standalone="yes"?>
<Relationships xmlns="http://schemas.openxmlformats.org/package/2006/relationships"><Relationship Id="rId8" Type="http://schemas.openxmlformats.org/officeDocument/2006/relationships/image" Target="../media/image77.wmf"/><Relationship Id="rId3" Type="http://schemas.openxmlformats.org/officeDocument/2006/relationships/image" Target="../media/image72.wmf"/><Relationship Id="rId7" Type="http://schemas.openxmlformats.org/officeDocument/2006/relationships/image" Target="../media/image76.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75.wmf"/><Relationship Id="rId11" Type="http://schemas.openxmlformats.org/officeDocument/2006/relationships/image" Target="../media/image80.wmf"/><Relationship Id="rId5" Type="http://schemas.openxmlformats.org/officeDocument/2006/relationships/image" Target="../media/image74.wmf"/><Relationship Id="rId10" Type="http://schemas.openxmlformats.org/officeDocument/2006/relationships/image" Target="../media/image79.wmf"/><Relationship Id="rId4" Type="http://schemas.openxmlformats.org/officeDocument/2006/relationships/image" Target="../media/image73.emf"/><Relationship Id="rId9" Type="http://schemas.openxmlformats.org/officeDocument/2006/relationships/image" Target="../media/image78.e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82.wmf"/><Relationship Id="rId1" Type="http://schemas.openxmlformats.org/officeDocument/2006/relationships/image" Target="../media/image81.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90.wmf"/><Relationship Id="rId3" Type="http://schemas.openxmlformats.org/officeDocument/2006/relationships/image" Target="../media/image85.wmf"/><Relationship Id="rId7" Type="http://schemas.openxmlformats.org/officeDocument/2006/relationships/image" Target="../media/image89.wmf"/><Relationship Id="rId2" Type="http://schemas.openxmlformats.org/officeDocument/2006/relationships/image" Target="../media/image84.wmf"/><Relationship Id="rId1" Type="http://schemas.openxmlformats.org/officeDocument/2006/relationships/image" Target="../media/image83.wmf"/><Relationship Id="rId6" Type="http://schemas.openxmlformats.org/officeDocument/2006/relationships/image" Target="../media/image88.wmf"/><Relationship Id="rId11" Type="http://schemas.openxmlformats.org/officeDocument/2006/relationships/image" Target="../media/image93.wmf"/><Relationship Id="rId5" Type="http://schemas.openxmlformats.org/officeDocument/2006/relationships/image" Target="../media/image87.wmf"/><Relationship Id="rId10" Type="http://schemas.openxmlformats.org/officeDocument/2006/relationships/image" Target="../media/image92.wmf"/><Relationship Id="rId4" Type="http://schemas.openxmlformats.org/officeDocument/2006/relationships/image" Target="../media/image86.wmf"/><Relationship Id="rId9" Type="http://schemas.openxmlformats.org/officeDocument/2006/relationships/image" Target="../media/image91.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101.wmf"/><Relationship Id="rId3" Type="http://schemas.openxmlformats.org/officeDocument/2006/relationships/image" Target="../media/image96.wmf"/><Relationship Id="rId7" Type="http://schemas.openxmlformats.org/officeDocument/2006/relationships/image" Target="../media/image100.wmf"/><Relationship Id="rId2" Type="http://schemas.openxmlformats.org/officeDocument/2006/relationships/image" Target="../media/image95.wmf"/><Relationship Id="rId1" Type="http://schemas.openxmlformats.org/officeDocument/2006/relationships/image" Target="../media/image94.wmf"/><Relationship Id="rId6" Type="http://schemas.openxmlformats.org/officeDocument/2006/relationships/image" Target="../media/image99.wmf"/><Relationship Id="rId5" Type="http://schemas.openxmlformats.org/officeDocument/2006/relationships/image" Target="../media/image98.wmf"/><Relationship Id="rId4" Type="http://schemas.openxmlformats.org/officeDocument/2006/relationships/image" Target="../media/image9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104.wmf"/><Relationship Id="rId2" Type="http://schemas.openxmlformats.org/officeDocument/2006/relationships/image" Target="../media/image103.wmf"/><Relationship Id="rId1" Type="http://schemas.openxmlformats.org/officeDocument/2006/relationships/image" Target="../media/image102.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112.wmf"/><Relationship Id="rId3" Type="http://schemas.openxmlformats.org/officeDocument/2006/relationships/image" Target="../media/image107.wmf"/><Relationship Id="rId7" Type="http://schemas.openxmlformats.org/officeDocument/2006/relationships/image" Target="../media/image111.wmf"/><Relationship Id="rId2" Type="http://schemas.openxmlformats.org/officeDocument/2006/relationships/image" Target="../media/image106.wmf"/><Relationship Id="rId1" Type="http://schemas.openxmlformats.org/officeDocument/2006/relationships/image" Target="../media/image105.wmf"/><Relationship Id="rId6" Type="http://schemas.openxmlformats.org/officeDocument/2006/relationships/image" Target="../media/image110.wmf"/><Relationship Id="rId5" Type="http://schemas.openxmlformats.org/officeDocument/2006/relationships/image" Target="../media/image109.wmf"/><Relationship Id="rId4" Type="http://schemas.openxmlformats.org/officeDocument/2006/relationships/image" Target="../media/image108.wmf"/><Relationship Id="rId9" Type="http://schemas.openxmlformats.org/officeDocument/2006/relationships/image" Target="../media/image113.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121.wmf"/><Relationship Id="rId3" Type="http://schemas.openxmlformats.org/officeDocument/2006/relationships/image" Target="../media/image116.wmf"/><Relationship Id="rId7" Type="http://schemas.openxmlformats.org/officeDocument/2006/relationships/image" Target="../media/image120.wmf"/><Relationship Id="rId2" Type="http://schemas.openxmlformats.org/officeDocument/2006/relationships/image" Target="../media/image115.wmf"/><Relationship Id="rId1" Type="http://schemas.openxmlformats.org/officeDocument/2006/relationships/image" Target="../media/image114.wmf"/><Relationship Id="rId6" Type="http://schemas.openxmlformats.org/officeDocument/2006/relationships/image" Target="../media/image119.wmf"/><Relationship Id="rId5" Type="http://schemas.openxmlformats.org/officeDocument/2006/relationships/image" Target="../media/image118.wmf"/><Relationship Id="rId4" Type="http://schemas.openxmlformats.org/officeDocument/2006/relationships/image" Target="../media/image117.wmf"/><Relationship Id="rId9" Type="http://schemas.openxmlformats.org/officeDocument/2006/relationships/image" Target="../media/image122.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130.wmf"/><Relationship Id="rId13" Type="http://schemas.openxmlformats.org/officeDocument/2006/relationships/image" Target="../media/image135.wmf"/><Relationship Id="rId3" Type="http://schemas.openxmlformats.org/officeDocument/2006/relationships/image" Target="../media/image125.wmf"/><Relationship Id="rId7" Type="http://schemas.openxmlformats.org/officeDocument/2006/relationships/image" Target="../media/image129.wmf"/><Relationship Id="rId12" Type="http://schemas.openxmlformats.org/officeDocument/2006/relationships/image" Target="../media/image134.wmf"/><Relationship Id="rId2" Type="http://schemas.openxmlformats.org/officeDocument/2006/relationships/image" Target="../media/image124.wmf"/><Relationship Id="rId1" Type="http://schemas.openxmlformats.org/officeDocument/2006/relationships/image" Target="../media/image123.wmf"/><Relationship Id="rId6" Type="http://schemas.openxmlformats.org/officeDocument/2006/relationships/image" Target="../media/image128.wmf"/><Relationship Id="rId11" Type="http://schemas.openxmlformats.org/officeDocument/2006/relationships/image" Target="../media/image133.wmf"/><Relationship Id="rId5" Type="http://schemas.openxmlformats.org/officeDocument/2006/relationships/image" Target="../media/image127.wmf"/><Relationship Id="rId10" Type="http://schemas.openxmlformats.org/officeDocument/2006/relationships/image" Target="../media/image132.wmf"/><Relationship Id="rId4" Type="http://schemas.openxmlformats.org/officeDocument/2006/relationships/image" Target="../media/image126.wmf"/><Relationship Id="rId9" Type="http://schemas.openxmlformats.org/officeDocument/2006/relationships/image" Target="../media/image131.wmf"/><Relationship Id="rId14" Type="http://schemas.openxmlformats.org/officeDocument/2006/relationships/image" Target="../media/image136.wmf"/></Relationships>
</file>

<file path=ppt/drawings/_rels/vmlDrawing19.vml.rels><?xml version="1.0" encoding="UTF-8" standalone="yes"?>
<Relationships xmlns="http://schemas.openxmlformats.org/package/2006/relationships"><Relationship Id="rId8" Type="http://schemas.openxmlformats.org/officeDocument/2006/relationships/image" Target="../media/image144.wmf"/><Relationship Id="rId13" Type="http://schemas.openxmlformats.org/officeDocument/2006/relationships/image" Target="../media/image146.wmf"/><Relationship Id="rId18" Type="http://schemas.openxmlformats.org/officeDocument/2006/relationships/image" Target="../media/image133.wmf"/><Relationship Id="rId3" Type="http://schemas.openxmlformats.org/officeDocument/2006/relationships/image" Target="../media/image139.wmf"/><Relationship Id="rId7" Type="http://schemas.openxmlformats.org/officeDocument/2006/relationships/image" Target="../media/image143.wmf"/><Relationship Id="rId12" Type="http://schemas.openxmlformats.org/officeDocument/2006/relationships/image" Target="../media/image127.wmf"/><Relationship Id="rId17" Type="http://schemas.openxmlformats.org/officeDocument/2006/relationships/image" Target="../media/image132.wmf"/><Relationship Id="rId2" Type="http://schemas.openxmlformats.org/officeDocument/2006/relationships/image" Target="../media/image138.wmf"/><Relationship Id="rId16" Type="http://schemas.openxmlformats.org/officeDocument/2006/relationships/image" Target="../media/image131.wmf"/><Relationship Id="rId1" Type="http://schemas.openxmlformats.org/officeDocument/2006/relationships/image" Target="../media/image137.wmf"/><Relationship Id="rId6" Type="http://schemas.openxmlformats.org/officeDocument/2006/relationships/image" Target="../media/image142.wmf"/><Relationship Id="rId11" Type="http://schemas.openxmlformats.org/officeDocument/2006/relationships/image" Target="../media/image126.wmf"/><Relationship Id="rId5" Type="http://schemas.openxmlformats.org/officeDocument/2006/relationships/image" Target="../media/image141.wmf"/><Relationship Id="rId15" Type="http://schemas.openxmlformats.org/officeDocument/2006/relationships/image" Target="../media/image130.wmf"/><Relationship Id="rId10" Type="http://schemas.openxmlformats.org/officeDocument/2006/relationships/image" Target="../media/image125.wmf"/><Relationship Id="rId4" Type="http://schemas.openxmlformats.org/officeDocument/2006/relationships/image" Target="../media/image140.wmf"/><Relationship Id="rId9" Type="http://schemas.openxmlformats.org/officeDocument/2006/relationships/image" Target="../media/image145.wmf"/><Relationship Id="rId14" Type="http://schemas.openxmlformats.org/officeDocument/2006/relationships/image" Target="../media/image14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16.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15.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8" Type="http://schemas.openxmlformats.org/officeDocument/2006/relationships/image" Target="../media/image155.wmf"/><Relationship Id="rId3" Type="http://schemas.openxmlformats.org/officeDocument/2006/relationships/image" Target="../media/image150.wmf"/><Relationship Id="rId7" Type="http://schemas.openxmlformats.org/officeDocument/2006/relationships/image" Target="../media/image154.wmf"/><Relationship Id="rId2" Type="http://schemas.openxmlformats.org/officeDocument/2006/relationships/image" Target="../media/image149.wmf"/><Relationship Id="rId1" Type="http://schemas.openxmlformats.org/officeDocument/2006/relationships/image" Target="../media/image148.wmf"/><Relationship Id="rId6" Type="http://schemas.openxmlformats.org/officeDocument/2006/relationships/image" Target="../media/image153.wmf"/><Relationship Id="rId5" Type="http://schemas.openxmlformats.org/officeDocument/2006/relationships/image" Target="../media/image152.wmf"/><Relationship Id="rId4" Type="http://schemas.openxmlformats.org/officeDocument/2006/relationships/image" Target="../media/image151.wmf"/><Relationship Id="rId9" Type="http://schemas.openxmlformats.org/officeDocument/2006/relationships/image" Target="../media/image156.wmf"/></Relationships>
</file>

<file path=ppt/drawings/_rels/vmlDrawing21.vml.rels><?xml version="1.0" encoding="UTF-8" standalone="yes"?>
<Relationships xmlns="http://schemas.openxmlformats.org/package/2006/relationships"><Relationship Id="rId8" Type="http://schemas.openxmlformats.org/officeDocument/2006/relationships/image" Target="../media/image164.wmf"/><Relationship Id="rId3" Type="http://schemas.openxmlformats.org/officeDocument/2006/relationships/image" Target="../media/image159.wmf"/><Relationship Id="rId7" Type="http://schemas.openxmlformats.org/officeDocument/2006/relationships/image" Target="../media/image163.wmf"/><Relationship Id="rId2" Type="http://schemas.openxmlformats.org/officeDocument/2006/relationships/image" Target="../media/image158.wmf"/><Relationship Id="rId1" Type="http://schemas.openxmlformats.org/officeDocument/2006/relationships/image" Target="../media/image157.wmf"/><Relationship Id="rId6" Type="http://schemas.openxmlformats.org/officeDocument/2006/relationships/image" Target="../media/image162.wmf"/><Relationship Id="rId5" Type="http://schemas.openxmlformats.org/officeDocument/2006/relationships/image" Target="../media/image161.wmf"/><Relationship Id="rId10" Type="http://schemas.openxmlformats.org/officeDocument/2006/relationships/image" Target="../media/image166.wmf"/><Relationship Id="rId4" Type="http://schemas.openxmlformats.org/officeDocument/2006/relationships/image" Target="../media/image160.wmf"/><Relationship Id="rId9" Type="http://schemas.openxmlformats.org/officeDocument/2006/relationships/image" Target="../media/image165.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169.wmf"/><Relationship Id="rId2" Type="http://schemas.openxmlformats.org/officeDocument/2006/relationships/image" Target="../media/image168.wmf"/><Relationship Id="rId1" Type="http://schemas.openxmlformats.org/officeDocument/2006/relationships/image" Target="../media/image167.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image" Target="../media/image19.wmf"/><Relationship Id="rId7" Type="http://schemas.openxmlformats.org/officeDocument/2006/relationships/image" Target="../media/image23.wmf"/><Relationship Id="rId2" Type="http://schemas.openxmlformats.org/officeDocument/2006/relationships/image" Target="../media/image18.wmf"/><Relationship Id="rId1" Type="http://schemas.openxmlformats.org/officeDocument/2006/relationships/image" Target="../media/image17.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 Id="rId9"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 Id="rId4" Type="http://schemas.openxmlformats.org/officeDocument/2006/relationships/image" Target="../media/image2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5" Type="http://schemas.openxmlformats.org/officeDocument/2006/relationships/image" Target="../media/image34.wmf"/><Relationship Id="rId4" Type="http://schemas.openxmlformats.org/officeDocument/2006/relationships/image" Target="../media/image33.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15.wmf"/><Relationship Id="rId13" Type="http://schemas.openxmlformats.org/officeDocument/2006/relationships/image" Target="../media/image42.wmf"/><Relationship Id="rId18" Type="http://schemas.openxmlformats.org/officeDocument/2006/relationships/image" Target="../media/image47.wmf"/><Relationship Id="rId3" Type="http://schemas.openxmlformats.org/officeDocument/2006/relationships/image" Target="../media/image36.wmf"/><Relationship Id="rId7" Type="http://schemas.openxmlformats.org/officeDocument/2006/relationships/image" Target="../media/image14.wmf"/><Relationship Id="rId12" Type="http://schemas.openxmlformats.org/officeDocument/2006/relationships/image" Target="../media/image41.wmf"/><Relationship Id="rId17" Type="http://schemas.openxmlformats.org/officeDocument/2006/relationships/image" Target="../media/image46.wmf"/><Relationship Id="rId2" Type="http://schemas.openxmlformats.org/officeDocument/2006/relationships/image" Target="../media/image11.wmf"/><Relationship Id="rId16" Type="http://schemas.openxmlformats.org/officeDocument/2006/relationships/image" Target="../media/image45.wmf"/><Relationship Id="rId1" Type="http://schemas.openxmlformats.org/officeDocument/2006/relationships/image" Target="../media/image10.wmf"/><Relationship Id="rId6" Type="http://schemas.openxmlformats.org/officeDocument/2006/relationships/image" Target="../media/image13.wmf"/><Relationship Id="rId11" Type="http://schemas.openxmlformats.org/officeDocument/2006/relationships/image" Target="../media/image40.wmf"/><Relationship Id="rId5" Type="http://schemas.openxmlformats.org/officeDocument/2006/relationships/image" Target="../media/image12.emf"/><Relationship Id="rId15" Type="http://schemas.openxmlformats.org/officeDocument/2006/relationships/image" Target="../media/image44.wmf"/><Relationship Id="rId10" Type="http://schemas.openxmlformats.org/officeDocument/2006/relationships/image" Target="../media/image39.wmf"/><Relationship Id="rId19" Type="http://schemas.openxmlformats.org/officeDocument/2006/relationships/image" Target="../media/image48.wmf"/><Relationship Id="rId4" Type="http://schemas.openxmlformats.org/officeDocument/2006/relationships/image" Target="../media/image37.emf"/><Relationship Id="rId9" Type="http://schemas.openxmlformats.org/officeDocument/2006/relationships/image" Target="../media/image38.wmf"/><Relationship Id="rId14" Type="http://schemas.openxmlformats.org/officeDocument/2006/relationships/image" Target="../media/image43.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image" Target="../media/image15.wmf"/><Relationship Id="rId3" Type="http://schemas.openxmlformats.org/officeDocument/2006/relationships/image" Target="../media/image51.wmf"/><Relationship Id="rId7" Type="http://schemas.openxmlformats.org/officeDocument/2006/relationships/image" Target="../media/image11.wmf"/><Relationship Id="rId12" Type="http://schemas.openxmlformats.org/officeDocument/2006/relationships/image" Target="../media/image14.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10.wmf"/><Relationship Id="rId11" Type="http://schemas.openxmlformats.org/officeDocument/2006/relationships/image" Target="../media/image13.wmf"/><Relationship Id="rId5" Type="http://schemas.openxmlformats.org/officeDocument/2006/relationships/image" Target="../media/image53.wmf"/><Relationship Id="rId10" Type="http://schemas.openxmlformats.org/officeDocument/2006/relationships/image" Target="../media/image12.emf"/><Relationship Id="rId4" Type="http://schemas.openxmlformats.org/officeDocument/2006/relationships/image" Target="../media/image52.wmf"/><Relationship Id="rId9" Type="http://schemas.openxmlformats.org/officeDocument/2006/relationships/image" Target="../media/image37.emf"/><Relationship Id="rId14" Type="http://schemas.openxmlformats.org/officeDocument/2006/relationships/image" Target="../media/image3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57.wmf"/><Relationship Id="rId2" Type="http://schemas.openxmlformats.org/officeDocument/2006/relationships/image" Target="../media/image56.wmf"/><Relationship Id="rId1" Type="http://schemas.openxmlformats.org/officeDocument/2006/relationships/image" Target="../media/image55.wmf"/><Relationship Id="rId4" Type="http://schemas.openxmlformats.org/officeDocument/2006/relationships/image" Target="../media/image5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image" Target="../media/image60.wmf"/><Relationship Id="rId1" Type="http://schemas.openxmlformats.org/officeDocument/2006/relationships/image" Target="../media/image59.wmf"/><Relationship Id="rId4" Type="http://schemas.openxmlformats.org/officeDocument/2006/relationships/image" Target="../media/image62.wmf"/></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2-22T12:03:46.238"/>
    </inkml:context>
    <inkml:brush xml:id="br0">
      <inkml:brushProperty name="width" value="0.1" units="cm"/>
      <inkml:brushProperty name="height" value="0.1" units="cm"/>
      <inkml:brushProperty name="color" value="#0000FF"/>
      <inkml:brushProperty name="ignorePressure" value="1"/>
    </inkml:brush>
  </inkml:definitions>
  <inkml:trace contextRef="#ctx0" brushRef="#br0">0 87,'97'-3,"-92"3,1-1,-1 0,0 0,0-1,1 0,17-3,19-6,-7 1,-1 6,1 0,-1 3,1 1,6-1,-35 1,6 0,0-1,0 0,0-1,0 0,0 0,0-2,-5 3,0-1,-1 1,1 0,2 1,21-4,-8-2,0 2,1 0,-1 1,1 1,18 2,-30 1,0 1,0 0,4 2,-4-1,0 0,0-1,4 0,25 6,-5-6,-1 3,0 0,-27-3,0 0,0 0,0 1,2 1,-4-1,0-1,0 0,0-1,0 1,0-1,0 0,0 0,1 0,1-1,31 4,-19-1,-16-3,51 9,-31-7,-19-1,0-1,0 0,0 1,0 0,-1 0,1 0,0 0,2 3,-8 0,-12 1,-64 4,55-7,0 0,0-2,-7-2,-16 1,37 1,0 1,0 0,0 1,0 0,-1 0,9-2,-16 4,0 1,0 0,1 1,-11 6,13-6,0-1,0 0,0-1,-5 0,16-3,-65 13,41-9,15-2,0-1,0 0,0-1,-4 0,-73 2,52-3,-38 1,68 0,0 0,0 1,0 0,0 0,-3 2,2-1,0 0,0-1,-7 2,9-3,3 0,0-1,0 1,1-1,-1 0,0 1,0-1,0 0,0-1,0 1,1 0,-1-1,0 0,0 0,1 0,-1 0,0 0,-1-1,-55-34,11 8,41 24,0 0,-1 0,1 0,-1 1,0 0,0 0,0 1,7 2,-26-8,26 8,0 0,0-1,0 1,0-1,0 1,0 0,0-1,0 0,0 1,0-1,1 1,-1-1,0 0,0 0,1 0,-1 1,0-1,1 0,-1 0,1 0,-1 0,1 0,-1 0,1 0,0 0,1 1,-1 0,0-1,1 1,-1 0,1-1,-1 1,1 0,-1-1,1 1,-1 0,1 0,-1 0,1-1,-1 1,1 0,-1 0,1 0,-1 0,1 0,-1 0,1 0,-1 0,1 0,0 0,-1 1,1-1,16 2,4 0,0 0,1-1,0-1,3-2,22 1,-22 1,5 1,1-2,27-5,-15 1,1 1,4 3,-24 0,15-2,28-6,-46 6,13-1,24 2,-18 0,-36 2,-6 2,-15 5,-26 5,-3-3,-12 6,23-6,-108 26,122-32,-1-1,1-1,-21-1,-29 2,44 2,25-3,3 0,16-1,23-4,1-1,-1-2,37-12,-34 8,48-7,-54 13,-23 4,0-2,-1 1,1-1,4-2,0 1,1 1,17 0,2-2,-22 3,1 0,8 1,114-2,-135 3,-1 1,0 0,1 0,-1 0,0 0,1 0,0 1,-2-1,-1-1,0 1,0-1,0 1,0 0,1-1,-1 1,0 0,0 0,0 0,-1 0,1 0,0 0,0 0,0 0,-1 0,1 0,0 0,-1 0,1 1,-2 0,1-1,-1 0,1 0,-1 0,0 0,1 0,-1 0,0 0,0 0,0 0,0-1,1 1,-1 0,-1 0,1-1,0 1,0 0,0-1,0 0,0 1,0-1,-1 1,-2 0,0 1,-1-1,1 0,0 0,-5 0,-31 1,-1 1,-23 5,43-4,-5 0,1 2,-19 6,29-7,1-2,0 1,-1-2,-9 1,6-1,-11 5,23-5,0 0,-1 0,1-1,-3 0,-59 7,11 1,36-7,11-2,0 1,0 1,-5 1,-2 0,15-3,1 0,-1 0,0 0,1 0,-1 0,1 1,-1-1,1 0,-1 1,1 0,-1-1,1 1,-1 0,1 0,0-1,0 1,-1 0,1 0,0 1,0-1,0 0,-1 1,0-1,1 0,-1 0,0 0,1 0,-1-1,0 1,0 0,0-1,1 1,-2-1,-2 2,18-1,27-1,16 1,3-3,-55 2,-1-1,1 0,-1 0,0 0,0-1,1 1,-1-1,0 1,0-1,0 0,-1 0,3-3,-1 2,-1 1,1-1,0 1,-1-1,1 1,0 0,1 0,1 0,27-8,-24 7,1 0,-1 1,0 0,1 0,0 1,6 0,5 0,0-1,0-1,19-5,9-2,19-9,-40 12,-20 4,0 1,-1 0,1 1,0 0,8 0,107-6,-116 7,4 1,-1-1,1 0,-1-1,0 0,0-1,1 0,-1-1,0 1,4-4,0 0,-7 2,-19 11,7-5,0 0,-1 0,1-1,0 0,0 0,0 0,-1-1,1 0,0 0,-1 0,1-1,0 0,-2 0,0 0,0 0,0 1,0 0,0 0,0 0,0 1,-6 1,-29 12,-26 12,62-23,-19 8,19-8,-1 0,0 0,1-1,-1 1,0-1,0-1,-1 1,1-1,0-1,-1 1,-63 5,-226-6,292 0,0 0,1 0,-1-1,0 0,0 0,0 0,1-1,-1 0,1 0,-1 0,1 0,0 0,0-1,0 0,0 0,-2-1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B8B4B-65BD-4A1A-A18F-F1CB03BD043C}" type="datetimeFigureOut">
              <a:rPr lang="zh-CN" altLang="en-US" smtClean="0"/>
              <a:t>2020/3/25</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602D4-1B9D-4EDB-A1D6-1C808B0EF636}" type="slidenum">
              <a:rPr lang="zh-CN" altLang="en-US" smtClean="0"/>
              <a:t>‹#›</a:t>
            </a:fld>
            <a:endParaRPr lang="zh-CN" altLang="en-US"/>
          </a:p>
        </p:txBody>
      </p:sp>
    </p:spTree>
    <p:extLst>
      <p:ext uri="{BB962C8B-B14F-4D97-AF65-F5344CB8AC3E}">
        <p14:creationId xmlns:p14="http://schemas.microsoft.com/office/powerpoint/2010/main" val="5888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9CB37AB-998B-4EFD-BC19-5A85A60D5DB4}" type="datetime1">
              <a:rPr lang="zh-CN" altLang="en-US" smtClean="0"/>
              <a:t>2020/3/25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5842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2B270A9-2F2E-491C-9193-F634E8367642}" type="datetime1">
              <a:rPr lang="zh-CN" altLang="en-US" smtClean="0"/>
              <a:t>2020/3/25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7340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04973CC-115E-4087-AA9F-8E55CFFC493F}" type="datetime1">
              <a:rPr lang="zh-CN" altLang="en-US" smtClean="0"/>
              <a:t>2020/3/25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431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735373-B6AE-4BA9-AF92-B68B41AF984D}" type="datetime1">
              <a:rPr lang="zh-CN" altLang="en-US" smtClean="0"/>
              <a:t>2020/3/25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19010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13A197B-465C-4CE4-A24D-68A8D4C68DE0}" type="datetime1">
              <a:rPr lang="zh-CN" altLang="en-US" smtClean="0"/>
              <a:t>2020/3/25</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679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DC83644-024C-4B78-A666-1EB552C21BF8}" type="datetime1">
              <a:rPr lang="zh-CN" altLang="en-US" smtClean="0"/>
              <a:t>2020/3/25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490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EB9A0E8-090E-4431-B641-CDA1D47E3DC8}" type="datetime1">
              <a:rPr lang="zh-CN" altLang="en-US" smtClean="0"/>
              <a:t>2020/3/25</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24602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400A924-860F-4AB1-8104-CE329AA6D3A6}" type="datetime1">
              <a:rPr lang="zh-CN" altLang="en-US" smtClean="0"/>
              <a:t>2020/3/25</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9364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36095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9A6797A-A11B-4D65-9290-6F610AC64ECC}" type="datetime1">
              <a:rPr lang="zh-CN" altLang="en-US" smtClean="0"/>
              <a:t>2020/3/25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9534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8F06F57-C25C-4012-B45D-74E2B656B094}" type="datetime1">
              <a:rPr lang="zh-CN" altLang="en-US" smtClean="0"/>
              <a:t>2020/3/25</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883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E229-9A99-4ED7-8363-F06A22251122}" type="datetime1">
              <a:rPr lang="zh-CN" altLang="en-US" smtClean="0"/>
              <a:t>2020/3/25</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62690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oleObject" Target="../embeddings/oleObject40.bin"/><Relationship Id="rId18" Type="http://schemas.openxmlformats.org/officeDocument/2006/relationships/image" Target="../media/image15.wmf"/><Relationship Id="rId26" Type="http://schemas.openxmlformats.org/officeDocument/2006/relationships/image" Target="../media/image41.wmf"/><Relationship Id="rId39" Type="http://schemas.openxmlformats.org/officeDocument/2006/relationships/oleObject" Target="../embeddings/oleObject53.bin"/><Relationship Id="rId21" Type="http://schemas.openxmlformats.org/officeDocument/2006/relationships/oleObject" Target="../embeddings/oleObject44.bin"/><Relationship Id="rId34" Type="http://schemas.openxmlformats.org/officeDocument/2006/relationships/image" Target="../media/image45.wmf"/><Relationship Id="rId7" Type="http://schemas.openxmlformats.org/officeDocument/2006/relationships/oleObject" Target="../embeddings/oleObject37.bin"/><Relationship Id="rId12" Type="http://schemas.openxmlformats.org/officeDocument/2006/relationships/image" Target="../media/image12.emf"/><Relationship Id="rId17" Type="http://schemas.openxmlformats.org/officeDocument/2006/relationships/oleObject" Target="../embeddings/oleObject42.bin"/><Relationship Id="rId25" Type="http://schemas.openxmlformats.org/officeDocument/2006/relationships/oleObject" Target="../embeddings/oleObject46.bin"/><Relationship Id="rId33" Type="http://schemas.openxmlformats.org/officeDocument/2006/relationships/oleObject" Target="../embeddings/oleObject50.bin"/><Relationship Id="rId38" Type="http://schemas.openxmlformats.org/officeDocument/2006/relationships/image" Target="../media/image47.wmf"/><Relationship Id="rId2" Type="http://schemas.openxmlformats.org/officeDocument/2006/relationships/slideLayout" Target="../slideLayouts/slideLayout2.xml"/><Relationship Id="rId16" Type="http://schemas.openxmlformats.org/officeDocument/2006/relationships/image" Target="../media/image14.wmf"/><Relationship Id="rId20" Type="http://schemas.openxmlformats.org/officeDocument/2006/relationships/image" Target="../media/image38.wmf"/><Relationship Id="rId29" Type="http://schemas.openxmlformats.org/officeDocument/2006/relationships/oleObject" Target="../embeddings/oleObject48.bin"/><Relationship Id="rId1" Type="http://schemas.openxmlformats.org/officeDocument/2006/relationships/vmlDrawing" Target="../drawings/vmlDrawing6.vml"/><Relationship Id="rId6" Type="http://schemas.openxmlformats.org/officeDocument/2006/relationships/image" Target="../media/image11.wmf"/><Relationship Id="rId11" Type="http://schemas.openxmlformats.org/officeDocument/2006/relationships/oleObject" Target="../embeddings/oleObject39.bin"/><Relationship Id="rId24" Type="http://schemas.openxmlformats.org/officeDocument/2006/relationships/image" Target="../media/image40.wmf"/><Relationship Id="rId32" Type="http://schemas.openxmlformats.org/officeDocument/2006/relationships/image" Target="../media/image44.wmf"/><Relationship Id="rId37" Type="http://schemas.openxmlformats.org/officeDocument/2006/relationships/oleObject" Target="../embeddings/oleObject52.bin"/><Relationship Id="rId40" Type="http://schemas.openxmlformats.org/officeDocument/2006/relationships/image" Target="../media/image48.wmf"/><Relationship Id="rId5" Type="http://schemas.openxmlformats.org/officeDocument/2006/relationships/oleObject" Target="../embeddings/oleObject36.bin"/><Relationship Id="rId15" Type="http://schemas.openxmlformats.org/officeDocument/2006/relationships/oleObject" Target="../embeddings/oleObject41.bin"/><Relationship Id="rId23" Type="http://schemas.openxmlformats.org/officeDocument/2006/relationships/oleObject" Target="../embeddings/oleObject45.bin"/><Relationship Id="rId28" Type="http://schemas.openxmlformats.org/officeDocument/2006/relationships/image" Target="../media/image42.wmf"/><Relationship Id="rId36" Type="http://schemas.openxmlformats.org/officeDocument/2006/relationships/image" Target="../media/image46.wmf"/><Relationship Id="rId10" Type="http://schemas.openxmlformats.org/officeDocument/2006/relationships/image" Target="../media/image37.emf"/><Relationship Id="rId19" Type="http://schemas.openxmlformats.org/officeDocument/2006/relationships/oleObject" Target="../embeddings/oleObject43.bin"/><Relationship Id="rId31" Type="http://schemas.openxmlformats.org/officeDocument/2006/relationships/oleObject" Target="../embeddings/oleObject49.bin"/><Relationship Id="rId4" Type="http://schemas.openxmlformats.org/officeDocument/2006/relationships/image" Target="../media/image10.wmf"/><Relationship Id="rId9" Type="http://schemas.openxmlformats.org/officeDocument/2006/relationships/oleObject" Target="../embeddings/oleObject38.bin"/><Relationship Id="rId14" Type="http://schemas.openxmlformats.org/officeDocument/2006/relationships/image" Target="../media/image13.wmf"/><Relationship Id="rId22" Type="http://schemas.openxmlformats.org/officeDocument/2006/relationships/image" Target="../media/image39.wmf"/><Relationship Id="rId27" Type="http://schemas.openxmlformats.org/officeDocument/2006/relationships/oleObject" Target="../embeddings/oleObject47.bin"/><Relationship Id="rId30" Type="http://schemas.openxmlformats.org/officeDocument/2006/relationships/image" Target="../media/image43.wmf"/><Relationship Id="rId35" Type="http://schemas.openxmlformats.org/officeDocument/2006/relationships/oleObject" Target="../embeddings/oleObject51.bin"/><Relationship Id="rId8" Type="http://schemas.openxmlformats.org/officeDocument/2006/relationships/image" Target="../media/image36.wmf"/><Relationship Id="rId3" Type="http://schemas.openxmlformats.org/officeDocument/2006/relationships/oleObject" Target="../embeddings/oleObject35.bin"/></Relationships>
</file>

<file path=ppt/slides/_rels/slide11.xml.rels><?xml version="1.0" encoding="UTF-8" standalone="yes"?>
<Relationships xmlns="http://schemas.openxmlformats.org/package/2006/relationships"><Relationship Id="rId8" Type="http://schemas.openxmlformats.org/officeDocument/2006/relationships/image" Target="../media/image51.wmf"/><Relationship Id="rId13" Type="http://schemas.openxmlformats.org/officeDocument/2006/relationships/oleObject" Target="../embeddings/oleObject35.bin"/><Relationship Id="rId18" Type="http://schemas.openxmlformats.org/officeDocument/2006/relationships/image" Target="../media/image54.wmf"/><Relationship Id="rId26" Type="http://schemas.openxmlformats.org/officeDocument/2006/relationships/image" Target="../media/image14.wmf"/><Relationship Id="rId3" Type="http://schemas.openxmlformats.org/officeDocument/2006/relationships/oleObject" Target="../embeddings/oleObject54.bin"/><Relationship Id="rId21" Type="http://schemas.openxmlformats.org/officeDocument/2006/relationships/oleObject" Target="../embeddings/oleObject39.bin"/><Relationship Id="rId7" Type="http://schemas.openxmlformats.org/officeDocument/2006/relationships/oleObject" Target="../embeddings/oleObject56.bin"/><Relationship Id="rId12" Type="http://schemas.openxmlformats.org/officeDocument/2006/relationships/image" Target="../media/image53.wmf"/><Relationship Id="rId17" Type="http://schemas.openxmlformats.org/officeDocument/2006/relationships/oleObject" Target="../embeddings/oleObject59.bin"/><Relationship Id="rId25" Type="http://schemas.openxmlformats.org/officeDocument/2006/relationships/oleObject" Target="../embeddings/oleObject41.bin"/><Relationship Id="rId2" Type="http://schemas.openxmlformats.org/officeDocument/2006/relationships/slideLayout" Target="../slideLayouts/slideLayout7.xml"/><Relationship Id="rId16" Type="http://schemas.openxmlformats.org/officeDocument/2006/relationships/image" Target="../media/image11.wmf"/><Relationship Id="rId20" Type="http://schemas.openxmlformats.org/officeDocument/2006/relationships/image" Target="../media/image37.emf"/><Relationship Id="rId29" Type="http://schemas.openxmlformats.org/officeDocument/2006/relationships/oleObject" Target="../embeddings/oleObject60.bin"/><Relationship Id="rId1" Type="http://schemas.openxmlformats.org/officeDocument/2006/relationships/vmlDrawing" Target="../drawings/vmlDrawing7.vml"/><Relationship Id="rId6" Type="http://schemas.openxmlformats.org/officeDocument/2006/relationships/image" Target="../media/image50.wmf"/><Relationship Id="rId11" Type="http://schemas.openxmlformats.org/officeDocument/2006/relationships/oleObject" Target="../embeddings/oleObject58.bin"/><Relationship Id="rId24" Type="http://schemas.openxmlformats.org/officeDocument/2006/relationships/image" Target="../media/image13.wmf"/><Relationship Id="rId5" Type="http://schemas.openxmlformats.org/officeDocument/2006/relationships/oleObject" Target="../embeddings/oleObject55.bin"/><Relationship Id="rId15" Type="http://schemas.openxmlformats.org/officeDocument/2006/relationships/oleObject" Target="../embeddings/oleObject36.bin"/><Relationship Id="rId23" Type="http://schemas.openxmlformats.org/officeDocument/2006/relationships/oleObject" Target="../embeddings/oleObject40.bin"/><Relationship Id="rId28" Type="http://schemas.openxmlformats.org/officeDocument/2006/relationships/image" Target="../media/image15.wmf"/><Relationship Id="rId10" Type="http://schemas.openxmlformats.org/officeDocument/2006/relationships/image" Target="../media/image52.wmf"/><Relationship Id="rId19" Type="http://schemas.openxmlformats.org/officeDocument/2006/relationships/oleObject" Target="../embeddings/oleObject38.bin"/><Relationship Id="rId4" Type="http://schemas.openxmlformats.org/officeDocument/2006/relationships/image" Target="../media/image49.wmf"/><Relationship Id="rId9" Type="http://schemas.openxmlformats.org/officeDocument/2006/relationships/oleObject" Target="../embeddings/oleObject57.bin"/><Relationship Id="rId14" Type="http://schemas.openxmlformats.org/officeDocument/2006/relationships/image" Target="../media/image10.wmf"/><Relationship Id="rId22" Type="http://schemas.openxmlformats.org/officeDocument/2006/relationships/image" Target="../media/image12.emf"/><Relationship Id="rId27" Type="http://schemas.openxmlformats.org/officeDocument/2006/relationships/oleObject" Target="../embeddings/oleObject42.bin"/><Relationship Id="rId30" Type="http://schemas.openxmlformats.org/officeDocument/2006/relationships/image" Target="../media/image38.wmf"/></Relationships>
</file>

<file path=ppt/slides/_rels/slide12.xml.rels><?xml version="1.0" encoding="UTF-8" standalone="yes"?>
<Relationships xmlns="http://schemas.openxmlformats.org/package/2006/relationships"><Relationship Id="rId8" Type="http://schemas.openxmlformats.org/officeDocument/2006/relationships/image" Target="../media/image57.wmf"/><Relationship Id="rId3" Type="http://schemas.openxmlformats.org/officeDocument/2006/relationships/oleObject" Target="../embeddings/oleObject61.bin"/><Relationship Id="rId7" Type="http://schemas.openxmlformats.org/officeDocument/2006/relationships/oleObject" Target="../embeddings/oleObject63.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56.wmf"/><Relationship Id="rId5" Type="http://schemas.openxmlformats.org/officeDocument/2006/relationships/oleObject" Target="../embeddings/oleObject62.bin"/><Relationship Id="rId10" Type="http://schemas.openxmlformats.org/officeDocument/2006/relationships/image" Target="../media/image58.wmf"/><Relationship Id="rId4" Type="http://schemas.openxmlformats.org/officeDocument/2006/relationships/image" Target="../media/image55.wmf"/><Relationship Id="rId9" Type="http://schemas.openxmlformats.org/officeDocument/2006/relationships/oleObject" Target="../embeddings/oleObject64.bin"/></Relationships>
</file>

<file path=ppt/slides/_rels/slide13.xml.rels><?xml version="1.0" encoding="UTF-8" standalone="yes"?>
<Relationships xmlns="http://schemas.openxmlformats.org/package/2006/relationships"><Relationship Id="rId8" Type="http://schemas.openxmlformats.org/officeDocument/2006/relationships/image" Target="../media/image61.wmf"/><Relationship Id="rId3" Type="http://schemas.openxmlformats.org/officeDocument/2006/relationships/oleObject" Target="../embeddings/oleObject65.bin"/><Relationship Id="rId7" Type="http://schemas.openxmlformats.org/officeDocument/2006/relationships/oleObject" Target="../embeddings/oleObject67.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60.wmf"/><Relationship Id="rId5" Type="http://schemas.openxmlformats.org/officeDocument/2006/relationships/oleObject" Target="../embeddings/oleObject66.bin"/><Relationship Id="rId10" Type="http://schemas.openxmlformats.org/officeDocument/2006/relationships/image" Target="../media/image62.wmf"/><Relationship Id="rId4" Type="http://schemas.openxmlformats.org/officeDocument/2006/relationships/image" Target="../media/image59.wmf"/><Relationship Id="rId9" Type="http://schemas.openxmlformats.org/officeDocument/2006/relationships/oleObject" Target="../embeddings/oleObject68.bin"/></Relationships>
</file>

<file path=ppt/slides/_rels/slide14.xml.rels><?xml version="1.0" encoding="UTF-8" standalone="yes"?>
<Relationships xmlns="http://schemas.openxmlformats.org/package/2006/relationships"><Relationship Id="rId8" Type="http://schemas.openxmlformats.org/officeDocument/2006/relationships/image" Target="../media/image65.wmf"/><Relationship Id="rId13" Type="http://schemas.openxmlformats.org/officeDocument/2006/relationships/oleObject" Target="../embeddings/oleObject74.bin"/><Relationship Id="rId3" Type="http://schemas.openxmlformats.org/officeDocument/2006/relationships/oleObject" Target="../embeddings/oleObject69.bin"/><Relationship Id="rId7" Type="http://schemas.openxmlformats.org/officeDocument/2006/relationships/oleObject" Target="../embeddings/oleObject71.bin"/><Relationship Id="rId12" Type="http://schemas.openxmlformats.org/officeDocument/2006/relationships/image" Target="../media/image67.wmf"/><Relationship Id="rId2" Type="http://schemas.openxmlformats.org/officeDocument/2006/relationships/slideLayout" Target="../slideLayouts/slideLayout7.xml"/><Relationship Id="rId16" Type="http://schemas.openxmlformats.org/officeDocument/2006/relationships/image" Target="../media/image69.wmf"/><Relationship Id="rId1" Type="http://schemas.openxmlformats.org/officeDocument/2006/relationships/vmlDrawing" Target="../drawings/vmlDrawing10.vml"/><Relationship Id="rId6" Type="http://schemas.openxmlformats.org/officeDocument/2006/relationships/image" Target="../media/image64.wmf"/><Relationship Id="rId11" Type="http://schemas.openxmlformats.org/officeDocument/2006/relationships/oleObject" Target="../embeddings/oleObject73.bin"/><Relationship Id="rId5" Type="http://schemas.openxmlformats.org/officeDocument/2006/relationships/oleObject" Target="../embeddings/oleObject70.bin"/><Relationship Id="rId15" Type="http://schemas.openxmlformats.org/officeDocument/2006/relationships/oleObject" Target="../embeddings/oleObject75.bin"/><Relationship Id="rId10" Type="http://schemas.openxmlformats.org/officeDocument/2006/relationships/image" Target="../media/image66.wmf"/><Relationship Id="rId4" Type="http://schemas.openxmlformats.org/officeDocument/2006/relationships/image" Target="../media/image63.wmf"/><Relationship Id="rId9" Type="http://schemas.openxmlformats.org/officeDocument/2006/relationships/oleObject" Target="../embeddings/oleObject72.bin"/><Relationship Id="rId14" Type="http://schemas.openxmlformats.org/officeDocument/2006/relationships/image" Target="../media/image68.wmf"/></Relationships>
</file>

<file path=ppt/slides/_rels/slide15.x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oleObject" Target="../embeddings/oleObject81.bin"/><Relationship Id="rId18" Type="http://schemas.openxmlformats.org/officeDocument/2006/relationships/image" Target="../media/image77.wmf"/><Relationship Id="rId3" Type="http://schemas.openxmlformats.org/officeDocument/2006/relationships/oleObject" Target="../embeddings/oleObject76.bin"/><Relationship Id="rId21" Type="http://schemas.openxmlformats.org/officeDocument/2006/relationships/oleObject" Target="../embeddings/oleObject85.bin"/><Relationship Id="rId7" Type="http://schemas.openxmlformats.org/officeDocument/2006/relationships/oleObject" Target="../embeddings/oleObject78.bin"/><Relationship Id="rId12" Type="http://schemas.openxmlformats.org/officeDocument/2006/relationships/image" Target="../media/image74.wmf"/><Relationship Id="rId17" Type="http://schemas.openxmlformats.org/officeDocument/2006/relationships/oleObject" Target="../embeddings/oleObject83.bin"/><Relationship Id="rId2" Type="http://schemas.openxmlformats.org/officeDocument/2006/relationships/slideLayout" Target="../slideLayouts/slideLayout7.xml"/><Relationship Id="rId16" Type="http://schemas.openxmlformats.org/officeDocument/2006/relationships/image" Target="../media/image76.wmf"/><Relationship Id="rId20" Type="http://schemas.openxmlformats.org/officeDocument/2006/relationships/image" Target="../media/image78.emf"/><Relationship Id="rId1" Type="http://schemas.openxmlformats.org/officeDocument/2006/relationships/vmlDrawing" Target="../drawings/vmlDrawing11.vml"/><Relationship Id="rId6" Type="http://schemas.openxmlformats.org/officeDocument/2006/relationships/image" Target="../media/image71.wmf"/><Relationship Id="rId11" Type="http://schemas.openxmlformats.org/officeDocument/2006/relationships/oleObject" Target="../embeddings/oleObject80.bin"/><Relationship Id="rId24" Type="http://schemas.openxmlformats.org/officeDocument/2006/relationships/image" Target="../media/image80.wmf"/><Relationship Id="rId5" Type="http://schemas.openxmlformats.org/officeDocument/2006/relationships/oleObject" Target="../embeddings/oleObject77.bin"/><Relationship Id="rId15" Type="http://schemas.openxmlformats.org/officeDocument/2006/relationships/oleObject" Target="../embeddings/oleObject82.bin"/><Relationship Id="rId23" Type="http://schemas.openxmlformats.org/officeDocument/2006/relationships/oleObject" Target="../embeddings/oleObject86.bin"/><Relationship Id="rId10" Type="http://schemas.openxmlformats.org/officeDocument/2006/relationships/image" Target="../media/image73.emf"/><Relationship Id="rId19" Type="http://schemas.openxmlformats.org/officeDocument/2006/relationships/oleObject" Target="../embeddings/oleObject84.bin"/><Relationship Id="rId4" Type="http://schemas.openxmlformats.org/officeDocument/2006/relationships/image" Target="../media/image70.wmf"/><Relationship Id="rId9" Type="http://schemas.openxmlformats.org/officeDocument/2006/relationships/oleObject" Target="../embeddings/oleObject79.bin"/><Relationship Id="rId14" Type="http://schemas.openxmlformats.org/officeDocument/2006/relationships/image" Target="../media/image75.wmf"/><Relationship Id="rId22" Type="http://schemas.openxmlformats.org/officeDocument/2006/relationships/image" Target="../media/image79.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87.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82.wmf"/><Relationship Id="rId5" Type="http://schemas.openxmlformats.org/officeDocument/2006/relationships/oleObject" Target="../embeddings/oleObject88.bin"/><Relationship Id="rId4" Type="http://schemas.openxmlformats.org/officeDocument/2006/relationships/image" Target="../media/image81.wmf"/></Relationships>
</file>

<file path=ppt/slides/_rels/slide17.xml.rels><?xml version="1.0" encoding="UTF-8" standalone="yes"?>
<Relationships xmlns="http://schemas.openxmlformats.org/package/2006/relationships"><Relationship Id="rId8" Type="http://schemas.openxmlformats.org/officeDocument/2006/relationships/image" Target="../media/image85.wmf"/><Relationship Id="rId13" Type="http://schemas.openxmlformats.org/officeDocument/2006/relationships/oleObject" Target="../embeddings/oleObject94.bin"/><Relationship Id="rId18" Type="http://schemas.openxmlformats.org/officeDocument/2006/relationships/image" Target="../media/image90.wmf"/><Relationship Id="rId26" Type="http://schemas.openxmlformats.org/officeDocument/2006/relationships/image" Target="../media/image93.wmf"/><Relationship Id="rId3" Type="http://schemas.openxmlformats.org/officeDocument/2006/relationships/oleObject" Target="../embeddings/oleObject89.bin"/><Relationship Id="rId21" Type="http://schemas.openxmlformats.org/officeDocument/2006/relationships/customXml" Target="../ink/ink1.xml"/><Relationship Id="rId7" Type="http://schemas.openxmlformats.org/officeDocument/2006/relationships/oleObject" Target="../embeddings/oleObject91.bin"/><Relationship Id="rId12" Type="http://schemas.openxmlformats.org/officeDocument/2006/relationships/image" Target="../media/image87.wmf"/><Relationship Id="rId17" Type="http://schemas.openxmlformats.org/officeDocument/2006/relationships/oleObject" Target="../embeddings/oleObject96.bin"/><Relationship Id="rId25" Type="http://schemas.openxmlformats.org/officeDocument/2006/relationships/oleObject" Target="../embeddings/oleObject99.bin"/><Relationship Id="rId2" Type="http://schemas.openxmlformats.org/officeDocument/2006/relationships/slideLayout" Target="../slideLayouts/slideLayout7.xml"/><Relationship Id="rId16" Type="http://schemas.openxmlformats.org/officeDocument/2006/relationships/image" Target="../media/image89.wmf"/><Relationship Id="rId20" Type="http://schemas.openxmlformats.org/officeDocument/2006/relationships/image" Target="../media/image91.wmf"/><Relationship Id="rId1" Type="http://schemas.openxmlformats.org/officeDocument/2006/relationships/vmlDrawing" Target="../drawings/vmlDrawing13.vml"/><Relationship Id="rId6" Type="http://schemas.openxmlformats.org/officeDocument/2006/relationships/image" Target="../media/image84.wmf"/><Relationship Id="rId11" Type="http://schemas.openxmlformats.org/officeDocument/2006/relationships/oleObject" Target="../embeddings/oleObject93.bin"/><Relationship Id="rId24" Type="http://schemas.openxmlformats.org/officeDocument/2006/relationships/image" Target="../media/image92.wmf"/><Relationship Id="rId5" Type="http://schemas.openxmlformats.org/officeDocument/2006/relationships/oleObject" Target="../embeddings/oleObject90.bin"/><Relationship Id="rId15" Type="http://schemas.openxmlformats.org/officeDocument/2006/relationships/oleObject" Target="../embeddings/oleObject95.bin"/><Relationship Id="rId23" Type="http://schemas.openxmlformats.org/officeDocument/2006/relationships/oleObject" Target="../embeddings/oleObject98.bin"/><Relationship Id="rId10" Type="http://schemas.openxmlformats.org/officeDocument/2006/relationships/image" Target="../media/image86.wmf"/><Relationship Id="rId19" Type="http://schemas.openxmlformats.org/officeDocument/2006/relationships/oleObject" Target="../embeddings/oleObject97.bin"/><Relationship Id="rId4" Type="http://schemas.openxmlformats.org/officeDocument/2006/relationships/image" Target="../media/image83.wmf"/><Relationship Id="rId9" Type="http://schemas.openxmlformats.org/officeDocument/2006/relationships/oleObject" Target="../embeddings/oleObject92.bin"/><Relationship Id="rId14" Type="http://schemas.openxmlformats.org/officeDocument/2006/relationships/image" Target="../media/image88.wmf"/><Relationship Id="rId22" Type="http://schemas.openxmlformats.org/officeDocument/2006/relationships/image" Target="../media/image94.png"/></Relationships>
</file>

<file path=ppt/slides/_rels/slide18.xml.rels><?xml version="1.0" encoding="UTF-8" standalone="yes"?>
<Relationships xmlns="http://schemas.openxmlformats.org/package/2006/relationships"><Relationship Id="rId8" Type="http://schemas.openxmlformats.org/officeDocument/2006/relationships/image" Target="../media/image96.wmf"/><Relationship Id="rId13" Type="http://schemas.openxmlformats.org/officeDocument/2006/relationships/oleObject" Target="../embeddings/oleObject105.bin"/><Relationship Id="rId18" Type="http://schemas.openxmlformats.org/officeDocument/2006/relationships/image" Target="../media/image101.wmf"/><Relationship Id="rId3" Type="http://schemas.openxmlformats.org/officeDocument/2006/relationships/oleObject" Target="../embeddings/oleObject100.bin"/><Relationship Id="rId7" Type="http://schemas.openxmlformats.org/officeDocument/2006/relationships/oleObject" Target="../embeddings/oleObject102.bin"/><Relationship Id="rId12" Type="http://schemas.openxmlformats.org/officeDocument/2006/relationships/image" Target="../media/image98.wmf"/><Relationship Id="rId17" Type="http://schemas.openxmlformats.org/officeDocument/2006/relationships/oleObject" Target="../embeddings/oleObject107.bin"/><Relationship Id="rId2" Type="http://schemas.openxmlformats.org/officeDocument/2006/relationships/slideLayout" Target="../slideLayouts/slideLayout7.xml"/><Relationship Id="rId16" Type="http://schemas.openxmlformats.org/officeDocument/2006/relationships/image" Target="../media/image100.wmf"/><Relationship Id="rId1" Type="http://schemas.openxmlformats.org/officeDocument/2006/relationships/vmlDrawing" Target="../drawings/vmlDrawing14.vml"/><Relationship Id="rId6" Type="http://schemas.openxmlformats.org/officeDocument/2006/relationships/image" Target="../media/image95.wmf"/><Relationship Id="rId11" Type="http://schemas.openxmlformats.org/officeDocument/2006/relationships/oleObject" Target="../embeddings/oleObject104.bin"/><Relationship Id="rId5" Type="http://schemas.openxmlformats.org/officeDocument/2006/relationships/oleObject" Target="../embeddings/oleObject101.bin"/><Relationship Id="rId15" Type="http://schemas.openxmlformats.org/officeDocument/2006/relationships/oleObject" Target="../embeddings/oleObject106.bin"/><Relationship Id="rId10" Type="http://schemas.openxmlformats.org/officeDocument/2006/relationships/image" Target="../media/image97.wmf"/><Relationship Id="rId4" Type="http://schemas.openxmlformats.org/officeDocument/2006/relationships/image" Target="../media/image94.wmf"/><Relationship Id="rId9" Type="http://schemas.openxmlformats.org/officeDocument/2006/relationships/oleObject" Target="../embeddings/oleObject103.bin"/><Relationship Id="rId14" Type="http://schemas.openxmlformats.org/officeDocument/2006/relationships/image" Target="../media/image99.wmf"/></Relationships>
</file>

<file path=ppt/slides/_rels/slide19.xml.rels><?xml version="1.0" encoding="UTF-8" standalone="yes"?>
<Relationships xmlns="http://schemas.openxmlformats.org/package/2006/relationships"><Relationship Id="rId8" Type="http://schemas.openxmlformats.org/officeDocument/2006/relationships/image" Target="../media/image104.wmf"/><Relationship Id="rId3" Type="http://schemas.openxmlformats.org/officeDocument/2006/relationships/oleObject" Target="../embeddings/oleObject108.bin"/><Relationship Id="rId7" Type="http://schemas.openxmlformats.org/officeDocument/2006/relationships/oleObject" Target="../embeddings/oleObject110.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103.wmf"/><Relationship Id="rId5" Type="http://schemas.openxmlformats.org/officeDocument/2006/relationships/oleObject" Target="../embeddings/oleObject109.bin"/><Relationship Id="rId4" Type="http://schemas.openxmlformats.org/officeDocument/2006/relationships/image" Target="../media/image10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07.wmf"/><Relationship Id="rId13" Type="http://schemas.openxmlformats.org/officeDocument/2006/relationships/oleObject" Target="../embeddings/oleObject116.bin"/><Relationship Id="rId18" Type="http://schemas.openxmlformats.org/officeDocument/2006/relationships/image" Target="../media/image112.wmf"/><Relationship Id="rId3" Type="http://schemas.openxmlformats.org/officeDocument/2006/relationships/oleObject" Target="../embeddings/oleObject111.bin"/><Relationship Id="rId7" Type="http://schemas.openxmlformats.org/officeDocument/2006/relationships/oleObject" Target="../embeddings/oleObject113.bin"/><Relationship Id="rId12" Type="http://schemas.openxmlformats.org/officeDocument/2006/relationships/image" Target="../media/image109.wmf"/><Relationship Id="rId17" Type="http://schemas.openxmlformats.org/officeDocument/2006/relationships/oleObject" Target="../embeddings/oleObject118.bin"/><Relationship Id="rId2" Type="http://schemas.openxmlformats.org/officeDocument/2006/relationships/slideLayout" Target="../slideLayouts/slideLayout7.xml"/><Relationship Id="rId16" Type="http://schemas.openxmlformats.org/officeDocument/2006/relationships/image" Target="../media/image111.wmf"/><Relationship Id="rId20" Type="http://schemas.openxmlformats.org/officeDocument/2006/relationships/image" Target="../media/image113.wmf"/><Relationship Id="rId1" Type="http://schemas.openxmlformats.org/officeDocument/2006/relationships/vmlDrawing" Target="../drawings/vmlDrawing16.vml"/><Relationship Id="rId6" Type="http://schemas.openxmlformats.org/officeDocument/2006/relationships/image" Target="../media/image106.wmf"/><Relationship Id="rId11" Type="http://schemas.openxmlformats.org/officeDocument/2006/relationships/oleObject" Target="../embeddings/oleObject115.bin"/><Relationship Id="rId5" Type="http://schemas.openxmlformats.org/officeDocument/2006/relationships/oleObject" Target="../embeddings/oleObject112.bin"/><Relationship Id="rId15" Type="http://schemas.openxmlformats.org/officeDocument/2006/relationships/oleObject" Target="../embeddings/oleObject117.bin"/><Relationship Id="rId10" Type="http://schemas.openxmlformats.org/officeDocument/2006/relationships/image" Target="../media/image108.wmf"/><Relationship Id="rId19" Type="http://schemas.openxmlformats.org/officeDocument/2006/relationships/oleObject" Target="../embeddings/oleObject119.bin"/><Relationship Id="rId4" Type="http://schemas.openxmlformats.org/officeDocument/2006/relationships/image" Target="../media/image105.wmf"/><Relationship Id="rId9" Type="http://schemas.openxmlformats.org/officeDocument/2006/relationships/oleObject" Target="../embeddings/oleObject114.bin"/><Relationship Id="rId14" Type="http://schemas.openxmlformats.org/officeDocument/2006/relationships/image" Target="../media/image110.wmf"/></Relationships>
</file>

<file path=ppt/slides/_rels/slide21.xml.rels><?xml version="1.0" encoding="UTF-8" standalone="yes"?>
<Relationships xmlns="http://schemas.openxmlformats.org/package/2006/relationships"><Relationship Id="rId8" Type="http://schemas.openxmlformats.org/officeDocument/2006/relationships/image" Target="../media/image116.wmf"/><Relationship Id="rId13" Type="http://schemas.openxmlformats.org/officeDocument/2006/relationships/oleObject" Target="../embeddings/oleObject125.bin"/><Relationship Id="rId18" Type="http://schemas.openxmlformats.org/officeDocument/2006/relationships/image" Target="../media/image121.wmf"/><Relationship Id="rId3" Type="http://schemas.openxmlformats.org/officeDocument/2006/relationships/oleObject" Target="../embeddings/oleObject120.bin"/><Relationship Id="rId7" Type="http://schemas.openxmlformats.org/officeDocument/2006/relationships/oleObject" Target="../embeddings/oleObject122.bin"/><Relationship Id="rId12" Type="http://schemas.openxmlformats.org/officeDocument/2006/relationships/image" Target="../media/image118.wmf"/><Relationship Id="rId17" Type="http://schemas.openxmlformats.org/officeDocument/2006/relationships/oleObject" Target="../embeddings/oleObject127.bin"/><Relationship Id="rId2" Type="http://schemas.openxmlformats.org/officeDocument/2006/relationships/slideLayout" Target="../slideLayouts/slideLayout7.xml"/><Relationship Id="rId16" Type="http://schemas.openxmlformats.org/officeDocument/2006/relationships/image" Target="../media/image120.wmf"/><Relationship Id="rId20" Type="http://schemas.openxmlformats.org/officeDocument/2006/relationships/image" Target="../media/image122.wmf"/><Relationship Id="rId1" Type="http://schemas.openxmlformats.org/officeDocument/2006/relationships/vmlDrawing" Target="../drawings/vmlDrawing17.vml"/><Relationship Id="rId6" Type="http://schemas.openxmlformats.org/officeDocument/2006/relationships/image" Target="../media/image115.wmf"/><Relationship Id="rId11" Type="http://schemas.openxmlformats.org/officeDocument/2006/relationships/oleObject" Target="../embeddings/oleObject124.bin"/><Relationship Id="rId5" Type="http://schemas.openxmlformats.org/officeDocument/2006/relationships/oleObject" Target="../embeddings/oleObject121.bin"/><Relationship Id="rId15" Type="http://schemas.openxmlformats.org/officeDocument/2006/relationships/oleObject" Target="../embeddings/oleObject126.bin"/><Relationship Id="rId10" Type="http://schemas.openxmlformats.org/officeDocument/2006/relationships/image" Target="../media/image117.wmf"/><Relationship Id="rId19" Type="http://schemas.openxmlformats.org/officeDocument/2006/relationships/oleObject" Target="../embeddings/oleObject128.bin"/><Relationship Id="rId4" Type="http://schemas.openxmlformats.org/officeDocument/2006/relationships/image" Target="../media/image114.wmf"/><Relationship Id="rId9" Type="http://schemas.openxmlformats.org/officeDocument/2006/relationships/oleObject" Target="../embeddings/oleObject123.bin"/><Relationship Id="rId14" Type="http://schemas.openxmlformats.org/officeDocument/2006/relationships/image" Target="../media/image119.wmf"/></Relationships>
</file>

<file path=ppt/slides/_rels/slide22.xml.rels><?xml version="1.0" encoding="UTF-8" standalone="yes"?>
<Relationships xmlns="http://schemas.openxmlformats.org/package/2006/relationships"><Relationship Id="rId8" Type="http://schemas.openxmlformats.org/officeDocument/2006/relationships/image" Target="../media/image125.wmf"/><Relationship Id="rId13" Type="http://schemas.openxmlformats.org/officeDocument/2006/relationships/oleObject" Target="../embeddings/oleObject134.bin"/><Relationship Id="rId18" Type="http://schemas.openxmlformats.org/officeDocument/2006/relationships/image" Target="../media/image130.wmf"/><Relationship Id="rId26" Type="http://schemas.openxmlformats.org/officeDocument/2006/relationships/image" Target="../media/image134.wmf"/><Relationship Id="rId3" Type="http://schemas.openxmlformats.org/officeDocument/2006/relationships/oleObject" Target="../embeddings/oleObject129.bin"/><Relationship Id="rId21" Type="http://schemas.openxmlformats.org/officeDocument/2006/relationships/oleObject" Target="../embeddings/oleObject138.bin"/><Relationship Id="rId7" Type="http://schemas.openxmlformats.org/officeDocument/2006/relationships/oleObject" Target="../embeddings/oleObject131.bin"/><Relationship Id="rId12" Type="http://schemas.openxmlformats.org/officeDocument/2006/relationships/image" Target="../media/image127.wmf"/><Relationship Id="rId17" Type="http://schemas.openxmlformats.org/officeDocument/2006/relationships/oleObject" Target="../embeddings/oleObject136.bin"/><Relationship Id="rId25" Type="http://schemas.openxmlformats.org/officeDocument/2006/relationships/oleObject" Target="../embeddings/oleObject140.bin"/><Relationship Id="rId2" Type="http://schemas.openxmlformats.org/officeDocument/2006/relationships/slideLayout" Target="../slideLayouts/slideLayout7.xml"/><Relationship Id="rId16" Type="http://schemas.openxmlformats.org/officeDocument/2006/relationships/image" Target="../media/image129.wmf"/><Relationship Id="rId20" Type="http://schemas.openxmlformats.org/officeDocument/2006/relationships/image" Target="../media/image131.wmf"/><Relationship Id="rId29" Type="http://schemas.openxmlformats.org/officeDocument/2006/relationships/oleObject" Target="../embeddings/oleObject142.bin"/><Relationship Id="rId1" Type="http://schemas.openxmlformats.org/officeDocument/2006/relationships/vmlDrawing" Target="../drawings/vmlDrawing18.vml"/><Relationship Id="rId6" Type="http://schemas.openxmlformats.org/officeDocument/2006/relationships/image" Target="../media/image124.wmf"/><Relationship Id="rId11" Type="http://schemas.openxmlformats.org/officeDocument/2006/relationships/oleObject" Target="../embeddings/oleObject133.bin"/><Relationship Id="rId24" Type="http://schemas.openxmlformats.org/officeDocument/2006/relationships/image" Target="../media/image133.wmf"/><Relationship Id="rId5" Type="http://schemas.openxmlformats.org/officeDocument/2006/relationships/oleObject" Target="../embeddings/oleObject130.bin"/><Relationship Id="rId15" Type="http://schemas.openxmlformats.org/officeDocument/2006/relationships/oleObject" Target="../embeddings/oleObject135.bin"/><Relationship Id="rId23" Type="http://schemas.openxmlformats.org/officeDocument/2006/relationships/oleObject" Target="../embeddings/oleObject139.bin"/><Relationship Id="rId28" Type="http://schemas.openxmlformats.org/officeDocument/2006/relationships/image" Target="../media/image135.wmf"/><Relationship Id="rId10" Type="http://schemas.openxmlformats.org/officeDocument/2006/relationships/image" Target="../media/image126.wmf"/><Relationship Id="rId19" Type="http://schemas.openxmlformats.org/officeDocument/2006/relationships/oleObject" Target="../embeddings/oleObject137.bin"/><Relationship Id="rId4" Type="http://schemas.openxmlformats.org/officeDocument/2006/relationships/image" Target="../media/image123.wmf"/><Relationship Id="rId9" Type="http://schemas.openxmlformats.org/officeDocument/2006/relationships/oleObject" Target="../embeddings/oleObject132.bin"/><Relationship Id="rId14" Type="http://schemas.openxmlformats.org/officeDocument/2006/relationships/image" Target="../media/image128.wmf"/><Relationship Id="rId22" Type="http://schemas.openxmlformats.org/officeDocument/2006/relationships/image" Target="../media/image132.wmf"/><Relationship Id="rId27" Type="http://schemas.openxmlformats.org/officeDocument/2006/relationships/oleObject" Target="../embeddings/oleObject141.bin"/><Relationship Id="rId30" Type="http://schemas.openxmlformats.org/officeDocument/2006/relationships/image" Target="../media/image136.wmf"/></Relationships>
</file>

<file path=ppt/slides/_rels/slide23.xml.rels><?xml version="1.0" encoding="UTF-8" standalone="yes"?>
<Relationships xmlns="http://schemas.openxmlformats.org/package/2006/relationships"><Relationship Id="rId13" Type="http://schemas.openxmlformats.org/officeDocument/2006/relationships/oleObject" Target="../embeddings/oleObject148.bin"/><Relationship Id="rId18" Type="http://schemas.openxmlformats.org/officeDocument/2006/relationships/image" Target="../media/image144.wmf"/><Relationship Id="rId26" Type="http://schemas.openxmlformats.org/officeDocument/2006/relationships/image" Target="../media/image127.wmf"/><Relationship Id="rId21" Type="http://schemas.openxmlformats.org/officeDocument/2006/relationships/oleObject" Target="../embeddings/oleObject152.bin"/><Relationship Id="rId34" Type="http://schemas.openxmlformats.org/officeDocument/2006/relationships/image" Target="../media/image131.wmf"/><Relationship Id="rId7" Type="http://schemas.openxmlformats.org/officeDocument/2006/relationships/oleObject" Target="../embeddings/oleObject145.bin"/><Relationship Id="rId12" Type="http://schemas.openxmlformats.org/officeDocument/2006/relationships/image" Target="../media/image141.wmf"/><Relationship Id="rId17" Type="http://schemas.openxmlformats.org/officeDocument/2006/relationships/oleObject" Target="../embeddings/oleObject150.bin"/><Relationship Id="rId25" Type="http://schemas.openxmlformats.org/officeDocument/2006/relationships/oleObject" Target="../embeddings/oleObject154.bin"/><Relationship Id="rId33" Type="http://schemas.openxmlformats.org/officeDocument/2006/relationships/oleObject" Target="../embeddings/oleObject158.bin"/><Relationship Id="rId38" Type="http://schemas.openxmlformats.org/officeDocument/2006/relationships/image" Target="../media/image133.wmf"/><Relationship Id="rId2" Type="http://schemas.openxmlformats.org/officeDocument/2006/relationships/slideLayout" Target="../slideLayouts/slideLayout7.xml"/><Relationship Id="rId16" Type="http://schemas.openxmlformats.org/officeDocument/2006/relationships/image" Target="../media/image143.wmf"/><Relationship Id="rId20" Type="http://schemas.openxmlformats.org/officeDocument/2006/relationships/image" Target="../media/image145.wmf"/><Relationship Id="rId29" Type="http://schemas.openxmlformats.org/officeDocument/2006/relationships/oleObject" Target="../embeddings/oleObject156.bin"/><Relationship Id="rId1" Type="http://schemas.openxmlformats.org/officeDocument/2006/relationships/vmlDrawing" Target="../drawings/vmlDrawing19.vml"/><Relationship Id="rId6" Type="http://schemas.openxmlformats.org/officeDocument/2006/relationships/image" Target="../media/image138.wmf"/><Relationship Id="rId11" Type="http://schemas.openxmlformats.org/officeDocument/2006/relationships/oleObject" Target="../embeddings/oleObject147.bin"/><Relationship Id="rId24" Type="http://schemas.openxmlformats.org/officeDocument/2006/relationships/image" Target="../media/image126.wmf"/><Relationship Id="rId32" Type="http://schemas.openxmlformats.org/officeDocument/2006/relationships/image" Target="../media/image130.wmf"/><Relationship Id="rId37" Type="http://schemas.openxmlformats.org/officeDocument/2006/relationships/oleObject" Target="../embeddings/oleObject160.bin"/><Relationship Id="rId5" Type="http://schemas.openxmlformats.org/officeDocument/2006/relationships/oleObject" Target="../embeddings/oleObject144.bin"/><Relationship Id="rId15" Type="http://schemas.openxmlformats.org/officeDocument/2006/relationships/oleObject" Target="../embeddings/oleObject149.bin"/><Relationship Id="rId23" Type="http://schemas.openxmlformats.org/officeDocument/2006/relationships/oleObject" Target="../embeddings/oleObject153.bin"/><Relationship Id="rId28" Type="http://schemas.openxmlformats.org/officeDocument/2006/relationships/image" Target="../media/image146.wmf"/><Relationship Id="rId36" Type="http://schemas.openxmlformats.org/officeDocument/2006/relationships/image" Target="../media/image132.wmf"/><Relationship Id="rId10" Type="http://schemas.openxmlformats.org/officeDocument/2006/relationships/image" Target="../media/image140.wmf"/><Relationship Id="rId19" Type="http://schemas.openxmlformats.org/officeDocument/2006/relationships/oleObject" Target="../embeddings/oleObject151.bin"/><Relationship Id="rId31" Type="http://schemas.openxmlformats.org/officeDocument/2006/relationships/oleObject" Target="../embeddings/oleObject157.bin"/><Relationship Id="rId4" Type="http://schemas.openxmlformats.org/officeDocument/2006/relationships/image" Target="../media/image137.wmf"/><Relationship Id="rId9" Type="http://schemas.openxmlformats.org/officeDocument/2006/relationships/oleObject" Target="../embeddings/oleObject146.bin"/><Relationship Id="rId14" Type="http://schemas.openxmlformats.org/officeDocument/2006/relationships/image" Target="../media/image142.wmf"/><Relationship Id="rId22" Type="http://schemas.openxmlformats.org/officeDocument/2006/relationships/image" Target="../media/image125.wmf"/><Relationship Id="rId27" Type="http://schemas.openxmlformats.org/officeDocument/2006/relationships/oleObject" Target="../embeddings/oleObject155.bin"/><Relationship Id="rId30" Type="http://schemas.openxmlformats.org/officeDocument/2006/relationships/image" Target="../media/image147.wmf"/><Relationship Id="rId35" Type="http://schemas.openxmlformats.org/officeDocument/2006/relationships/oleObject" Target="../embeddings/oleObject159.bin"/><Relationship Id="rId8" Type="http://schemas.openxmlformats.org/officeDocument/2006/relationships/image" Target="../media/image139.wmf"/><Relationship Id="rId3" Type="http://schemas.openxmlformats.org/officeDocument/2006/relationships/oleObject" Target="../embeddings/oleObject143.bin"/></Relationships>
</file>

<file path=ppt/slides/_rels/slide24.xml.rels><?xml version="1.0" encoding="UTF-8" standalone="yes"?>
<Relationships xmlns="http://schemas.openxmlformats.org/package/2006/relationships"><Relationship Id="rId8" Type="http://schemas.openxmlformats.org/officeDocument/2006/relationships/image" Target="../media/image150.wmf"/><Relationship Id="rId13" Type="http://schemas.openxmlformats.org/officeDocument/2006/relationships/oleObject" Target="../embeddings/oleObject166.bin"/><Relationship Id="rId18" Type="http://schemas.openxmlformats.org/officeDocument/2006/relationships/image" Target="../media/image155.wmf"/><Relationship Id="rId3" Type="http://schemas.openxmlformats.org/officeDocument/2006/relationships/oleObject" Target="../embeddings/oleObject161.bin"/><Relationship Id="rId7" Type="http://schemas.openxmlformats.org/officeDocument/2006/relationships/oleObject" Target="../embeddings/oleObject163.bin"/><Relationship Id="rId12" Type="http://schemas.openxmlformats.org/officeDocument/2006/relationships/image" Target="../media/image152.wmf"/><Relationship Id="rId17" Type="http://schemas.openxmlformats.org/officeDocument/2006/relationships/oleObject" Target="../embeddings/oleObject168.bin"/><Relationship Id="rId2" Type="http://schemas.openxmlformats.org/officeDocument/2006/relationships/slideLayout" Target="../slideLayouts/slideLayout7.xml"/><Relationship Id="rId16" Type="http://schemas.openxmlformats.org/officeDocument/2006/relationships/image" Target="../media/image154.wmf"/><Relationship Id="rId20" Type="http://schemas.openxmlformats.org/officeDocument/2006/relationships/image" Target="../media/image156.wmf"/><Relationship Id="rId1" Type="http://schemas.openxmlformats.org/officeDocument/2006/relationships/vmlDrawing" Target="../drawings/vmlDrawing20.vml"/><Relationship Id="rId6" Type="http://schemas.openxmlformats.org/officeDocument/2006/relationships/image" Target="../media/image149.wmf"/><Relationship Id="rId11" Type="http://schemas.openxmlformats.org/officeDocument/2006/relationships/oleObject" Target="../embeddings/oleObject165.bin"/><Relationship Id="rId5" Type="http://schemas.openxmlformats.org/officeDocument/2006/relationships/oleObject" Target="../embeddings/oleObject162.bin"/><Relationship Id="rId15" Type="http://schemas.openxmlformats.org/officeDocument/2006/relationships/oleObject" Target="../embeddings/oleObject167.bin"/><Relationship Id="rId10" Type="http://schemas.openxmlformats.org/officeDocument/2006/relationships/image" Target="../media/image151.wmf"/><Relationship Id="rId19" Type="http://schemas.openxmlformats.org/officeDocument/2006/relationships/oleObject" Target="../embeddings/oleObject169.bin"/><Relationship Id="rId4" Type="http://schemas.openxmlformats.org/officeDocument/2006/relationships/image" Target="../media/image148.wmf"/><Relationship Id="rId9" Type="http://schemas.openxmlformats.org/officeDocument/2006/relationships/oleObject" Target="../embeddings/oleObject164.bin"/><Relationship Id="rId14" Type="http://schemas.openxmlformats.org/officeDocument/2006/relationships/image" Target="../media/image153.wmf"/></Relationships>
</file>

<file path=ppt/slides/_rels/slide25.xml.rels><?xml version="1.0" encoding="UTF-8" standalone="yes"?>
<Relationships xmlns="http://schemas.openxmlformats.org/package/2006/relationships"><Relationship Id="rId8" Type="http://schemas.openxmlformats.org/officeDocument/2006/relationships/image" Target="../media/image159.wmf"/><Relationship Id="rId13" Type="http://schemas.openxmlformats.org/officeDocument/2006/relationships/oleObject" Target="../embeddings/oleObject175.bin"/><Relationship Id="rId18" Type="http://schemas.openxmlformats.org/officeDocument/2006/relationships/image" Target="../media/image164.wmf"/><Relationship Id="rId3" Type="http://schemas.openxmlformats.org/officeDocument/2006/relationships/oleObject" Target="../embeddings/oleObject170.bin"/><Relationship Id="rId21" Type="http://schemas.openxmlformats.org/officeDocument/2006/relationships/oleObject" Target="../embeddings/oleObject179.bin"/><Relationship Id="rId7" Type="http://schemas.openxmlformats.org/officeDocument/2006/relationships/oleObject" Target="../embeddings/oleObject172.bin"/><Relationship Id="rId12" Type="http://schemas.openxmlformats.org/officeDocument/2006/relationships/image" Target="../media/image161.wmf"/><Relationship Id="rId17" Type="http://schemas.openxmlformats.org/officeDocument/2006/relationships/oleObject" Target="../embeddings/oleObject177.bin"/><Relationship Id="rId2" Type="http://schemas.openxmlformats.org/officeDocument/2006/relationships/slideLayout" Target="../slideLayouts/slideLayout7.xml"/><Relationship Id="rId16" Type="http://schemas.openxmlformats.org/officeDocument/2006/relationships/image" Target="../media/image163.wmf"/><Relationship Id="rId20" Type="http://schemas.openxmlformats.org/officeDocument/2006/relationships/image" Target="../media/image165.wmf"/><Relationship Id="rId1" Type="http://schemas.openxmlformats.org/officeDocument/2006/relationships/vmlDrawing" Target="../drawings/vmlDrawing21.vml"/><Relationship Id="rId6" Type="http://schemas.openxmlformats.org/officeDocument/2006/relationships/image" Target="../media/image158.wmf"/><Relationship Id="rId11" Type="http://schemas.openxmlformats.org/officeDocument/2006/relationships/oleObject" Target="../embeddings/oleObject174.bin"/><Relationship Id="rId5" Type="http://schemas.openxmlformats.org/officeDocument/2006/relationships/oleObject" Target="../embeddings/oleObject171.bin"/><Relationship Id="rId15" Type="http://schemas.openxmlformats.org/officeDocument/2006/relationships/oleObject" Target="../embeddings/oleObject176.bin"/><Relationship Id="rId10" Type="http://schemas.openxmlformats.org/officeDocument/2006/relationships/image" Target="../media/image160.wmf"/><Relationship Id="rId19" Type="http://schemas.openxmlformats.org/officeDocument/2006/relationships/oleObject" Target="../embeddings/oleObject178.bin"/><Relationship Id="rId4" Type="http://schemas.openxmlformats.org/officeDocument/2006/relationships/image" Target="../media/image157.wmf"/><Relationship Id="rId9" Type="http://schemas.openxmlformats.org/officeDocument/2006/relationships/oleObject" Target="../embeddings/oleObject173.bin"/><Relationship Id="rId14" Type="http://schemas.openxmlformats.org/officeDocument/2006/relationships/image" Target="../media/image162.wmf"/><Relationship Id="rId22" Type="http://schemas.openxmlformats.org/officeDocument/2006/relationships/image" Target="../media/image166.wmf"/></Relationships>
</file>

<file path=ppt/slides/_rels/slide26.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26" Type="http://schemas.openxmlformats.org/officeDocument/2006/relationships/oleObject" Target="../embeddings/oleObject182.bin"/><Relationship Id="rId3" Type="http://schemas.openxmlformats.org/officeDocument/2006/relationships/tags" Target="../tags/tag2.xml"/><Relationship Id="rId21" Type="http://schemas.openxmlformats.org/officeDocument/2006/relationships/slideLayout" Target="../slideLayouts/slideLayout7.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5" Type="http://schemas.openxmlformats.org/officeDocument/2006/relationships/image" Target="../media/image168.wmf"/><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tags" Target="../tags/tag19.xml"/><Relationship Id="rId1" Type="http://schemas.openxmlformats.org/officeDocument/2006/relationships/vmlDrawing" Target="../drawings/vmlDrawing22.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oleObject" Target="../embeddings/oleObject181.bin"/><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image" Target="../media/image167.wmf"/><Relationship Id="rId28" Type="http://schemas.openxmlformats.org/officeDocument/2006/relationships/image" Target="../media/image170.tmp"/><Relationship Id="rId10" Type="http://schemas.openxmlformats.org/officeDocument/2006/relationships/tags" Target="../tags/tag9.xml"/><Relationship Id="rId19" Type="http://schemas.openxmlformats.org/officeDocument/2006/relationships/tags" Target="../tags/tag18.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oleObject" Target="../embeddings/oleObject180.bin"/><Relationship Id="rId27" Type="http://schemas.openxmlformats.org/officeDocument/2006/relationships/image" Target="../media/image169.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13" Type="http://schemas.openxmlformats.org/officeDocument/2006/relationships/oleObject" Target="../embeddings/oleObject9.bin"/><Relationship Id="rId18" Type="http://schemas.openxmlformats.org/officeDocument/2006/relationships/image" Target="../media/image12.emf"/><Relationship Id="rId26" Type="http://schemas.openxmlformats.org/officeDocument/2006/relationships/image" Target="../media/image16.wmf"/><Relationship Id="rId3" Type="http://schemas.openxmlformats.org/officeDocument/2006/relationships/oleObject" Target="../embeddings/oleObject4.bin"/><Relationship Id="rId21" Type="http://schemas.openxmlformats.org/officeDocument/2006/relationships/oleObject" Target="../embeddings/oleObject13.bin"/><Relationship Id="rId7" Type="http://schemas.openxmlformats.org/officeDocument/2006/relationships/oleObject" Target="../embeddings/oleObject6.bin"/><Relationship Id="rId12" Type="http://schemas.openxmlformats.org/officeDocument/2006/relationships/image" Target="../media/image9.wmf"/><Relationship Id="rId17" Type="http://schemas.openxmlformats.org/officeDocument/2006/relationships/oleObject" Target="../embeddings/oleObject11.bin"/><Relationship Id="rId25" Type="http://schemas.openxmlformats.org/officeDocument/2006/relationships/oleObject" Target="../embeddings/oleObject15.bin"/><Relationship Id="rId2" Type="http://schemas.openxmlformats.org/officeDocument/2006/relationships/slideLayout" Target="../slideLayouts/slideLayout7.xml"/><Relationship Id="rId16" Type="http://schemas.openxmlformats.org/officeDocument/2006/relationships/image" Target="../media/image11.wmf"/><Relationship Id="rId20" Type="http://schemas.openxmlformats.org/officeDocument/2006/relationships/image" Target="../media/image13.wmf"/><Relationship Id="rId1" Type="http://schemas.openxmlformats.org/officeDocument/2006/relationships/vmlDrawing" Target="../drawings/vmlDrawing2.vml"/><Relationship Id="rId6" Type="http://schemas.openxmlformats.org/officeDocument/2006/relationships/image" Target="../media/image6.wmf"/><Relationship Id="rId11" Type="http://schemas.openxmlformats.org/officeDocument/2006/relationships/oleObject" Target="../embeddings/oleObject8.bin"/><Relationship Id="rId24" Type="http://schemas.openxmlformats.org/officeDocument/2006/relationships/image" Target="../media/image15.wmf"/><Relationship Id="rId5" Type="http://schemas.openxmlformats.org/officeDocument/2006/relationships/oleObject" Target="../embeddings/oleObject5.bin"/><Relationship Id="rId15" Type="http://schemas.openxmlformats.org/officeDocument/2006/relationships/oleObject" Target="../embeddings/oleObject10.bin"/><Relationship Id="rId23" Type="http://schemas.openxmlformats.org/officeDocument/2006/relationships/oleObject" Target="../embeddings/oleObject14.bin"/><Relationship Id="rId10" Type="http://schemas.openxmlformats.org/officeDocument/2006/relationships/image" Target="../media/image8.wmf"/><Relationship Id="rId19" Type="http://schemas.openxmlformats.org/officeDocument/2006/relationships/oleObject" Target="../embeddings/oleObject12.bin"/><Relationship Id="rId4" Type="http://schemas.openxmlformats.org/officeDocument/2006/relationships/image" Target="../media/image5.wmf"/><Relationship Id="rId9" Type="http://schemas.openxmlformats.org/officeDocument/2006/relationships/oleObject" Target="../embeddings/oleObject7.bin"/><Relationship Id="rId14" Type="http://schemas.openxmlformats.org/officeDocument/2006/relationships/image" Target="../media/image10.wmf"/><Relationship Id="rId22" Type="http://schemas.openxmlformats.org/officeDocument/2006/relationships/image" Target="../media/image14.wmf"/></Relationships>
</file>

<file path=ppt/slides/_rels/slide7.xml.rels><?xml version="1.0" encoding="UTF-8" standalone="yes"?>
<Relationships xmlns="http://schemas.openxmlformats.org/package/2006/relationships"><Relationship Id="rId8" Type="http://schemas.openxmlformats.org/officeDocument/2006/relationships/image" Target="../media/image19.wmf"/><Relationship Id="rId13" Type="http://schemas.openxmlformats.org/officeDocument/2006/relationships/oleObject" Target="../embeddings/oleObject21.bin"/><Relationship Id="rId18" Type="http://schemas.openxmlformats.org/officeDocument/2006/relationships/image" Target="../media/image24.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1.wmf"/><Relationship Id="rId17" Type="http://schemas.openxmlformats.org/officeDocument/2006/relationships/oleObject" Target="../embeddings/oleObject23.bin"/><Relationship Id="rId2" Type="http://schemas.openxmlformats.org/officeDocument/2006/relationships/slideLayout" Target="../slideLayouts/slideLayout7.xml"/><Relationship Id="rId16" Type="http://schemas.openxmlformats.org/officeDocument/2006/relationships/image" Target="../media/image23.wmf"/><Relationship Id="rId20" Type="http://schemas.openxmlformats.org/officeDocument/2006/relationships/image" Target="../media/image25.wmf"/><Relationship Id="rId1" Type="http://schemas.openxmlformats.org/officeDocument/2006/relationships/vmlDrawing" Target="../drawings/vmlDrawing3.vml"/><Relationship Id="rId6" Type="http://schemas.openxmlformats.org/officeDocument/2006/relationships/image" Target="../media/image18.wmf"/><Relationship Id="rId11" Type="http://schemas.openxmlformats.org/officeDocument/2006/relationships/oleObject" Target="../embeddings/oleObject20.bin"/><Relationship Id="rId5" Type="http://schemas.openxmlformats.org/officeDocument/2006/relationships/oleObject" Target="../embeddings/oleObject17.bin"/><Relationship Id="rId15" Type="http://schemas.openxmlformats.org/officeDocument/2006/relationships/oleObject" Target="../embeddings/oleObject22.bin"/><Relationship Id="rId10" Type="http://schemas.openxmlformats.org/officeDocument/2006/relationships/image" Target="../media/image20.wmf"/><Relationship Id="rId19" Type="http://schemas.openxmlformats.org/officeDocument/2006/relationships/oleObject" Target="../embeddings/oleObject24.bin"/><Relationship Id="rId4" Type="http://schemas.openxmlformats.org/officeDocument/2006/relationships/image" Target="../media/image17.wmf"/><Relationship Id="rId9" Type="http://schemas.openxmlformats.org/officeDocument/2006/relationships/oleObject" Target="../embeddings/oleObject19.bin"/><Relationship Id="rId14" Type="http://schemas.openxmlformats.org/officeDocument/2006/relationships/image" Target="../media/image22.wmf"/></Relationships>
</file>

<file path=ppt/slides/_rels/slide8.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7.wmf"/><Relationship Id="rId5" Type="http://schemas.openxmlformats.org/officeDocument/2006/relationships/oleObject" Target="../embeddings/oleObject26.bin"/><Relationship Id="rId10" Type="http://schemas.openxmlformats.org/officeDocument/2006/relationships/image" Target="../media/image29.wmf"/><Relationship Id="rId4" Type="http://schemas.openxmlformats.org/officeDocument/2006/relationships/image" Target="../media/image26.wmf"/><Relationship Id="rId9" Type="http://schemas.openxmlformats.org/officeDocument/2006/relationships/oleObject" Target="../embeddings/oleObject28.bin"/></Relationships>
</file>

<file path=ppt/slides/_rels/slide9.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image" Target="../media/image3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31.wmf"/><Relationship Id="rId11" Type="http://schemas.openxmlformats.org/officeDocument/2006/relationships/oleObject" Target="../embeddings/oleObject33.bin"/><Relationship Id="rId5" Type="http://schemas.openxmlformats.org/officeDocument/2006/relationships/oleObject" Target="../embeddings/oleObject30.bin"/><Relationship Id="rId10" Type="http://schemas.openxmlformats.org/officeDocument/2006/relationships/image" Target="../media/image33.wmf"/><Relationship Id="rId4" Type="http://schemas.openxmlformats.org/officeDocument/2006/relationships/image" Target="../media/image30.wmf"/><Relationship Id="rId9" Type="http://schemas.openxmlformats.org/officeDocument/2006/relationships/oleObject" Target="../embeddings/oleObject32.bin"/><Relationship Id="rId14" Type="http://schemas.openxmlformats.org/officeDocument/2006/relationships/image" Target="../media/image3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9351"/>
            <a:ext cx="9144000" cy="1802921"/>
          </a:xfr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a:normAutofit/>
          </a:bodyPr>
          <a:lstStyle/>
          <a:p>
            <a:pPr>
              <a:lnSpc>
                <a:spcPct val="100000"/>
              </a:lnSpc>
            </a:pPr>
            <a:r>
              <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大学物理学基础</a:t>
            </a:r>
            <a:br>
              <a:rPr lang="en-US" altLang="zh-CN"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br>
            <a:r>
              <a:rPr lang="en-US" altLang="zh-CN" sz="800" b="1" dirty="0">
                <a:solidFill>
                  <a:schemeClr val="bg1"/>
                </a:solidFill>
                <a:latin typeface="黑体" panose="02010609060101010101" pitchFamily="49" charset="-122"/>
                <a:ea typeface="黑体" panose="02010609060101010101" pitchFamily="49" charset="-122"/>
              </a:rPr>
              <a:t> </a:t>
            </a:r>
            <a:r>
              <a:rPr lang="en-US" altLang="zh-CN" sz="2800" b="1" dirty="0">
                <a:solidFill>
                  <a:schemeClr val="bg1"/>
                </a:solidFill>
                <a:latin typeface="黑体" panose="02010609060101010101" pitchFamily="49" charset="-122"/>
                <a:ea typeface="黑体" panose="02010609060101010101" pitchFamily="49" charset="-122"/>
              </a:rPr>
              <a:t> </a:t>
            </a:r>
            <a:endParaRPr lang="zh-CN" altLang="en-US" b="1" dirty="0">
              <a:solidFill>
                <a:schemeClr val="bg1"/>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194758" y="4580626"/>
            <a:ext cx="6858000" cy="1867619"/>
          </a:xfrm>
        </p:spPr>
        <p:txBody>
          <a:bodyPr>
            <a:normAutofit/>
          </a:bodyPr>
          <a:lstStyle/>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物理科学学院</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李祖斌</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zbli@nankai.edu.cn</a:t>
            </a:r>
            <a:endParaRPr lang="zh-CN" altLang="en-US" sz="3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26"/>
            <a:ext cx="9144000" cy="886968"/>
          </a:xfrm>
          <a:prstGeom prst="rect">
            <a:avLst/>
          </a:prstGeom>
        </p:spPr>
      </p:pic>
      <p:sp>
        <p:nvSpPr>
          <p:cNvPr id="5" name="灯片编号占位符 4"/>
          <p:cNvSpPr>
            <a:spLocks noGrp="1"/>
          </p:cNvSpPr>
          <p:nvPr>
            <p:ph type="sldNum" sz="quarter" idx="12"/>
          </p:nvPr>
        </p:nvSpPr>
        <p:spPr/>
        <p:txBody>
          <a:bodyPr/>
          <a:lstStyle/>
          <a:p>
            <a:fld id="{0E81DA72-FED3-491C-8B54-9DCADA948234}" type="slidenum">
              <a:rPr lang="zh-CN" altLang="en-US" smtClean="0"/>
              <a:t>1</a:t>
            </a:fld>
            <a:endParaRPr lang="zh-CN" altLang="en-US"/>
          </a:p>
        </p:txBody>
      </p:sp>
      <p:sp>
        <p:nvSpPr>
          <p:cNvPr id="6" name="日期占位符 5"/>
          <p:cNvSpPr>
            <a:spLocks noGrp="1"/>
          </p:cNvSpPr>
          <p:nvPr>
            <p:ph type="dt" sz="half" idx="10"/>
          </p:nvPr>
        </p:nvSpPr>
        <p:spPr/>
        <p:txBody>
          <a:bodyPr/>
          <a:lstStyle/>
          <a:p>
            <a:fld id="{BFC7F8F8-BBE6-4196-9BDB-D55423015B96}" type="datetime1">
              <a:rPr lang="zh-CN" altLang="en-US" smtClean="0"/>
              <a:t>2020/3/25</a:t>
            </a:fld>
            <a:endParaRPr lang="zh-CN" altLang="en-US"/>
          </a:p>
        </p:txBody>
      </p:sp>
    </p:spTree>
    <p:extLst>
      <p:ext uri="{BB962C8B-B14F-4D97-AF65-F5344CB8AC3E}">
        <p14:creationId xmlns:p14="http://schemas.microsoft.com/office/powerpoint/2010/main" val="372396066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latin typeface="华文楷体" panose="02010600040101010101" pitchFamily="2" charset="-122"/>
                <a:ea typeface="华文楷体" panose="02010600040101010101" pitchFamily="2" charset="-122"/>
              </a:rPr>
              <a:t>§4.2  </a:t>
            </a:r>
            <a:r>
              <a:rPr kumimoji="1" lang="zh-CN" altLang="en-US" sz="4000" b="1" dirty="0">
                <a:solidFill>
                  <a:schemeClr val="bg1"/>
                </a:solidFill>
                <a:latin typeface="华文楷体" panose="02010600040101010101" pitchFamily="2" charset="-122"/>
                <a:ea typeface="华文楷体" panose="02010600040101010101" pitchFamily="2" charset="-122"/>
              </a:rPr>
              <a:t>刚体对定轴的转动惯量</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10</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2020/3/25</a:t>
            </a:fld>
            <a:endParaRPr lang="zh-CN" altLang="en-US"/>
          </a:p>
        </p:txBody>
      </p:sp>
      <p:sp>
        <p:nvSpPr>
          <p:cNvPr id="5" name="Text Box 42"/>
          <p:cNvSpPr txBox="1">
            <a:spLocks noChangeArrowheads="1"/>
          </p:cNvSpPr>
          <p:nvPr/>
        </p:nvSpPr>
        <p:spPr bwMode="auto">
          <a:xfrm>
            <a:off x="486127" y="1403733"/>
            <a:ext cx="589027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4.2.1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刚体的角动量和转动动能</a:t>
            </a:r>
          </a:p>
        </p:txBody>
      </p:sp>
      <p:grpSp>
        <p:nvGrpSpPr>
          <p:cNvPr id="8" name="组合 7"/>
          <p:cNvGrpSpPr/>
          <p:nvPr/>
        </p:nvGrpSpPr>
        <p:grpSpPr>
          <a:xfrm>
            <a:off x="6616050" y="1471296"/>
            <a:ext cx="2198688" cy="3856038"/>
            <a:chOff x="8677874" y="1633716"/>
            <a:chExt cx="2198688" cy="3856038"/>
          </a:xfrm>
        </p:grpSpPr>
        <p:grpSp>
          <p:nvGrpSpPr>
            <p:cNvPr id="9" name="组合 8"/>
            <p:cNvGrpSpPr/>
            <p:nvPr/>
          </p:nvGrpSpPr>
          <p:grpSpPr>
            <a:xfrm>
              <a:off x="8677874" y="1633716"/>
              <a:ext cx="2198688" cy="3856038"/>
              <a:chOff x="7820025" y="543289"/>
              <a:chExt cx="2198688" cy="3856038"/>
            </a:xfrm>
          </p:grpSpPr>
          <p:grpSp>
            <p:nvGrpSpPr>
              <p:cNvPr id="11" name="Group 27"/>
              <p:cNvGrpSpPr>
                <a:grpSpLocks/>
              </p:cNvGrpSpPr>
              <p:nvPr/>
            </p:nvGrpSpPr>
            <p:grpSpPr bwMode="auto">
              <a:xfrm>
                <a:off x="7820025" y="543289"/>
                <a:ext cx="2198688" cy="3856038"/>
                <a:chOff x="3912" y="144"/>
                <a:chExt cx="1385" cy="2429"/>
              </a:xfrm>
            </p:grpSpPr>
            <p:sp>
              <p:nvSpPr>
                <p:cNvPr id="14" name="Freeform 11"/>
                <p:cNvSpPr>
                  <a:spLocks/>
                </p:cNvSpPr>
                <p:nvPr/>
              </p:nvSpPr>
              <p:spPr bwMode="auto">
                <a:xfrm>
                  <a:off x="3912" y="730"/>
                  <a:ext cx="1272" cy="1657"/>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15" name="Oval 12"/>
                <p:cNvSpPr>
                  <a:spLocks noChangeArrowheads="1"/>
                </p:cNvSpPr>
                <p:nvPr/>
              </p:nvSpPr>
              <p:spPr bwMode="auto">
                <a:xfrm>
                  <a:off x="4140" y="1270"/>
                  <a:ext cx="739" cy="192"/>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400" b="1">
                    <a:solidFill>
                      <a:schemeClr val="tx2"/>
                    </a:solidFill>
                    <a:latin typeface="Times New Roman" pitchFamily="18" charset="0"/>
                    <a:ea typeface="楷体_GB2312" pitchFamily="49" charset="-122"/>
                  </a:endParaRPr>
                </a:p>
              </p:txBody>
            </p:sp>
            <p:sp>
              <p:nvSpPr>
                <p:cNvPr id="16" name="Freeform 13"/>
                <p:cNvSpPr>
                  <a:spLocks/>
                </p:cNvSpPr>
                <p:nvPr/>
              </p:nvSpPr>
              <p:spPr bwMode="auto">
                <a:xfrm>
                  <a:off x="4512" y="144"/>
                  <a:ext cx="1" cy="1222"/>
                </a:xfrm>
                <a:custGeom>
                  <a:avLst/>
                  <a:gdLst>
                    <a:gd name="T0" fmla="*/ 5 w 5"/>
                    <a:gd name="T1" fmla="*/ 1222 h 1222"/>
                    <a:gd name="T2" fmla="*/ 0 w 5"/>
                    <a:gd name="T3" fmla="*/ 0 h 1222"/>
                  </a:gdLst>
                  <a:ahLst/>
                  <a:cxnLst>
                    <a:cxn ang="0">
                      <a:pos x="T0" y="T1"/>
                    </a:cxn>
                    <a:cxn ang="0">
                      <a:pos x="T2" y="T3"/>
                    </a:cxn>
                  </a:cxnLst>
                  <a:rect l="0" t="0" r="r" b="b"/>
                  <a:pathLst>
                    <a:path w="5" h="1222">
                      <a:moveTo>
                        <a:pt x="5" y="1222"/>
                      </a:moveTo>
                      <a:lnTo>
                        <a:pt x="0" y="0"/>
                      </a:lnTo>
                    </a:path>
                  </a:pathLst>
                </a:custGeom>
                <a:noFill/>
                <a:ln w="38100"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17" name="Freeform 14"/>
                <p:cNvSpPr>
                  <a:spLocks/>
                </p:cNvSpPr>
                <p:nvPr/>
              </p:nvSpPr>
              <p:spPr bwMode="auto">
                <a:xfrm>
                  <a:off x="4511" y="1462"/>
                  <a:ext cx="1" cy="1111"/>
                </a:xfrm>
                <a:custGeom>
                  <a:avLst/>
                  <a:gdLst>
                    <a:gd name="T0" fmla="*/ 0 w 6"/>
                    <a:gd name="T1" fmla="*/ 1111 h 1111"/>
                    <a:gd name="T2" fmla="*/ 6 w 6"/>
                    <a:gd name="T3" fmla="*/ 0 h 1111"/>
                  </a:gdLst>
                  <a:ahLst/>
                  <a:cxnLst>
                    <a:cxn ang="0">
                      <a:pos x="T0" y="T1"/>
                    </a:cxn>
                    <a:cxn ang="0">
                      <a:pos x="T2" y="T3"/>
                    </a:cxn>
                  </a:cxnLst>
                  <a:rect l="0" t="0" r="r" b="b"/>
                  <a:pathLst>
                    <a:path w="6" h="1111">
                      <a:moveTo>
                        <a:pt x="0" y="1111"/>
                      </a:moveTo>
                      <a:lnTo>
                        <a:pt x="6"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18" name="Freeform 15"/>
                <p:cNvSpPr>
                  <a:spLocks/>
                </p:cNvSpPr>
                <p:nvPr/>
              </p:nvSpPr>
              <p:spPr bwMode="auto">
                <a:xfrm>
                  <a:off x="4320" y="472"/>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19" name="Freeform 16"/>
                <p:cNvSpPr>
                  <a:spLocks/>
                </p:cNvSpPr>
                <p:nvPr/>
              </p:nvSpPr>
              <p:spPr bwMode="auto">
                <a:xfrm>
                  <a:off x="4512" y="1366"/>
                  <a:ext cx="360" cy="1"/>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20" name="Object 17"/>
                <p:cNvGraphicFramePr>
                  <a:graphicFrameLocks noChangeAspect="1"/>
                </p:cNvGraphicFramePr>
                <p:nvPr/>
              </p:nvGraphicFramePr>
              <p:xfrm>
                <a:off x="4570" y="194"/>
                <a:ext cx="180" cy="220"/>
              </p:xfrm>
              <a:graphic>
                <a:graphicData uri="http://schemas.openxmlformats.org/presentationml/2006/ole">
                  <mc:AlternateContent xmlns:mc="http://schemas.openxmlformats.org/markup-compatibility/2006">
                    <mc:Choice xmlns:v="urn:schemas-microsoft-com:vml" Requires="v">
                      <p:oleObj spid="_x0000_s19350" name="Equation" r:id="rId3" imgW="114120" imgH="139680" progId="Equation.DSMT4">
                        <p:embed/>
                      </p:oleObj>
                    </mc:Choice>
                    <mc:Fallback>
                      <p:oleObj name="Equation" r:id="rId3" imgW="114120" imgH="139680" progId="Equation.DSMT4">
                        <p:embed/>
                        <p:pic>
                          <p:nvPicPr>
                            <p:cNvPr id="51" name="Object 17"/>
                            <p:cNvPicPr>
                              <a:picLocks noChangeAspect="1" noChangeArrowheads="1"/>
                            </p:cNvPicPr>
                            <p:nvPr/>
                          </p:nvPicPr>
                          <p:blipFill>
                            <a:blip r:embed="rId4"/>
                            <a:srcRect/>
                            <a:stretch>
                              <a:fillRect/>
                            </a:stretch>
                          </p:blipFill>
                          <p:spPr bwMode="auto">
                            <a:xfrm>
                              <a:off x="4570" y="194"/>
                              <a:ext cx="180"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1" name="Text Box 18"/>
                <p:cNvSpPr txBox="1">
                  <a:spLocks noChangeArrowheads="1"/>
                </p:cNvSpPr>
                <p:nvPr/>
              </p:nvSpPr>
              <p:spPr bwMode="auto">
                <a:xfrm>
                  <a:off x="4224" y="1968"/>
                  <a:ext cx="336"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800" b="1" i="1" dirty="0">
                      <a:latin typeface="Times New Roman" pitchFamily="18" charset="0"/>
                      <a:ea typeface="楷体_GB2312" pitchFamily="49" charset="-122"/>
                      <a:sym typeface="Symbol" pitchFamily="18" charset="2"/>
                    </a:rPr>
                    <a:t>O</a:t>
                  </a:r>
                  <a:endParaRPr kumimoji="1" lang="en-US" altLang="zh-CN" sz="2800" b="1" dirty="0">
                    <a:latin typeface="Times New Roman" pitchFamily="18" charset="0"/>
                    <a:ea typeface="楷体_GB2312" pitchFamily="49" charset="-122"/>
                  </a:endParaRPr>
                </a:p>
              </p:txBody>
            </p:sp>
            <p:sp>
              <p:nvSpPr>
                <p:cNvPr id="22" name="Line 19"/>
                <p:cNvSpPr>
                  <a:spLocks noChangeShapeType="1"/>
                </p:cNvSpPr>
                <p:nvPr/>
              </p:nvSpPr>
              <p:spPr bwMode="auto">
                <a:xfrm flipV="1">
                  <a:off x="4512" y="1372"/>
                  <a:ext cx="349" cy="740"/>
                </a:xfrm>
                <a:prstGeom prst="line">
                  <a:avLst/>
                </a:prstGeom>
                <a:noFill/>
                <a:ln w="317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23" name="Object 20"/>
                <p:cNvGraphicFramePr>
                  <a:graphicFrameLocks noChangeAspect="1"/>
                </p:cNvGraphicFramePr>
                <p:nvPr/>
              </p:nvGraphicFramePr>
              <p:xfrm>
                <a:off x="4518" y="1372"/>
                <a:ext cx="226" cy="335"/>
              </p:xfrm>
              <a:graphic>
                <a:graphicData uri="http://schemas.openxmlformats.org/presentationml/2006/ole">
                  <mc:AlternateContent xmlns:mc="http://schemas.openxmlformats.org/markup-compatibility/2006">
                    <mc:Choice xmlns:v="urn:schemas-microsoft-com:vml" Requires="v">
                      <p:oleObj spid="_x0000_s19351" name="Equation" r:id="rId5" imgW="177480" imgH="241200" progId="Equation.DSMT4">
                        <p:embed/>
                      </p:oleObj>
                    </mc:Choice>
                    <mc:Fallback>
                      <p:oleObj name="Equation" r:id="rId5" imgW="177480" imgH="241200" progId="Equation.DSMT4">
                        <p:embed/>
                        <p:pic>
                          <p:nvPicPr>
                            <p:cNvPr id="54" name="Object 20"/>
                            <p:cNvPicPr>
                              <a:picLocks noChangeAspect="1" noChangeArrowheads="1"/>
                            </p:cNvPicPr>
                            <p:nvPr/>
                          </p:nvPicPr>
                          <p:blipFill>
                            <a:blip r:embed="rId6"/>
                            <a:srcRect/>
                            <a:stretch>
                              <a:fillRect/>
                            </a:stretch>
                          </p:blipFill>
                          <p:spPr bwMode="auto">
                            <a:xfrm>
                              <a:off x="4518" y="1372"/>
                              <a:ext cx="226" cy="33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21"/>
                <p:cNvGraphicFramePr>
                  <a:graphicFrameLocks noChangeAspect="1"/>
                </p:cNvGraphicFramePr>
                <p:nvPr/>
              </p:nvGraphicFramePr>
              <p:xfrm>
                <a:off x="4667" y="1716"/>
                <a:ext cx="200" cy="360"/>
              </p:xfrm>
              <a:graphic>
                <a:graphicData uri="http://schemas.openxmlformats.org/presentationml/2006/ole">
                  <mc:AlternateContent xmlns:mc="http://schemas.openxmlformats.org/markup-compatibility/2006">
                    <mc:Choice xmlns:v="urn:schemas-microsoft-com:vml" Requires="v">
                      <p:oleObj spid="_x0000_s19352" name="Equation" r:id="rId7" imgW="126720" imgH="228600" progId="Equation.DSMT4">
                        <p:embed/>
                      </p:oleObj>
                    </mc:Choice>
                    <mc:Fallback>
                      <p:oleObj name="Equation" r:id="rId7" imgW="126720" imgH="228600" progId="Equation.DSMT4">
                        <p:embed/>
                        <p:pic>
                          <p:nvPicPr>
                            <p:cNvPr id="55" name="Object 21"/>
                            <p:cNvPicPr>
                              <a:picLocks noChangeAspect="1" noChangeArrowheads="1"/>
                            </p:cNvPicPr>
                            <p:nvPr/>
                          </p:nvPicPr>
                          <p:blipFill>
                            <a:blip r:embed="rId8"/>
                            <a:srcRect/>
                            <a:stretch>
                              <a:fillRect/>
                            </a:stretch>
                          </p:blipFill>
                          <p:spPr bwMode="auto">
                            <a:xfrm>
                              <a:off x="4667" y="1716"/>
                              <a:ext cx="20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22"/>
                <p:cNvGraphicFramePr>
                  <a:graphicFrameLocks noChangeAspect="1"/>
                </p:cNvGraphicFramePr>
                <p:nvPr/>
              </p:nvGraphicFramePr>
              <p:xfrm>
                <a:off x="4642" y="372"/>
                <a:ext cx="364" cy="344"/>
              </p:xfrm>
              <a:graphic>
                <a:graphicData uri="http://schemas.openxmlformats.org/presentationml/2006/ole">
                  <mc:AlternateContent xmlns:mc="http://schemas.openxmlformats.org/markup-compatibility/2006">
                    <mc:Choice xmlns:v="urn:schemas-microsoft-com:vml" Requires="v">
                      <p:oleObj spid="_x0000_s19353" name="公式" r:id="rId9" imgW="164880" imgH="177480" progId="Equation.3">
                        <p:embed/>
                      </p:oleObj>
                    </mc:Choice>
                    <mc:Fallback>
                      <p:oleObj name="公式" r:id="rId9" imgW="164880" imgH="177480" progId="Equation.3">
                        <p:embed/>
                        <p:pic>
                          <p:nvPicPr>
                            <p:cNvPr id="56" name="Object 2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42" y="372"/>
                              <a:ext cx="364" cy="34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6" name="Line 23"/>
                <p:cNvSpPr>
                  <a:spLocks noChangeShapeType="1"/>
                </p:cNvSpPr>
                <p:nvPr/>
              </p:nvSpPr>
              <p:spPr bwMode="auto">
                <a:xfrm rot="-628454" flipH="1" flipV="1">
                  <a:off x="4800" y="1200"/>
                  <a:ext cx="48" cy="144"/>
                </a:xfrm>
                <a:prstGeom prst="line">
                  <a:avLst/>
                </a:prstGeom>
                <a:noFill/>
                <a:ln w="317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27" name="Object 24"/>
                <p:cNvGraphicFramePr>
                  <a:graphicFrameLocks noChangeAspect="1"/>
                </p:cNvGraphicFramePr>
                <p:nvPr/>
              </p:nvGraphicFramePr>
              <p:xfrm>
                <a:off x="4527" y="947"/>
                <a:ext cx="325" cy="336"/>
              </p:xfrm>
              <a:graphic>
                <a:graphicData uri="http://schemas.openxmlformats.org/presentationml/2006/ole">
                  <mc:AlternateContent xmlns:mc="http://schemas.openxmlformats.org/markup-compatibility/2006">
                    <mc:Choice xmlns:v="urn:schemas-microsoft-com:vml" Requires="v">
                      <p:oleObj spid="_x0000_s19354" name="公式" r:id="rId11" imgW="177480" imgH="228600" progId="Equation.3">
                        <p:embed/>
                      </p:oleObj>
                    </mc:Choice>
                    <mc:Fallback>
                      <p:oleObj name="公式" r:id="rId11" imgW="177480" imgH="228600" progId="Equation.3">
                        <p:embed/>
                        <p:pic>
                          <p:nvPicPr>
                            <p:cNvPr id="58" name="Object 2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27" y="947"/>
                              <a:ext cx="325" cy="33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8" name="Object 25"/>
                <p:cNvGraphicFramePr>
                  <a:graphicFrameLocks noChangeAspect="1"/>
                </p:cNvGraphicFramePr>
                <p:nvPr>
                  <p:extLst>
                    <p:ext uri="{D42A27DB-BD31-4B8C-83A1-F6EECF244321}">
                      <p14:modId xmlns:p14="http://schemas.microsoft.com/office/powerpoint/2010/main" val="3637257392"/>
                    </p:ext>
                  </p:extLst>
                </p:nvPr>
              </p:nvGraphicFramePr>
              <p:xfrm>
                <a:off x="4984" y="1217"/>
                <a:ext cx="313" cy="353"/>
              </p:xfrm>
              <a:graphic>
                <a:graphicData uri="http://schemas.openxmlformats.org/presentationml/2006/ole">
                  <mc:AlternateContent xmlns:mc="http://schemas.openxmlformats.org/markup-compatibility/2006">
                    <mc:Choice xmlns:v="urn:schemas-microsoft-com:vml" Requires="v">
                      <p:oleObj spid="_x0000_s19355" name="Equation" r:id="rId13" imgW="203040" imgH="228600" progId="Equation.DSMT4">
                        <p:embed/>
                      </p:oleObj>
                    </mc:Choice>
                    <mc:Fallback>
                      <p:oleObj name="Equation" r:id="rId13" imgW="203040" imgH="228600" progId="Equation.DSMT4">
                        <p:embed/>
                        <p:pic>
                          <p:nvPicPr>
                            <p:cNvPr id="59" name="Object 25"/>
                            <p:cNvPicPr>
                              <a:picLocks noChangeAspect="1" noChangeArrowheads="1"/>
                            </p:cNvPicPr>
                            <p:nvPr/>
                          </p:nvPicPr>
                          <p:blipFill>
                            <a:blip r:embed="rId14"/>
                            <a:srcRect/>
                            <a:stretch>
                              <a:fillRect/>
                            </a:stretch>
                          </p:blipFill>
                          <p:spPr bwMode="auto">
                            <a:xfrm>
                              <a:off x="4984" y="1217"/>
                              <a:ext cx="313" cy="35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Oval 26"/>
                <p:cNvSpPr>
                  <a:spLocks noChangeAspect="1" noChangeArrowheads="1"/>
                </p:cNvSpPr>
                <p:nvPr/>
              </p:nvSpPr>
              <p:spPr bwMode="auto">
                <a:xfrm>
                  <a:off x="4848" y="1344"/>
                  <a:ext cx="45" cy="45"/>
                </a:xfrm>
                <a:prstGeom prst="ellipse">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grpSp>
          <p:graphicFrame>
            <p:nvGraphicFramePr>
              <p:cNvPr id="12" name="对象 11"/>
              <p:cNvGraphicFramePr>
                <a:graphicFrameLocks noChangeAspect="1"/>
              </p:cNvGraphicFramePr>
              <p:nvPr/>
            </p:nvGraphicFramePr>
            <p:xfrm>
              <a:off x="8912249" y="1794346"/>
              <a:ext cx="372999" cy="559499"/>
            </p:xfrm>
            <a:graphic>
              <a:graphicData uri="http://schemas.openxmlformats.org/presentationml/2006/ole">
                <mc:AlternateContent xmlns:mc="http://schemas.openxmlformats.org/markup-compatibility/2006">
                  <mc:Choice xmlns:v="urn:schemas-microsoft-com:vml" Requires="v">
                    <p:oleObj spid="_x0000_s19356" name="Equation" r:id="rId15" imgW="152280" imgH="228600" progId="Equation.DSMT4">
                      <p:embed/>
                    </p:oleObj>
                  </mc:Choice>
                  <mc:Fallback>
                    <p:oleObj name="Equation" r:id="rId15" imgW="152280" imgH="228600" progId="Equation.DSMT4">
                      <p:embed/>
                      <p:pic>
                        <p:nvPicPr>
                          <p:cNvPr id="43" name="对象 42"/>
                          <p:cNvPicPr/>
                          <p:nvPr/>
                        </p:nvPicPr>
                        <p:blipFill>
                          <a:blip r:embed="rId16"/>
                          <a:stretch>
                            <a:fillRect/>
                          </a:stretch>
                        </p:blipFill>
                        <p:spPr>
                          <a:xfrm>
                            <a:off x="8912249" y="1794346"/>
                            <a:ext cx="372999" cy="559499"/>
                          </a:xfrm>
                          <a:prstGeom prst="rect">
                            <a:avLst/>
                          </a:prstGeom>
                        </p:spPr>
                      </p:pic>
                    </p:oleObj>
                  </mc:Fallback>
                </mc:AlternateContent>
              </a:graphicData>
            </a:graphic>
          </p:graphicFrame>
          <p:graphicFrame>
            <p:nvGraphicFramePr>
              <p:cNvPr id="13" name="对象 12"/>
              <p:cNvGraphicFramePr>
                <a:graphicFrameLocks noChangeAspect="1"/>
              </p:cNvGraphicFramePr>
              <p:nvPr/>
            </p:nvGraphicFramePr>
            <p:xfrm>
              <a:off x="9039224" y="935904"/>
              <a:ext cx="372999" cy="435166"/>
            </p:xfrm>
            <a:graphic>
              <a:graphicData uri="http://schemas.openxmlformats.org/presentationml/2006/ole">
                <mc:AlternateContent xmlns:mc="http://schemas.openxmlformats.org/markup-compatibility/2006">
                  <mc:Choice xmlns:v="urn:schemas-microsoft-com:vml" Requires="v">
                    <p:oleObj spid="_x0000_s19357" name="Equation" r:id="rId17" imgW="152280" imgH="177480" progId="Equation.DSMT4">
                      <p:embed/>
                    </p:oleObj>
                  </mc:Choice>
                  <mc:Fallback>
                    <p:oleObj name="Equation" r:id="rId17" imgW="152280" imgH="177480" progId="Equation.DSMT4">
                      <p:embed/>
                      <p:pic>
                        <p:nvPicPr>
                          <p:cNvPr id="44" name="对象 43"/>
                          <p:cNvPicPr/>
                          <p:nvPr/>
                        </p:nvPicPr>
                        <p:blipFill>
                          <a:blip r:embed="rId18"/>
                          <a:stretch>
                            <a:fillRect/>
                          </a:stretch>
                        </p:blipFill>
                        <p:spPr>
                          <a:xfrm>
                            <a:off x="9039224" y="935904"/>
                            <a:ext cx="372999" cy="435166"/>
                          </a:xfrm>
                          <a:prstGeom prst="rect">
                            <a:avLst/>
                          </a:prstGeom>
                        </p:spPr>
                      </p:pic>
                    </p:oleObj>
                  </mc:Fallback>
                </mc:AlternateContent>
              </a:graphicData>
            </a:graphic>
          </p:graphicFrame>
        </p:grpSp>
        <p:graphicFrame>
          <p:nvGraphicFramePr>
            <p:cNvPr id="10" name="Object 30"/>
            <p:cNvGraphicFramePr>
              <a:graphicFrameLocks noChangeAspect="1"/>
            </p:cNvGraphicFramePr>
            <p:nvPr/>
          </p:nvGraphicFramePr>
          <p:xfrm>
            <a:off x="9192929" y="3766503"/>
            <a:ext cx="380700" cy="571500"/>
          </p:xfrm>
          <a:graphic>
            <a:graphicData uri="http://schemas.openxmlformats.org/presentationml/2006/ole">
              <mc:AlternateContent xmlns:mc="http://schemas.openxmlformats.org/markup-compatibility/2006">
                <mc:Choice xmlns:v="urn:schemas-microsoft-com:vml" Requires="v">
                  <p:oleObj spid="_x0000_s19358" name="Equation" r:id="rId19" imgW="152280" imgH="228600" progId="Equation.DSMT4">
                    <p:embed/>
                  </p:oleObj>
                </mc:Choice>
                <mc:Fallback>
                  <p:oleObj name="Equation" r:id="rId19" imgW="152280" imgH="228600" progId="Equation.DSMT4">
                    <p:embed/>
                    <p:pic>
                      <p:nvPicPr>
                        <p:cNvPr id="61" name="Object 30"/>
                        <p:cNvPicPr>
                          <a:picLocks noChangeAspect="1" noChangeArrowheads="1"/>
                        </p:cNvPicPr>
                        <p:nvPr/>
                      </p:nvPicPr>
                      <p:blipFill>
                        <a:blip r:embed="rId20"/>
                        <a:srcRect/>
                        <a:stretch>
                          <a:fillRect/>
                        </a:stretch>
                      </p:blipFill>
                      <p:spPr bwMode="auto">
                        <a:xfrm>
                          <a:off x="9192929" y="3766503"/>
                          <a:ext cx="380700" cy="57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30" name="Object 6"/>
          <p:cNvGraphicFramePr>
            <a:graphicFrameLocks noChangeAspect="1"/>
          </p:cNvGraphicFramePr>
          <p:nvPr>
            <p:extLst>
              <p:ext uri="{D42A27DB-BD31-4B8C-83A1-F6EECF244321}">
                <p14:modId xmlns:p14="http://schemas.microsoft.com/office/powerpoint/2010/main" val="3331600023"/>
              </p:ext>
            </p:extLst>
          </p:nvPr>
        </p:nvGraphicFramePr>
        <p:xfrm>
          <a:off x="844830" y="2088507"/>
          <a:ext cx="1787544" cy="530640"/>
        </p:xfrm>
        <a:graphic>
          <a:graphicData uri="http://schemas.openxmlformats.org/presentationml/2006/ole">
            <mc:AlternateContent xmlns:mc="http://schemas.openxmlformats.org/markup-compatibility/2006">
              <mc:Choice xmlns:v="urn:schemas-microsoft-com:vml" Requires="v">
                <p:oleObj spid="_x0000_s19359" name="Equation" r:id="rId21" imgW="812520" imgH="241200" progId="Equation.DSMT4">
                  <p:embed/>
                </p:oleObj>
              </mc:Choice>
              <mc:Fallback>
                <p:oleObj name="Equation" r:id="rId21" imgW="812520" imgH="241200" progId="Equation.DSMT4">
                  <p:embed/>
                  <p:pic>
                    <p:nvPicPr>
                      <p:cNvPr id="62" name="Object 6"/>
                      <p:cNvPicPr>
                        <a:picLocks noChangeAspect="1" noChangeArrowheads="1"/>
                      </p:cNvPicPr>
                      <p:nvPr/>
                    </p:nvPicPr>
                    <p:blipFill>
                      <a:blip r:embed="rId22"/>
                      <a:srcRect/>
                      <a:stretch>
                        <a:fillRect/>
                      </a:stretch>
                    </p:blipFill>
                    <p:spPr bwMode="auto">
                      <a:xfrm>
                        <a:off x="844830" y="2088507"/>
                        <a:ext cx="1787544" cy="53064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 name="Object 7"/>
          <p:cNvGraphicFramePr>
            <a:graphicFrameLocks noChangeAspect="1"/>
          </p:cNvGraphicFramePr>
          <p:nvPr>
            <p:extLst>
              <p:ext uri="{D42A27DB-BD31-4B8C-83A1-F6EECF244321}">
                <p14:modId xmlns:p14="http://schemas.microsoft.com/office/powerpoint/2010/main" val="2717326342"/>
              </p:ext>
            </p:extLst>
          </p:nvPr>
        </p:nvGraphicFramePr>
        <p:xfrm>
          <a:off x="2564287" y="2052736"/>
          <a:ext cx="2514600" cy="558360"/>
        </p:xfrm>
        <a:graphic>
          <a:graphicData uri="http://schemas.openxmlformats.org/presentationml/2006/ole">
            <mc:AlternateContent xmlns:mc="http://schemas.openxmlformats.org/markup-compatibility/2006">
              <mc:Choice xmlns:v="urn:schemas-microsoft-com:vml" Requires="v">
                <p:oleObj spid="_x0000_s19360" name="Equation" r:id="rId23" imgW="1143000" imgH="253800" progId="Equation.DSMT4">
                  <p:embed/>
                </p:oleObj>
              </mc:Choice>
              <mc:Fallback>
                <p:oleObj name="Equation" r:id="rId23" imgW="1143000" imgH="253800" progId="Equation.DSMT4">
                  <p:embed/>
                  <p:pic>
                    <p:nvPicPr>
                      <p:cNvPr id="63" name="Object 7"/>
                      <p:cNvPicPr>
                        <a:picLocks noChangeAspect="1" noChangeArrowheads="1"/>
                      </p:cNvPicPr>
                      <p:nvPr/>
                    </p:nvPicPr>
                    <p:blipFill>
                      <a:blip r:embed="rId24"/>
                      <a:srcRect/>
                      <a:stretch>
                        <a:fillRect/>
                      </a:stretch>
                    </p:blipFill>
                    <p:spPr bwMode="auto">
                      <a:xfrm>
                        <a:off x="2564287" y="2052736"/>
                        <a:ext cx="2514600" cy="558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8"/>
          <p:cNvGraphicFramePr>
            <a:graphicFrameLocks noChangeAspect="1"/>
          </p:cNvGraphicFramePr>
          <p:nvPr>
            <p:extLst>
              <p:ext uri="{D42A27DB-BD31-4B8C-83A1-F6EECF244321}">
                <p14:modId xmlns:p14="http://schemas.microsoft.com/office/powerpoint/2010/main" val="3096993175"/>
              </p:ext>
            </p:extLst>
          </p:nvPr>
        </p:nvGraphicFramePr>
        <p:xfrm>
          <a:off x="844830" y="4662164"/>
          <a:ext cx="3240864" cy="753984"/>
        </p:xfrm>
        <a:graphic>
          <a:graphicData uri="http://schemas.openxmlformats.org/presentationml/2006/ole">
            <mc:AlternateContent xmlns:mc="http://schemas.openxmlformats.org/markup-compatibility/2006">
              <mc:Choice xmlns:v="urn:schemas-microsoft-com:vml" Requires="v">
                <p:oleObj spid="_x0000_s19361" name="Equation" r:id="rId25" imgW="1473120" imgH="342720" progId="Equation.DSMT4">
                  <p:embed/>
                </p:oleObj>
              </mc:Choice>
              <mc:Fallback>
                <p:oleObj name="Equation" r:id="rId25" imgW="1473120" imgH="342720" progId="Equation.DSMT4">
                  <p:embed/>
                  <p:pic>
                    <p:nvPicPr>
                      <p:cNvPr id="64" name="Object 8"/>
                      <p:cNvPicPr>
                        <a:picLocks noChangeAspect="1" noChangeArrowheads="1"/>
                      </p:cNvPicPr>
                      <p:nvPr/>
                    </p:nvPicPr>
                    <p:blipFill>
                      <a:blip r:embed="rId26"/>
                      <a:srcRect/>
                      <a:stretch>
                        <a:fillRect/>
                      </a:stretch>
                    </p:blipFill>
                    <p:spPr bwMode="auto">
                      <a:xfrm>
                        <a:off x="844830" y="4662164"/>
                        <a:ext cx="3240864" cy="75398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9"/>
          <p:cNvGraphicFramePr>
            <a:graphicFrameLocks noChangeAspect="1"/>
          </p:cNvGraphicFramePr>
          <p:nvPr>
            <p:extLst>
              <p:ext uri="{D42A27DB-BD31-4B8C-83A1-F6EECF244321}">
                <p14:modId xmlns:p14="http://schemas.microsoft.com/office/powerpoint/2010/main" val="1587652112"/>
              </p:ext>
            </p:extLst>
          </p:nvPr>
        </p:nvGraphicFramePr>
        <p:xfrm>
          <a:off x="844830" y="3987276"/>
          <a:ext cx="1787544" cy="530640"/>
        </p:xfrm>
        <a:graphic>
          <a:graphicData uri="http://schemas.openxmlformats.org/presentationml/2006/ole">
            <mc:AlternateContent xmlns:mc="http://schemas.openxmlformats.org/markup-compatibility/2006">
              <mc:Choice xmlns:v="urn:schemas-microsoft-com:vml" Requires="v">
                <p:oleObj spid="_x0000_s19362" name="Equation" r:id="rId27" imgW="812520" imgH="241200" progId="Equation.DSMT4">
                  <p:embed/>
                </p:oleObj>
              </mc:Choice>
              <mc:Fallback>
                <p:oleObj name="Equation" r:id="rId27" imgW="812520" imgH="241200" progId="Equation.DSMT4">
                  <p:embed/>
                  <p:pic>
                    <p:nvPicPr>
                      <p:cNvPr id="65" name="Object 9"/>
                      <p:cNvPicPr>
                        <a:picLocks noChangeAspect="1" noChangeArrowheads="1"/>
                      </p:cNvPicPr>
                      <p:nvPr/>
                    </p:nvPicPr>
                    <p:blipFill>
                      <a:blip r:embed="rId28"/>
                      <a:srcRect/>
                      <a:stretch>
                        <a:fillRect/>
                      </a:stretch>
                    </p:blipFill>
                    <p:spPr bwMode="auto">
                      <a:xfrm>
                        <a:off x="844830" y="3987276"/>
                        <a:ext cx="1787544" cy="53064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4" name="Group 10"/>
          <p:cNvGrpSpPr>
            <a:grpSpLocks/>
          </p:cNvGrpSpPr>
          <p:nvPr/>
        </p:nvGrpSpPr>
        <p:grpSpPr bwMode="auto">
          <a:xfrm>
            <a:off x="488993" y="5424716"/>
            <a:ext cx="8238431" cy="954088"/>
            <a:chOff x="528" y="3436"/>
            <a:chExt cx="4022" cy="601"/>
          </a:xfrm>
        </p:grpSpPr>
        <p:sp>
          <p:nvSpPr>
            <p:cNvPr id="35" name="Text Box 11"/>
            <p:cNvSpPr txBox="1">
              <a:spLocks noChangeArrowheads="1"/>
            </p:cNvSpPr>
            <p:nvPr/>
          </p:nvSpPr>
          <p:spPr bwMode="auto">
            <a:xfrm>
              <a:off x="528" y="3436"/>
              <a:ext cx="4022" cy="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en-US" altLang="zh-CN" sz="2800" b="1" dirty="0">
                  <a:latin typeface="Times New Roman" pitchFamily="18" charset="0"/>
                  <a:ea typeface="楷体_GB2312" pitchFamily="49" charset="-122"/>
                </a:rPr>
                <a:t>    </a:t>
              </a:r>
              <a:r>
                <a:rPr kumimoji="1" lang="zh-CN" altLang="en-US" sz="2800" b="1" dirty="0">
                  <a:latin typeface="华文楷体" panose="02010600040101010101" pitchFamily="2" charset="-122"/>
                  <a:ea typeface="华文楷体" panose="02010600040101010101" pitchFamily="2" charset="-122"/>
                </a:rPr>
                <a:t>是刚体定轴转动中</a:t>
              </a:r>
              <a:r>
                <a:rPr kumimoji="1" lang="zh-CN" altLang="en-US" sz="2800" b="1" dirty="0">
                  <a:solidFill>
                    <a:srgbClr val="FF0000"/>
                  </a:solidFill>
                  <a:latin typeface="华文楷体" panose="02010600040101010101" pitchFamily="2" charset="-122"/>
                  <a:ea typeface="华文楷体" panose="02010600040101010101" pitchFamily="2" charset="-122"/>
                </a:rPr>
                <a:t>对轴上任一点的角动量</a:t>
              </a:r>
              <a:r>
                <a:rPr kumimoji="1" lang="zh-CN" altLang="en-US" sz="2800" b="1" dirty="0">
                  <a:latin typeface="华文楷体" panose="02010600040101010101" pitchFamily="2" charset="-122"/>
                  <a:ea typeface="华文楷体" panose="02010600040101010101" pitchFamily="2" charset="-122"/>
                </a:rPr>
                <a:t>在转轴上的分量，等于刚体相对于转轴的角动量。</a:t>
              </a:r>
            </a:p>
          </p:txBody>
        </p:sp>
        <p:graphicFrame>
          <p:nvGraphicFramePr>
            <p:cNvPr id="36" name="Object 12"/>
            <p:cNvGraphicFramePr>
              <a:graphicFrameLocks noChangeAspect="1"/>
            </p:cNvGraphicFramePr>
            <p:nvPr>
              <p:extLst>
                <p:ext uri="{D42A27DB-BD31-4B8C-83A1-F6EECF244321}">
                  <p14:modId xmlns:p14="http://schemas.microsoft.com/office/powerpoint/2010/main" val="1103851131"/>
                </p:ext>
              </p:extLst>
            </p:nvPr>
          </p:nvGraphicFramePr>
          <p:xfrm>
            <a:off x="560" y="3453"/>
            <a:ext cx="173" cy="288"/>
          </p:xfrm>
          <a:graphic>
            <a:graphicData uri="http://schemas.openxmlformats.org/presentationml/2006/ole">
              <mc:AlternateContent xmlns:mc="http://schemas.openxmlformats.org/markup-compatibility/2006">
                <mc:Choice xmlns:v="urn:schemas-microsoft-com:vml" Requires="v">
                  <p:oleObj spid="_x0000_s19363" name="Equation" r:id="rId29" imgW="177480" imgH="228600" progId="Equation.DSMT4">
                    <p:embed/>
                  </p:oleObj>
                </mc:Choice>
                <mc:Fallback>
                  <p:oleObj name="Equation" r:id="rId29" imgW="177480" imgH="228600" progId="Equation.DSMT4">
                    <p:embed/>
                    <p:pic>
                      <p:nvPicPr>
                        <p:cNvPr id="68" name="Object 12"/>
                        <p:cNvPicPr>
                          <a:picLocks noChangeAspect="1" noChangeArrowheads="1"/>
                        </p:cNvPicPr>
                        <p:nvPr/>
                      </p:nvPicPr>
                      <p:blipFill>
                        <a:blip r:embed="rId30"/>
                        <a:srcRect/>
                        <a:stretch>
                          <a:fillRect/>
                        </a:stretch>
                      </p:blipFill>
                      <p:spPr bwMode="auto">
                        <a:xfrm>
                          <a:off x="560" y="3453"/>
                          <a:ext cx="173" cy="2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7" name="组合 36"/>
          <p:cNvGrpSpPr/>
          <p:nvPr/>
        </p:nvGrpSpPr>
        <p:grpSpPr>
          <a:xfrm>
            <a:off x="5017471" y="2441258"/>
            <a:ext cx="1218569" cy="2104810"/>
            <a:chOff x="6553200" y="2489910"/>
            <a:chExt cx="1218569" cy="2104810"/>
          </a:xfrm>
        </p:grpSpPr>
        <p:sp>
          <p:nvSpPr>
            <p:cNvPr id="38" name="Line 19"/>
            <p:cNvSpPr>
              <a:spLocks noChangeShapeType="1"/>
            </p:cNvSpPr>
            <p:nvPr/>
          </p:nvSpPr>
          <p:spPr bwMode="auto">
            <a:xfrm flipV="1">
              <a:off x="7208906" y="2979915"/>
              <a:ext cx="533400" cy="1219200"/>
            </a:xfrm>
            <a:prstGeom prst="line">
              <a:avLst/>
            </a:prstGeom>
            <a:noFill/>
            <a:ln w="317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39" name="Object 20"/>
            <p:cNvGraphicFramePr>
              <a:graphicFrameLocks noChangeAspect="1"/>
            </p:cNvGraphicFramePr>
            <p:nvPr>
              <p:extLst>
                <p:ext uri="{D42A27DB-BD31-4B8C-83A1-F6EECF244321}">
                  <p14:modId xmlns:p14="http://schemas.microsoft.com/office/powerpoint/2010/main" val="1038797909"/>
                </p:ext>
              </p:extLst>
            </p:nvPr>
          </p:nvGraphicFramePr>
          <p:xfrm>
            <a:off x="7240605" y="2489910"/>
            <a:ext cx="390456" cy="530640"/>
          </p:xfrm>
          <a:graphic>
            <a:graphicData uri="http://schemas.openxmlformats.org/presentationml/2006/ole">
              <mc:AlternateContent xmlns:mc="http://schemas.openxmlformats.org/markup-compatibility/2006">
                <mc:Choice xmlns:v="urn:schemas-microsoft-com:vml" Requires="v">
                  <p:oleObj spid="_x0000_s19364" name="Equation" r:id="rId5" imgW="177480" imgH="241200" progId="Equation.DSMT4">
                    <p:embed/>
                  </p:oleObj>
                </mc:Choice>
                <mc:Fallback>
                  <p:oleObj name="Equation" r:id="rId5" imgW="177480" imgH="241200" progId="Equation.DSMT4">
                    <p:embed/>
                    <p:pic>
                      <p:nvPicPr>
                        <p:cNvPr id="71" name="Object 20"/>
                        <p:cNvPicPr>
                          <a:picLocks noChangeAspect="1" noChangeArrowheads="1"/>
                        </p:cNvPicPr>
                        <p:nvPr/>
                      </p:nvPicPr>
                      <p:blipFill>
                        <a:blip r:embed="rId6"/>
                        <a:srcRect/>
                        <a:stretch>
                          <a:fillRect/>
                        </a:stretch>
                      </p:blipFill>
                      <p:spPr bwMode="auto">
                        <a:xfrm>
                          <a:off x="7240605" y="2489910"/>
                          <a:ext cx="390456" cy="53064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 name="Object 21"/>
            <p:cNvGraphicFramePr>
              <a:graphicFrameLocks noChangeAspect="1"/>
            </p:cNvGraphicFramePr>
            <p:nvPr/>
          </p:nvGraphicFramePr>
          <p:xfrm>
            <a:off x="7454969" y="3570465"/>
            <a:ext cx="316800" cy="571500"/>
          </p:xfrm>
          <a:graphic>
            <a:graphicData uri="http://schemas.openxmlformats.org/presentationml/2006/ole">
              <mc:AlternateContent xmlns:mc="http://schemas.openxmlformats.org/markup-compatibility/2006">
                <mc:Choice xmlns:v="urn:schemas-microsoft-com:vml" Requires="v">
                  <p:oleObj spid="_x0000_s19365" name="Equation" r:id="rId31" imgW="126720" imgH="228600" progId="Equation.DSMT4">
                    <p:embed/>
                  </p:oleObj>
                </mc:Choice>
                <mc:Fallback>
                  <p:oleObj name="Equation" r:id="rId31" imgW="126720" imgH="228600" progId="Equation.DSMT4">
                    <p:embed/>
                    <p:pic>
                      <p:nvPicPr>
                        <p:cNvPr id="72" name="Object 21"/>
                        <p:cNvPicPr>
                          <a:picLocks noChangeAspect="1" noChangeArrowheads="1"/>
                        </p:cNvPicPr>
                        <p:nvPr/>
                      </p:nvPicPr>
                      <p:blipFill>
                        <a:blip r:embed="rId32"/>
                        <a:srcRect/>
                        <a:stretch>
                          <a:fillRect/>
                        </a:stretch>
                      </p:blipFill>
                      <p:spPr bwMode="auto">
                        <a:xfrm>
                          <a:off x="7454969" y="3570465"/>
                          <a:ext cx="316800" cy="57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1" name="Object 30"/>
            <p:cNvGraphicFramePr>
              <a:graphicFrameLocks noChangeAspect="1"/>
            </p:cNvGraphicFramePr>
            <p:nvPr/>
          </p:nvGraphicFramePr>
          <p:xfrm>
            <a:off x="6553200" y="3175000"/>
            <a:ext cx="603000" cy="634500"/>
          </p:xfrm>
          <a:graphic>
            <a:graphicData uri="http://schemas.openxmlformats.org/presentationml/2006/ole">
              <mc:AlternateContent xmlns:mc="http://schemas.openxmlformats.org/markup-compatibility/2006">
                <mc:Choice xmlns:v="urn:schemas-microsoft-com:vml" Requires="v">
                  <p:oleObj spid="_x0000_s19366" name="Equation" r:id="rId33" imgW="241200" imgH="253800" progId="Equation.DSMT4">
                    <p:embed/>
                  </p:oleObj>
                </mc:Choice>
                <mc:Fallback>
                  <p:oleObj name="Equation" r:id="rId33" imgW="241200" imgH="253800" progId="Equation.DSMT4">
                    <p:embed/>
                    <p:pic>
                      <p:nvPicPr>
                        <p:cNvPr id="73" name="Object 30"/>
                        <p:cNvPicPr>
                          <a:picLocks noChangeAspect="1" noChangeArrowheads="1"/>
                        </p:cNvPicPr>
                        <p:nvPr/>
                      </p:nvPicPr>
                      <p:blipFill>
                        <a:blip r:embed="rId34"/>
                        <a:srcRect/>
                        <a:stretch>
                          <a:fillRect/>
                        </a:stretch>
                      </p:blipFill>
                      <p:spPr bwMode="auto">
                        <a:xfrm>
                          <a:off x="6553200" y="3175000"/>
                          <a:ext cx="603000" cy="634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2" name="Freeform 16"/>
            <p:cNvSpPr>
              <a:spLocks/>
            </p:cNvSpPr>
            <p:nvPr/>
          </p:nvSpPr>
          <p:spPr bwMode="auto">
            <a:xfrm>
              <a:off x="7207313" y="3011875"/>
              <a:ext cx="494071" cy="45719"/>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31750" cap="flat" cmpd="sng">
              <a:solidFill>
                <a:srgbClr val="0000FF"/>
              </a:solidFill>
              <a:prstDash val="sysDash"/>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cxnSp>
          <p:nvCxnSpPr>
            <p:cNvPr id="43" name="直接连接符 42"/>
            <p:cNvCxnSpPr/>
            <p:nvPr/>
          </p:nvCxnSpPr>
          <p:spPr>
            <a:xfrm>
              <a:off x="7207313" y="2979915"/>
              <a:ext cx="0" cy="1219200"/>
            </a:xfrm>
            <a:prstGeom prst="line">
              <a:avLst/>
            </a:prstGeom>
            <a:ln w="3175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44" name="Text Box 18"/>
            <p:cNvSpPr txBox="1">
              <a:spLocks noChangeArrowheads="1"/>
            </p:cNvSpPr>
            <p:nvPr/>
          </p:nvSpPr>
          <p:spPr bwMode="auto">
            <a:xfrm>
              <a:off x="6829494" y="4071500"/>
              <a:ext cx="5334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800" b="1" i="1" dirty="0">
                  <a:latin typeface="Times New Roman" pitchFamily="18" charset="0"/>
                  <a:ea typeface="楷体_GB2312" pitchFamily="49" charset="-122"/>
                  <a:sym typeface="Symbol" pitchFamily="18" charset="2"/>
                </a:rPr>
                <a:t>O</a:t>
              </a:r>
              <a:endParaRPr kumimoji="1" lang="en-US" altLang="zh-CN" sz="2800" b="1" dirty="0">
                <a:latin typeface="Times New Roman" pitchFamily="18" charset="0"/>
                <a:ea typeface="楷体_GB2312" pitchFamily="49" charset="-122"/>
              </a:endParaRPr>
            </a:p>
          </p:txBody>
        </p:sp>
      </p:grpSp>
      <p:graphicFrame>
        <p:nvGraphicFramePr>
          <p:cNvPr id="45" name="Object 7"/>
          <p:cNvGraphicFramePr>
            <a:graphicFrameLocks noChangeAspect="1"/>
          </p:cNvGraphicFramePr>
          <p:nvPr>
            <p:extLst>
              <p:ext uri="{D42A27DB-BD31-4B8C-83A1-F6EECF244321}">
                <p14:modId xmlns:p14="http://schemas.microsoft.com/office/powerpoint/2010/main" val="784276299"/>
              </p:ext>
            </p:extLst>
          </p:nvPr>
        </p:nvGraphicFramePr>
        <p:xfrm>
          <a:off x="1232694" y="2662658"/>
          <a:ext cx="3129192" cy="558360"/>
        </p:xfrm>
        <a:graphic>
          <a:graphicData uri="http://schemas.openxmlformats.org/presentationml/2006/ole">
            <mc:AlternateContent xmlns:mc="http://schemas.openxmlformats.org/markup-compatibility/2006">
              <mc:Choice xmlns:v="urn:schemas-microsoft-com:vml" Requires="v">
                <p:oleObj spid="_x0000_s19367" name="Equation" r:id="rId35" imgW="1422360" imgH="253800" progId="Equation.DSMT4">
                  <p:embed/>
                </p:oleObj>
              </mc:Choice>
              <mc:Fallback>
                <p:oleObj name="Equation" r:id="rId35" imgW="1422360" imgH="253800" progId="Equation.DSMT4">
                  <p:embed/>
                  <p:pic>
                    <p:nvPicPr>
                      <p:cNvPr id="75" name="Object 7"/>
                      <p:cNvPicPr>
                        <a:picLocks noChangeAspect="1" noChangeArrowheads="1"/>
                      </p:cNvPicPr>
                      <p:nvPr/>
                    </p:nvPicPr>
                    <p:blipFill>
                      <a:blip r:embed="rId36"/>
                      <a:srcRect/>
                      <a:stretch>
                        <a:fillRect/>
                      </a:stretch>
                    </p:blipFill>
                    <p:spPr bwMode="auto">
                      <a:xfrm>
                        <a:off x="1232694" y="2662658"/>
                        <a:ext cx="3129192" cy="558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 name="对象 45"/>
          <p:cNvGraphicFramePr>
            <a:graphicFrameLocks noChangeAspect="1"/>
          </p:cNvGraphicFramePr>
          <p:nvPr>
            <p:extLst>
              <p:ext uri="{D42A27DB-BD31-4B8C-83A1-F6EECF244321}">
                <p14:modId xmlns:p14="http://schemas.microsoft.com/office/powerpoint/2010/main" val="116198808"/>
              </p:ext>
            </p:extLst>
          </p:nvPr>
        </p:nvGraphicFramePr>
        <p:xfrm>
          <a:off x="2869627" y="3375483"/>
          <a:ext cx="1256904" cy="502920"/>
        </p:xfrm>
        <a:graphic>
          <a:graphicData uri="http://schemas.openxmlformats.org/presentationml/2006/ole">
            <mc:AlternateContent xmlns:mc="http://schemas.openxmlformats.org/markup-compatibility/2006">
              <mc:Choice xmlns:v="urn:schemas-microsoft-com:vml" Requires="v">
                <p:oleObj spid="_x0000_s19368" name="Equation" r:id="rId37" imgW="571320" imgH="228600" progId="Equation.DSMT4">
                  <p:embed/>
                </p:oleObj>
              </mc:Choice>
              <mc:Fallback>
                <p:oleObj name="Equation" r:id="rId37" imgW="571320" imgH="228600" progId="Equation.DSMT4">
                  <p:embed/>
                  <p:pic>
                    <p:nvPicPr>
                      <p:cNvPr id="76" name="对象 75"/>
                      <p:cNvPicPr/>
                      <p:nvPr/>
                    </p:nvPicPr>
                    <p:blipFill>
                      <a:blip r:embed="rId38"/>
                      <a:stretch>
                        <a:fillRect/>
                      </a:stretch>
                    </p:blipFill>
                    <p:spPr>
                      <a:xfrm>
                        <a:off x="2869627" y="3375483"/>
                        <a:ext cx="1256904" cy="502920"/>
                      </a:xfrm>
                      <a:prstGeom prst="rect">
                        <a:avLst/>
                      </a:prstGeom>
                    </p:spPr>
                  </p:pic>
                </p:oleObj>
              </mc:Fallback>
            </mc:AlternateContent>
          </a:graphicData>
        </a:graphic>
      </p:graphicFrame>
      <p:graphicFrame>
        <p:nvGraphicFramePr>
          <p:cNvPr id="47" name="Object 9"/>
          <p:cNvGraphicFramePr>
            <a:graphicFrameLocks noChangeAspect="1"/>
          </p:cNvGraphicFramePr>
          <p:nvPr>
            <p:extLst>
              <p:ext uri="{D42A27DB-BD31-4B8C-83A1-F6EECF244321}">
                <p14:modId xmlns:p14="http://schemas.microsoft.com/office/powerpoint/2010/main" val="3024386913"/>
              </p:ext>
            </p:extLst>
          </p:nvPr>
        </p:nvGraphicFramePr>
        <p:xfrm>
          <a:off x="846078" y="3357412"/>
          <a:ext cx="1703592" cy="502920"/>
        </p:xfrm>
        <a:graphic>
          <a:graphicData uri="http://schemas.openxmlformats.org/presentationml/2006/ole">
            <mc:AlternateContent xmlns:mc="http://schemas.openxmlformats.org/markup-compatibility/2006">
              <mc:Choice xmlns:v="urn:schemas-microsoft-com:vml" Requires="v">
                <p:oleObj spid="_x0000_s19369" name="Equation" r:id="rId39" imgW="774360" imgH="228600" progId="Equation.DSMT4">
                  <p:embed/>
                </p:oleObj>
              </mc:Choice>
              <mc:Fallback>
                <p:oleObj name="Equation" r:id="rId39" imgW="774360" imgH="228600" progId="Equation.DSMT4">
                  <p:embed/>
                  <p:pic>
                    <p:nvPicPr>
                      <p:cNvPr id="80" name="Object 9"/>
                      <p:cNvPicPr>
                        <a:picLocks noChangeAspect="1" noChangeArrowheads="1"/>
                      </p:cNvPicPr>
                      <p:nvPr/>
                    </p:nvPicPr>
                    <p:blipFill>
                      <a:blip r:embed="rId40"/>
                      <a:srcRect/>
                      <a:stretch>
                        <a:fillRect/>
                      </a:stretch>
                    </p:blipFill>
                    <p:spPr bwMode="auto">
                      <a:xfrm>
                        <a:off x="846078" y="3357412"/>
                        <a:ext cx="1703592" cy="5029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530133276"/>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left)">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7"/>
                                        </p:tgtEl>
                                        <p:attrNameLst>
                                          <p:attrName>style.visibility</p:attrName>
                                        </p:attrNameLst>
                                      </p:cBhvr>
                                      <p:to>
                                        <p:strVal val="visible"/>
                                      </p:to>
                                    </p:set>
                                    <p:anim calcmode="lin" valueType="num">
                                      <p:cBhvr additive="base">
                                        <p:cTn id="22" dur="500" fill="hold"/>
                                        <p:tgtEl>
                                          <p:spTgt spid="37"/>
                                        </p:tgtEl>
                                        <p:attrNameLst>
                                          <p:attrName>ppt_x</p:attrName>
                                        </p:attrNameLst>
                                      </p:cBhvr>
                                      <p:tavLst>
                                        <p:tav tm="0">
                                          <p:val>
                                            <p:strVal val="#ppt_x"/>
                                          </p:val>
                                        </p:tav>
                                        <p:tav tm="100000">
                                          <p:val>
                                            <p:strVal val="#ppt_x"/>
                                          </p:val>
                                        </p:tav>
                                      </p:tavLst>
                                    </p:anim>
                                    <p:anim calcmode="lin" valueType="num">
                                      <p:cBhvr additive="base">
                                        <p:cTn id="23"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1"/>
                                        </p:tgtEl>
                                        <p:attrNameLst>
                                          <p:attrName>style.visibility</p:attrName>
                                        </p:attrNameLst>
                                      </p:cBhvr>
                                      <p:to>
                                        <p:strVal val="visible"/>
                                      </p:to>
                                    </p:set>
                                    <p:animEffect transition="in" filter="wipe(left)">
                                      <p:cBhvr>
                                        <p:cTn id="28" dur="500"/>
                                        <p:tgtEl>
                                          <p:spTgt spid="31"/>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45"/>
                                        </p:tgtEl>
                                        <p:attrNameLst>
                                          <p:attrName>style.visibility</p:attrName>
                                        </p:attrNameLst>
                                      </p:cBhvr>
                                      <p:to>
                                        <p:strVal val="visible"/>
                                      </p:to>
                                    </p:set>
                                    <p:animEffect transition="in" filter="wipe(left)">
                                      <p:cBhvr>
                                        <p:cTn id="33" dur="500"/>
                                        <p:tgtEl>
                                          <p:spTgt spid="45"/>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47"/>
                                        </p:tgtEl>
                                        <p:attrNameLst>
                                          <p:attrName>style.visibility</p:attrName>
                                        </p:attrNameLst>
                                      </p:cBhvr>
                                      <p:to>
                                        <p:strVal val="visible"/>
                                      </p:to>
                                    </p:set>
                                    <p:animEffect transition="in" filter="wipe(left)">
                                      <p:cBhvr>
                                        <p:cTn id="38" dur="500"/>
                                        <p:tgtEl>
                                          <p:spTgt spid="47"/>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46"/>
                                        </p:tgtEl>
                                        <p:attrNameLst>
                                          <p:attrName>style.visibility</p:attrName>
                                        </p:attrNameLst>
                                      </p:cBhvr>
                                      <p:to>
                                        <p:strVal val="visible"/>
                                      </p:to>
                                    </p:set>
                                    <p:animEffect transition="in" filter="fade">
                                      <p:cBhvr>
                                        <p:cTn id="43" dur="500"/>
                                        <p:tgtEl>
                                          <p:spTgt spid="4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wipe(left)">
                                      <p:cBhvr>
                                        <p:cTn id="48" dur="500"/>
                                        <p:tgtEl>
                                          <p:spTgt spid="33"/>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32"/>
                                        </p:tgtEl>
                                        <p:attrNameLst>
                                          <p:attrName>style.visibility</p:attrName>
                                        </p:attrNameLst>
                                      </p:cBhvr>
                                      <p:to>
                                        <p:strVal val="visible"/>
                                      </p:to>
                                    </p:set>
                                    <p:animEffect transition="in" filter="wipe(left)">
                                      <p:cBhvr>
                                        <p:cTn id="53" dur="500"/>
                                        <p:tgtEl>
                                          <p:spTgt spid="32"/>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nodeType="clickEffect">
                                  <p:stCondLst>
                                    <p:cond delay="0"/>
                                  </p:stCondLst>
                                  <p:childTnLst>
                                    <p:set>
                                      <p:cBhvr>
                                        <p:cTn id="57" dur="1" fill="hold">
                                          <p:stCondLst>
                                            <p:cond delay="0"/>
                                          </p:stCondLst>
                                        </p:cTn>
                                        <p:tgtEl>
                                          <p:spTgt spid="34"/>
                                        </p:tgtEl>
                                        <p:attrNameLst>
                                          <p:attrName>style.visibility</p:attrName>
                                        </p:attrNameLst>
                                      </p:cBhvr>
                                      <p:to>
                                        <p:strVal val="visible"/>
                                      </p:to>
                                    </p:set>
                                    <p:animEffect transition="in" filter="wipe(left)">
                                      <p:cBhvr>
                                        <p:cTn id="5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11</a:t>
            </a:fld>
            <a:endParaRPr lang="zh-CN" altLang="en-US"/>
          </a:p>
        </p:txBody>
      </p:sp>
      <p:sp>
        <p:nvSpPr>
          <p:cNvPr id="4" name="Text Box 42"/>
          <p:cNvSpPr txBox="1">
            <a:spLocks noChangeArrowheads="1"/>
          </p:cNvSpPr>
          <p:nvPr/>
        </p:nvSpPr>
        <p:spPr bwMode="auto">
          <a:xfrm>
            <a:off x="399732" y="377005"/>
            <a:ext cx="43997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刚体的转动动能</a:t>
            </a:r>
          </a:p>
        </p:txBody>
      </p:sp>
      <p:graphicFrame>
        <p:nvGraphicFramePr>
          <p:cNvPr id="6" name="Object 50"/>
          <p:cNvGraphicFramePr>
            <a:graphicFrameLocks noChangeAspect="1"/>
          </p:cNvGraphicFramePr>
          <p:nvPr>
            <p:extLst>
              <p:ext uri="{D42A27DB-BD31-4B8C-83A1-F6EECF244321}">
                <p14:modId xmlns:p14="http://schemas.microsoft.com/office/powerpoint/2010/main" val="1908870996"/>
              </p:ext>
            </p:extLst>
          </p:nvPr>
        </p:nvGraphicFramePr>
        <p:xfrm>
          <a:off x="1657350" y="1123547"/>
          <a:ext cx="3462338" cy="865188"/>
        </p:xfrm>
        <a:graphic>
          <a:graphicData uri="http://schemas.openxmlformats.org/presentationml/2006/ole">
            <mc:AlternateContent xmlns:mc="http://schemas.openxmlformats.org/markup-compatibility/2006">
              <mc:Choice xmlns:v="urn:schemas-microsoft-com:vml" Requires="v">
                <p:oleObj spid="_x0000_s25951" name="Equation" r:id="rId3" imgW="1574640" imgH="393480" progId="Equation.DSMT4">
                  <p:embed/>
                </p:oleObj>
              </mc:Choice>
              <mc:Fallback>
                <p:oleObj name="Equation" r:id="rId3" imgW="1574640" imgH="393480" progId="Equation.DSMT4">
                  <p:embed/>
                  <p:pic>
                    <p:nvPicPr>
                      <p:cNvPr id="4" name="Object 50"/>
                      <p:cNvPicPr>
                        <a:picLocks noChangeAspect="1" noChangeArrowheads="1"/>
                      </p:cNvPicPr>
                      <p:nvPr/>
                    </p:nvPicPr>
                    <p:blipFill>
                      <a:blip r:embed="rId4"/>
                      <a:srcRect/>
                      <a:stretch>
                        <a:fillRect/>
                      </a:stretch>
                    </p:blipFill>
                    <p:spPr bwMode="auto">
                      <a:xfrm>
                        <a:off x="1657350" y="1123547"/>
                        <a:ext cx="3462338" cy="865188"/>
                      </a:xfrm>
                      <a:prstGeom prst="rect">
                        <a:avLst/>
                      </a:prstGeom>
                      <a:noFill/>
                      <a:ln>
                        <a:noFill/>
                      </a:ln>
                      <a:effectLst/>
                    </p:spPr>
                  </p:pic>
                </p:oleObj>
              </mc:Fallback>
            </mc:AlternateContent>
          </a:graphicData>
        </a:graphic>
      </p:graphicFrame>
      <p:sp>
        <p:nvSpPr>
          <p:cNvPr id="8" name="Rectangle 52"/>
          <p:cNvSpPr>
            <a:spLocks noChangeArrowheads="1"/>
          </p:cNvSpPr>
          <p:nvPr/>
        </p:nvSpPr>
        <p:spPr bwMode="auto">
          <a:xfrm>
            <a:off x="1539682" y="2113574"/>
            <a:ext cx="3810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2800" b="1" dirty="0">
                <a:latin typeface="华文楷体" panose="02010600040101010101" pitchFamily="2" charset="-122"/>
                <a:ea typeface="华文楷体" panose="02010600040101010101" pitchFamily="2" charset="-122"/>
              </a:rPr>
              <a:t>整个刚体的动能为：</a:t>
            </a:r>
          </a:p>
        </p:txBody>
      </p:sp>
      <p:grpSp>
        <p:nvGrpSpPr>
          <p:cNvPr id="9" name="Group 57"/>
          <p:cNvGrpSpPr>
            <a:grpSpLocks/>
          </p:cNvGrpSpPr>
          <p:nvPr/>
        </p:nvGrpSpPr>
        <p:grpSpPr bwMode="auto">
          <a:xfrm>
            <a:off x="1602758" y="2746567"/>
            <a:ext cx="3773491" cy="922338"/>
            <a:chOff x="1128" y="3260"/>
            <a:chExt cx="2377" cy="581"/>
          </a:xfrm>
        </p:grpSpPr>
        <p:graphicFrame>
          <p:nvGraphicFramePr>
            <p:cNvPr id="10" name="Object 54"/>
            <p:cNvGraphicFramePr>
              <a:graphicFrameLocks noChangeAspect="1"/>
            </p:cNvGraphicFramePr>
            <p:nvPr>
              <p:extLst>
                <p:ext uri="{D42A27DB-BD31-4B8C-83A1-F6EECF244321}">
                  <p14:modId xmlns:p14="http://schemas.microsoft.com/office/powerpoint/2010/main" val="2369886054"/>
                </p:ext>
              </p:extLst>
            </p:nvPr>
          </p:nvGraphicFramePr>
          <p:xfrm>
            <a:off x="1128" y="3362"/>
            <a:ext cx="1056" cy="475"/>
          </p:xfrm>
          <a:graphic>
            <a:graphicData uri="http://schemas.openxmlformats.org/presentationml/2006/ole">
              <mc:AlternateContent xmlns:mc="http://schemas.openxmlformats.org/markup-compatibility/2006">
                <mc:Choice xmlns:v="urn:schemas-microsoft-com:vml" Requires="v">
                  <p:oleObj spid="_x0000_s25952" name="Equation" r:id="rId5" imgW="761760" imgH="342720" progId="Equation.DSMT4">
                    <p:embed/>
                  </p:oleObj>
                </mc:Choice>
                <mc:Fallback>
                  <p:oleObj name="Equation" r:id="rId5" imgW="761760" imgH="342720" progId="Equation.DSMT4">
                    <p:embed/>
                    <p:pic>
                      <p:nvPicPr>
                        <p:cNvPr id="8" name="Object 54"/>
                        <p:cNvPicPr>
                          <a:picLocks noChangeAspect="1" noChangeArrowheads="1"/>
                        </p:cNvPicPr>
                        <p:nvPr/>
                      </p:nvPicPr>
                      <p:blipFill>
                        <a:blip r:embed="rId6"/>
                        <a:srcRect/>
                        <a:stretch>
                          <a:fillRect/>
                        </a:stretch>
                      </p:blipFill>
                      <p:spPr bwMode="auto">
                        <a:xfrm>
                          <a:off x="1128" y="3362"/>
                          <a:ext cx="1056" cy="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55"/>
            <p:cNvGraphicFramePr>
              <a:graphicFrameLocks noChangeAspect="1"/>
            </p:cNvGraphicFramePr>
            <p:nvPr>
              <p:extLst>
                <p:ext uri="{D42A27DB-BD31-4B8C-83A1-F6EECF244321}">
                  <p14:modId xmlns:p14="http://schemas.microsoft.com/office/powerpoint/2010/main" val="2793102255"/>
                </p:ext>
              </p:extLst>
            </p:nvPr>
          </p:nvGraphicFramePr>
          <p:xfrm>
            <a:off x="2150" y="3260"/>
            <a:ext cx="1355" cy="581"/>
          </p:xfrm>
          <a:graphic>
            <a:graphicData uri="http://schemas.openxmlformats.org/presentationml/2006/ole">
              <mc:AlternateContent xmlns:mc="http://schemas.openxmlformats.org/markup-compatibility/2006">
                <mc:Choice xmlns:v="urn:schemas-microsoft-com:vml" Requires="v">
                  <p:oleObj spid="_x0000_s25953" name="Equation" r:id="rId7" imgW="977760" imgH="419040" progId="Equation.DSMT4">
                    <p:embed/>
                  </p:oleObj>
                </mc:Choice>
                <mc:Fallback>
                  <p:oleObj name="Equation" r:id="rId7" imgW="977760" imgH="419040" progId="Equation.DSMT4">
                    <p:embed/>
                    <p:pic>
                      <p:nvPicPr>
                        <p:cNvPr id="9" name="Object 55"/>
                        <p:cNvPicPr>
                          <a:picLocks noChangeAspect="1" noChangeArrowheads="1"/>
                        </p:cNvPicPr>
                        <p:nvPr/>
                      </p:nvPicPr>
                      <p:blipFill>
                        <a:blip r:embed="rId8"/>
                        <a:srcRect/>
                        <a:stretch>
                          <a:fillRect/>
                        </a:stretch>
                      </p:blipFill>
                      <p:spPr bwMode="auto">
                        <a:xfrm>
                          <a:off x="2150" y="3260"/>
                          <a:ext cx="1355" cy="5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2" name="Object 8"/>
          <p:cNvGraphicFramePr>
            <a:graphicFrameLocks noChangeAspect="1"/>
          </p:cNvGraphicFramePr>
          <p:nvPr>
            <p:extLst>
              <p:ext uri="{D42A27DB-BD31-4B8C-83A1-F6EECF244321}">
                <p14:modId xmlns:p14="http://schemas.microsoft.com/office/powerpoint/2010/main" val="4031729205"/>
              </p:ext>
            </p:extLst>
          </p:nvPr>
        </p:nvGraphicFramePr>
        <p:xfrm>
          <a:off x="1602758" y="3947161"/>
          <a:ext cx="3240864" cy="753984"/>
        </p:xfrm>
        <a:graphic>
          <a:graphicData uri="http://schemas.openxmlformats.org/presentationml/2006/ole">
            <mc:AlternateContent xmlns:mc="http://schemas.openxmlformats.org/markup-compatibility/2006">
              <mc:Choice xmlns:v="urn:schemas-microsoft-com:vml" Requires="v">
                <p:oleObj spid="_x0000_s25954" name="Equation" r:id="rId9" imgW="1473120" imgH="342720" progId="Equation.DSMT4">
                  <p:embed/>
                </p:oleObj>
              </mc:Choice>
              <mc:Fallback>
                <p:oleObj name="Equation" r:id="rId9" imgW="1473120" imgH="342720" progId="Equation.DSMT4">
                  <p:embed/>
                  <p:pic>
                    <p:nvPicPr>
                      <p:cNvPr id="10" name="Object 8"/>
                      <p:cNvPicPr>
                        <a:picLocks noChangeAspect="1" noChangeArrowheads="1"/>
                      </p:cNvPicPr>
                      <p:nvPr/>
                    </p:nvPicPr>
                    <p:blipFill>
                      <a:blip r:embed="rId10"/>
                      <a:srcRect/>
                      <a:stretch>
                        <a:fillRect/>
                      </a:stretch>
                    </p:blipFill>
                    <p:spPr bwMode="auto">
                      <a:xfrm>
                        <a:off x="1602758" y="3947161"/>
                        <a:ext cx="3240864" cy="753984"/>
                      </a:xfrm>
                      <a:prstGeom prst="rect">
                        <a:avLst/>
                      </a:prstGeom>
                      <a:noFill/>
                      <a:ln>
                        <a:noFill/>
                      </a:ln>
                      <a:effectLst/>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1929582116"/>
              </p:ext>
            </p:extLst>
          </p:nvPr>
        </p:nvGraphicFramePr>
        <p:xfrm>
          <a:off x="3105646" y="5142236"/>
          <a:ext cx="1256904" cy="753984"/>
        </p:xfrm>
        <a:graphic>
          <a:graphicData uri="http://schemas.openxmlformats.org/presentationml/2006/ole">
            <mc:AlternateContent xmlns:mc="http://schemas.openxmlformats.org/markup-compatibility/2006">
              <mc:Choice xmlns:v="urn:schemas-microsoft-com:vml" Requires="v">
                <p:oleObj spid="_x0000_s25955" name="Equation" r:id="rId11" imgW="571320" imgH="342720" progId="Equation.DSMT4">
                  <p:embed/>
                </p:oleObj>
              </mc:Choice>
              <mc:Fallback>
                <p:oleObj name="Equation" r:id="rId11" imgW="571320" imgH="342720" progId="Equation.DSMT4">
                  <p:embed/>
                  <p:pic>
                    <p:nvPicPr>
                      <p:cNvPr id="11" name="对象 10"/>
                      <p:cNvPicPr/>
                      <p:nvPr/>
                    </p:nvPicPr>
                    <p:blipFill>
                      <a:blip r:embed="rId12"/>
                      <a:stretch>
                        <a:fillRect/>
                      </a:stretch>
                    </p:blipFill>
                    <p:spPr>
                      <a:xfrm>
                        <a:off x="3105646" y="5142236"/>
                        <a:ext cx="1256904" cy="753984"/>
                      </a:xfrm>
                      <a:prstGeom prst="rect">
                        <a:avLst/>
                      </a:prstGeom>
                      <a:ln w="28575">
                        <a:solidFill>
                          <a:srgbClr val="9900CC"/>
                        </a:solidFill>
                      </a:ln>
                    </p:spPr>
                  </p:pic>
                </p:oleObj>
              </mc:Fallback>
            </mc:AlternateContent>
          </a:graphicData>
        </a:graphic>
      </p:graphicFrame>
      <p:grpSp>
        <p:nvGrpSpPr>
          <p:cNvPr id="14" name="组合 13"/>
          <p:cNvGrpSpPr/>
          <p:nvPr/>
        </p:nvGrpSpPr>
        <p:grpSpPr>
          <a:xfrm>
            <a:off x="6457951" y="1195070"/>
            <a:ext cx="2189163" cy="3856038"/>
            <a:chOff x="8677874" y="1633716"/>
            <a:chExt cx="2189163" cy="3856038"/>
          </a:xfrm>
        </p:grpSpPr>
        <p:grpSp>
          <p:nvGrpSpPr>
            <p:cNvPr id="15" name="组合 14"/>
            <p:cNvGrpSpPr/>
            <p:nvPr/>
          </p:nvGrpSpPr>
          <p:grpSpPr>
            <a:xfrm>
              <a:off x="8677874" y="1633716"/>
              <a:ext cx="2189163" cy="3856038"/>
              <a:chOff x="7820025" y="543289"/>
              <a:chExt cx="2189163" cy="3856038"/>
            </a:xfrm>
          </p:grpSpPr>
          <p:grpSp>
            <p:nvGrpSpPr>
              <p:cNvPr id="17" name="Group 27"/>
              <p:cNvGrpSpPr>
                <a:grpSpLocks/>
              </p:cNvGrpSpPr>
              <p:nvPr/>
            </p:nvGrpSpPr>
            <p:grpSpPr bwMode="auto">
              <a:xfrm>
                <a:off x="7820025" y="543289"/>
                <a:ext cx="2189163" cy="3856038"/>
                <a:chOff x="3912" y="144"/>
                <a:chExt cx="1379" cy="2429"/>
              </a:xfrm>
            </p:grpSpPr>
            <p:sp>
              <p:nvSpPr>
                <p:cNvPr id="20" name="Freeform 11"/>
                <p:cNvSpPr>
                  <a:spLocks/>
                </p:cNvSpPr>
                <p:nvPr/>
              </p:nvSpPr>
              <p:spPr bwMode="auto">
                <a:xfrm>
                  <a:off x="3912" y="730"/>
                  <a:ext cx="1272" cy="1657"/>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1" name="Oval 12"/>
                <p:cNvSpPr>
                  <a:spLocks noChangeArrowheads="1"/>
                </p:cNvSpPr>
                <p:nvPr/>
              </p:nvSpPr>
              <p:spPr bwMode="auto">
                <a:xfrm>
                  <a:off x="4140" y="1270"/>
                  <a:ext cx="739" cy="192"/>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22" name="Freeform 13"/>
                <p:cNvSpPr>
                  <a:spLocks/>
                </p:cNvSpPr>
                <p:nvPr/>
              </p:nvSpPr>
              <p:spPr bwMode="auto">
                <a:xfrm>
                  <a:off x="4512" y="144"/>
                  <a:ext cx="1" cy="1222"/>
                </a:xfrm>
                <a:custGeom>
                  <a:avLst/>
                  <a:gdLst>
                    <a:gd name="T0" fmla="*/ 5 w 5"/>
                    <a:gd name="T1" fmla="*/ 1222 h 1222"/>
                    <a:gd name="T2" fmla="*/ 0 w 5"/>
                    <a:gd name="T3" fmla="*/ 0 h 1222"/>
                  </a:gdLst>
                  <a:ahLst/>
                  <a:cxnLst>
                    <a:cxn ang="0">
                      <a:pos x="T0" y="T1"/>
                    </a:cxn>
                    <a:cxn ang="0">
                      <a:pos x="T2" y="T3"/>
                    </a:cxn>
                  </a:cxnLst>
                  <a:rect l="0" t="0" r="r" b="b"/>
                  <a:pathLst>
                    <a:path w="5" h="1222">
                      <a:moveTo>
                        <a:pt x="5" y="1222"/>
                      </a:moveTo>
                      <a:lnTo>
                        <a:pt x="0" y="0"/>
                      </a:lnTo>
                    </a:path>
                  </a:pathLst>
                </a:custGeom>
                <a:noFill/>
                <a:ln w="38100"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3" name="Freeform 14"/>
                <p:cNvSpPr>
                  <a:spLocks/>
                </p:cNvSpPr>
                <p:nvPr/>
              </p:nvSpPr>
              <p:spPr bwMode="auto">
                <a:xfrm>
                  <a:off x="4511" y="1462"/>
                  <a:ext cx="1" cy="1111"/>
                </a:xfrm>
                <a:custGeom>
                  <a:avLst/>
                  <a:gdLst>
                    <a:gd name="T0" fmla="*/ 0 w 6"/>
                    <a:gd name="T1" fmla="*/ 1111 h 1111"/>
                    <a:gd name="T2" fmla="*/ 6 w 6"/>
                    <a:gd name="T3" fmla="*/ 0 h 1111"/>
                  </a:gdLst>
                  <a:ahLst/>
                  <a:cxnLst>
                    <a:cxn ang="0">
                      <a:pos x="T0" y="T1"/>
                    </a:cxn>
                    <a:cxn ang="0">
                      <a:pos x="T2" y="T3"/>
                    </a:cxn>
                  </a:cxnLst>
                  <a:rect l="0" t="0" r="r" b="b"/>
                  <a:pathLst>
                    <a:path w="6" h="1111">
                      <a:moveTo>
                        <a:pt x="0" y="1111"/>
                      </a:moveTo>
                      <a:lnTo>
                        <a:pt x="6"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4" name="Freeform 15"/>
                <p:cNvSpPr>
                  <a:spLocks/>
                </p:cNvSpPr>
                <p:nvPr/>
              </p:nvSpPr>
              <p:spPr bwMode="auto">
                <a:xfrm>
                  <a:off x="4320" y="472"/>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5" name="Freeform 16"/>
                <p:cNvSpPr>
                  <a:spLocks/>
                </p:cNvSpPr>
                <p:nvPr/>
              </p:nvSpPr>
              <p:spPr bwMode="auto">
                <a:xfrm>
                  <a:off x="4512" y="1366"/>
                  <a:ext cx="360" cy="1"/>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26" name="Object 17"/>
                <p:cNvGraphicFramePr>
                  <a:graphicFrameLocks noChangeAspect="1"/>
                </p:cNvGraphicFramePr>
                <p:nvPr/>
              </p:nvGraphicFramePr>
              <p:xfrm>
                <a:off x="4570" y="194"/>
                <a:ext cx="180" cy="220"/>
              </p:xfrm>
              <a:graphic>
                <a:graphicData uri="http://schemas.openxmlformats.org/presentationml/2006/ole">
                  <mc:AlternateContent xmlns:mc="http://schemas.openxmlformats.org/markup-compatibility/2006">
                    <mc:Choice xmlns:v="urn:schemas-microsoft-com:vml" Requires="v">
                      <p:oleObj spid="_x0000_s25956" name="Equation" r:id="rId13" imgW="114120" imgH="139680" progId="Equation.DSMT4">
                        <p:embed/>
                      </p:oleObj>
                    </mc:Choice>
                    <mc:Fallback>
                      <p:oleObj name="Equation" r:id="rId13" imgW="114120" imgH="139680" progId="Equation.DSMT4">
                        <p:embed/>
                        <p:pic>
                          <p:nvPicPr>
                            <p:cNvPr id="24" name="Object 17"/>
                            <p:cNvPicPr>
                              <a:picLocks noChangeAspect="1" noChangeArrowheads="1"/>
                            </p:cNvPicPr>
                            <p:nvPr/>
                          </p:nvPicPr>
                          <p:blipFill>
                            <a:blip r:embed="rId14"/>
                            <a:srcRect/>
                            <a:stretch>
                              <a:fillRect/>
                            </a:stretch>
                          </p:blipFill>
                          <p:spPr bwMode="auto">
                            <a:xfrm>
                              <a:off x="4570" y="194"/>
                              <a:ext cx="180"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 name="Text Box 18"/>
                <p:cNvSpPr txBox="1">
                  <a:spLocks noChangeArrowheads="1"/>
                </p:cNvSpPr>
                <p:nvPr/>
              </p:nvSpPr>
              <p:spPr bwMode="auto">
                <a:xfrm>
                  <a:off x="4224" y="1968"/>
                  <a:ext cx="336"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400" b="1" i="1" dirty="0">
                      <a:latin typeface="Times New Roman" pitchFamily="18" charset="0"/>
                      <a:ea typeface="楷体_GB2312" pitchFamily="49" charset="-122"/>
                      <a:sym typeface="Symbol" pitchFamily="18" charset="2"/>
                    </a:rPr>
                    <a:t>O</a:t>
                  </a:r>
                  <a:endParaRPr kumimoji="1" lang="en-US" altLang="zh-CN" sz="2400" b="1" dirty="0">
                    <a:latin typeface="Times New Roman" pitchFamily="18" charset="0"/>
                    <a:ea typeface="楷体_GB2312" pitchFamily="49" charset="-122"/>
                  </a:endParaRPr>
                </a:p>
              </p:txBody>
            </p:sp>
            <p:sp>
              <p:nvSpPr>
                <p:cNvPr id="28" name="Line 19"/>
                <p:cNvSpPr>
                  <a:spLocks noChangeShapeType="1"/>
                </p:cNvSpPr>
                <p:nvPr/>
              </p:nvSpPr>
              <p:spPr bwMode="auto">
                <a:xfrm flipV="1">
                  <a:off x="4512" y="1378"/>
                  <a:ext cx="349" cy="734"/>
                </a:xfrm>
                <a:prstGeom prst="line">
                  <a:avLst/>
                </a:prstGeom>
                <a:noFill/>
                <a:ln w="317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29" name="Object 20"/>
                <p:cNvGraphicFramePr>
                  <a:graphicFrameLocks noChangeAspect="1"/>
                </p:cNvGraphicFramePr>
                <p:nvPr/>
              </p:nvGraphicFramePr>
              <p:xfrm>
                <a:off x="4518" y="1372"/>
                <a:ext cx="226" cy="335"/>
              </p:xfrm>
              <a:graphic>
                <a:graphicData uri="http://schemas.openxmlformats.org/presentationml/2006/ole">
                  <mc:AlternateContent xmlns:mc="http://schemas.openxmlformats.org/markup-compatibility/2006">
                    <mc:Choice xmlns:v="urn:schemas-microsoft-com:vml" Requires="v">
                      <p:oleObj spid="_x0000_s25957" name="Equation" r:id="rId15" imgW="177480" imgH="241200" progId="Equation.DSMT4">
                        <p:embed/>
                      </p:oleObj>
                    </mc:Choice>
                    <mc:Fallback>
                      <p:oleObj name="Equation" r:id="rId15" imgW="177480" imgH="241200" progId="Equation.DSMT4">
                        <p:embed/>
                        <p:pic>
                          <p:nvPicPr>
                            <p:cNvPr id="27" name="Object 20"/>
                            <p:cNvPicPr>
                              <a:picLocks noChangeAspect="1" noChangeArrowheads="1"/>
                            </p:cNvPicPr>
                            <p:nvPr/>
                          </p:nvPicPr>
                          <p:blipFill>
                            <a:blip r:embed="rId16"/>
                            <a:srcRect/>
                            <a:stretch>
                              <a:fillRect/>
                            </a:stretch>
                          </p:blipFill>
                          <p:spPr bwMode="auto">
                            <a:xfrm>
                              <a:off x="4518" y="1372"/>
                              <a:ext cx="226" cy="33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0" name="Object 21"/>
                <p:cNvGraphicFramePr>
                  <a:graphicFrameLocks noChangeAspect="1"/>
                </p:cNvGraphicFramePr>
                <p:nvPr/>
              </p:nvGraphicFramePr>
              <p:xfrm>
                <a:off x="4667" y="1716"/>
                <a:ext cx="200" cy="360"/>
              </p:xfrm>
              <a:graphic>
                <a:graphicData uri="http://schemas.openxmlformats.org/presentationml/2006/ole">
                  <mc:AlternateContent xmlns:mc="http://schemas.openxmlformats.org/markup-compatibility/2006">
                    <mc:Choice xmlns:v="urn:schemas-microsoft-com:vml" Requires="v">
                      <p:oleObj spid="_x0000_s25958" name="Equation" r:id="rId17" imgW="126720" imgH="228600" progId="Equation.DSMT4">
                        <p:embed/>
                      </p:oleObj>
                    </mc:Choice>
                    <mc:Fallback>
                      <p:oleObj name="Equation" r:id="rId17" imgW="126720" imgH="228600" progId="Equation.DSMT4">
                        <p:embed/>
                        <p:pic>
                          <p:nvPicPr>
                            <p:cNvPr id="28" name="Object 21"/>
                            <p:cNvPicPr>
                              <a:picLocks noChangeAspect="1" noChangeArrowheads="1"/>
                            </p:cNvPicPr>
                            <p:nvPr/>
                          </p:nvPicPr>
                          <p:blipFill>
                            <a:blip r:embed="rId18"/>
                            <a:srcRect/>
                            <a:stretch>
                              <a:fillRect/>
                            </a:stretch>
                          </p:blipFill>
                          <p:spPr bwMode="auto">
                            <a:xfrm>
                              <a:off x="4667" y="1716"/>
                              <a:ext cx="200" cy="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 name="Object 22"/>
                <p:cNvGraphicFramePr>
                  <a:graphicFrameLocks noChangeAspect="1"/>
                </p:cNvGraphicFramePr>
                <p:nvPr/>
              </p:nvGraphicFramePr>
              <p:xfrm>
                <a:off x="4642" y="372"/>
                <a:ext cx="364" cy="344"/>
              </p:xfrm>
              <a:graphic>
                <a:graphicData uri="http://schemas.openxmlformats.org/presentationml/2006/ole">
                  <mc:AlternateContent xmlns:mc="http://schemas.openxmlformats.org/markup-compatibility/2006">
                    <mc:Choice xmlns:v="urn:schemas-microsoft-com:vml" Requires="v">
                      <p:oleObj spid="_x0000_s25959" name="公式" r:id="rId19" imgW="164880" imgH="177480" progId="Equation.3">
                        <p:embed/>
                      </p:oleObj>
                    </mc:Choice>
                    <mc:Fallback>
                      <p:oleObj name="公式" r:id="rId19" imgW="164880" imgH="177480" progId="Equation.3">
                        <p:embed/>
                        <p:pic>
                          <p:nvPicPr>
                            <p:cNvPr id="29" name="Object 22"/>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642" y="372"/>
                              <a:ext cx="364" cy="34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2" name="Line 23"/>
                <p:cNvSpPr>
                  <a:spLocks noChangeShapeType="1"/>
                </p:cNvSpPr>
                <p:nvPr/>
              </p:nvSpPr>
              <p:spPr bwMode="auto">
                <a:xfrm rot="-628454" flipH="1" flipV="1">
                  <a:off x="4800" y="1200"/>
                  <a:ext cx="48" cy="144"/>
                </a:xfrm>
                <a:prstGeom prst="line">
                  <a:avLst/>
                </a:prstGeom>
                <a:noFill/>
                <a:ln w="28575">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33" name="Object 24"/>
                <p:cNvGraphicFramePr>
                  <a:graphicFrameLocks noChangeAspect="1"/>
                </p:cNvGraphicFramePr>
                <p:nvPr/>
              </p:nvGraphicFramePr>
              <p:xfrm>
                <a:off x="4527" y="947"/>
                <a:ext cx="325" cy="336"/>
              </p:xfrm>
              <a:graphic>
                <a:graphicData uri="http://schemas.openxmlformats.org/presentationml/2006/ole">
                  <mc:AlternateContent xmlns:mc="http://schemas.openxmlformats.org/markup-compatibility/2006">
                    <mc:Choice xmlns:v="urn:schemas-microsoft-com:vml" Requires="v">
                      <p:oleObj spid="_x0000_s25960" name="公式" r:id="rId21" imgW="177480" imgH="228600" progId="Equation.3">
                        <p:embed/>
                      </p:oleObj>
                    </mc:Choice>
                    <mc:Fallback>
                      <p:oleObj name="公式" r:id="rId21" imgW="177480" imgH="228600" progId="Equation.3">
                        <p:embed/>
                        <p:pic>
                          <p:nvPicPr>
                            <p:cNvPr id="31" name="Object 24"/>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4527" y="947"/>
                              <a:ext cx="325" cy="33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4" name="Object 25"/>
                <p:cNvGraphicFramePr>
                  <a:graphicFrameLocks noChangeAspect="1"/>
                </p:cNvGraphicFramePr>
                <p:nvPr>
                  <p:extLst>
                    <p:ext uri="{D42A27DB-BD31-4B8C-83A1-F6EECF244321}">
                      <p14:modId xmlns:p14="http://schemas.microsoft.com/office/powerpoint/2010/main" val="3346695451"/>
                    </p:ext>
                  </p:extLst>
                </p:nvPr>
              </p:nvGraphicFramePr>
              <p:xfrm>
                <a:off x="4984" y="1217"/>
                <a:ext cx="307" cy="346"/>
              </p:xfrm>
              <a:graphic>
                <a:graphicData uri="http://schemas.openxmlformats.org/presentationml/2006/ole">
                  <mc:AlternateContent xmlns:mc="http://schemas.openxmlformats.org/markup-compatibility/2006">
                    <mc:Choice xmlns:v="urn:schemas-microsoft-com:vml" Requires="v">
                      <p:oleObj spid="_x0000_s25961" name="Equation" r:id="rId23" imgW="203040" imgH="228600" progId="Equation.DSMT4">
                        <p:embed/>
                      </p:oleObj>
                    </mc:Choice>
                    <mc:Fallback>
                      <p:oleObj name="Equation" r:id="rId23" imgW="203040" imgH="228600" progId="Equation.DSMT4">
                        <p:embed/>
                        <p:pic>
                          <p:nvPicPr>
                            <p:cNvPr id="32" name="Object 25"/>
                            <p:cNvPicPr>
                              <a:picLocks noChangeAspect="1" noChangeArrowheads="1"/>
                            </p:cNvPicPr>
                            <p:nvPr/>
                          </p:nvPicPr>
                          <p:blipFill>
                            <a:blip r:embed="rId24"/>
                            <a:srcRect/>
                            <a:stretch>
                              <a:fillRect/>
                            </a:stretch>
                          </p:blipFill>
                          <p:spPr bwMode="auto">
                            <a:xfrm>
                              <a:off x="4984" y="1217"/>
                              <a:ext cx="307" cy="3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5" name="Oval 26"/>
                <p:cNvSpPr>
                  <a:spLocks noChangeAspect="1" noChangeArrowheads="1"/>
                </p:cNvSpPr>
                <p:nvPr/>
              </p:nvSpPr>
              <p:spPr bwMode="auto">
                <a:xfrm>
                  <a:off x="4848" y="1344"/>
                  <a:ext cx="45" cy="45"/>
                </a:xfrm>
                <a:prstGeom prst="ellipse">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graphicFrame>
            <p:nvGraphicFramePr>
              <p:cNvPr id="18" name="对象 17"/>
              <p:cNvGraphicFramePr>
                <a:graphicFrameLocks noChangeAspect="1"/>
              </p:cNvGraphicFramePr>
              <p:nvPr/>
            </p:nvGraphicFramePr>
            <p:xfrm>
              <a:off x="8912249" y="1794346"/>
              <a:ext cx="372999" cy="559499"/>
            </p:xfrm>
            <a:graphic>
              <a:graphicData uri="http://schemas.openxmlformats.org/presentationml/2006/ole">
                <mc:AlternateContent xmlns:mc="http://schemas.openxmlformats.org/markup-compatibility/2006">
                  <mc:Choice xmlns:v="urn:schemas-microsoft-com:vml" Requires="v">
                    <p:oleObj spid="_x0000_s25962" name="Equation" r:id="rId25" imgW="152280" imgH="228600" progId="Equation.DSMT4">
                      <p:embed/>
                    </p:oleObj>
                  </mc:Choice>
                  <mc:Fallback>
                    <p:oleObj name="Equation" r:id="rId25" imgW="152280" imgH="228600" progId="Equation.DSMT4">
                      <p:embed/>
                      <p:pic>
                        <p:nvPicPr>
                          <p:cNvPr id="16" name="对象 15"/>
                          <p:cNvPicPr/>
                          <p:nvPr/>
                        </p:nvPicPr>
                        <p:blipFill>
                          <a:blip r:embed="rId26"/>
                          <a:stretch>
                            <a:fillRect/>
                          </a:stretch>
                        </p:blipFill>
                        <p:spPr>
                          <a:xfrm>
                            <a:off x="8912249" y="1794346"/>
                            <a:ext cx="372999" cy="559499"/>
                          </a:xfrm>
                          <a:prstGeom prst="rect">
                            <a:avLst/>
                          </a:prstGeom>
                        </p:spPr>
                      </p:pic>
                    </p:oleObj>
                  </mc:Fallback>
                </mc:AlternateContent>
              </a:graphicData>
            </a:graphic>
          </p:graphicFrame>
          <p:graphicFrame>
            <p:nvGraphicFramePr>
              <p:cNvPr id="19" name="对象 18"/>
              <p:cNvGraphicFramePr>
                <a:graphicFrameLocks noChangeAspect="1"/>
              </p:cNvGraphicFramePr>
              <p:nvPr/>
            </p:nvGraphicFramePr>
            <p:xfrm>
              <a:off x="9039224" y="935904"/>
              <a:ext cx="372999" cy="435166"/>
            </p:xfrm>
            <a:graphic>
              <a:graphicData uri="http://schemas.openxmlformats.org/presentationml/2006/ole">
                <mc:AlternateContent xmlns:mc="http://schemas.openxmlformats.org/markup-compatibility/2006">
                  <mc:Choice xmlns:v="urn:schemas-microsoft-com:vml" Requires="v">
                    <p:oleObj spid="_x0000_s25963" name="Equation" r:id="rId27" imgW="152280" imgH="177480" progId="Equation.DSMT4">
                      <p:embed/>
                    </p:oleObj>
                  </mc:Choice>
                  <mc:Fallback>
                    <p:oleObj name="Equation" r:id="rId27" imgW="152280" imgH="177480" progId="Equation.DSMT4">
                      <p:embed/>
                      <p:pic>
                        <p:nvPicPr>
                          <p:cNvPr id="17" name="对象 16"/>
                          <p:cNvPicPr/>
                          <p:nvPr/>
                        </p:nvPicPr>
                        <p:blipFill>
                          <a:blip r:embed="rId28"/>
                          <a:stretch>
                            <a:fillRect/>
                          </a:stretch>
                        </p:blipFill>
                        <p:spPr>
                          <a:xfrm>
                            <a:off x="9039224" y="935904"/>
                            <a:ext cx="372999" cy="435166"/>
                          </a:xfrm>
                          <a:prstGeom prst="rect">
                            <a:avLst/>
                          </a:prstGeom>
                        </p:spPr>
                      </p:pic>
                    </p:oleObj>
                  </mc:Fallback>
                </mc:AlternateContent>
              </a:graphicData>
            </a:graphic>
          </p:graphicFrame>
        </p:grpSp>
        <p:graphicFrame>
          <p:nvGraphicFramePr>
            <p:cNvPr id="16" name="Object 30"/>
            <p:cNvGraphicFramePr>
              <a:graphicFrameLocks noChangeAspect="1"/>
            </p:cNvGraphicFramePr>
            <p:nvPr/>
          </p:nvGraphicFramePr>
          <p:xfrm>
            <a:off x="9192929" y="3766503"/>
            <a:ext cx="380700" cy="571500"/>
          </p:xfrm>
          <a:graphic>
            <a:graphicData uri="http://schemas.openxmlformats.org/presentationml/2006/ole">
              <mc:AlternateContent xmlns:mc="http://schemas.openxmlformats.org/markup-compatibility/2006">
                <mc:Choice xmlns:v="urn:schemas-microsoft-com:vml" Requires="v">
                  <p:oleObj spid="_x0000_s25964" name="Equation" r:id="rId29" imgW="152280" imgH="228600" progId="Equation.DSMT4">
                    <p:embed/>
                  </p:oleObj>
                </mc:Choice>
                <mc:Fallback>
                  <p:oleObj name="Equation" r:id="rId29" imgW="152280" imgH="228600" progId="Equation.DSMT4">
                    <p:embed/>
                    <p:pic>
                      <p:nvPicPr>
                        <p:cNvPr id="14" name="Object 30"/>
                        <p:cNvPicPr>
                          <a:picLocks noChangeAspect="1" noChangeArrowheads="1"/>
                        </p:cNvPicPr>
                        <p:nvPr/>
                      </p:nvPicPr>
                      <p:blipFill>
                        <a:blip r:embed="rId30"/>
                        <a:srcRect/>
                        <a:stretch>
                          <a:fillRect/>
                        </a:stretch>
                      </p:blipFill>
                      <p:spPr bwMode="auto">
                        <a:xfrm>
                          <a:off x="9192929" y="3766503"/>
                          <a:ext cx="380700" cy="571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6" name="圆角矩形 35"/>
          <p:cNvSpPr/>
          <p:nvPr/>
        </p:nvSpPr>
        <p:spPr>
          <a:xfrm>
            <a:off x="4129088" y="2839491"/>
            <a:ext cx="1135239" cy="822325"/>
          </a:xfrm>
          <a:prstGeom prst="round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p:nvSpPr>
        <p:spPr>
          <a:xfrm>
            <a:off x="3443641" y="3831081"/>
            <a:ext cx="1076252" cy="825427"/>
          </a:xfrm>
          <a:prstGeom prst="roundRect">
            <a:avLst/>
          </a:prstGeom>
          <a:no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文本框 37"/>
          <p:cNvSpPr txBox="1"/>
          <p:nvPr/>
        </p:nvSpPr>
        <p:spPr>
          <a:xfrm>
            <a:off x="1484689" y="5142236"/>
            <a:ext cx="1620957" cy="523220"/>
          </a:xfrm>
          <a:prstGeom prst="rect">
            <a:avLst/>
          </a:prstGeom>
          <a:noFill/>
        </p:spPr>
        <p:txBody>
          <a:bodyPr wrap="none" rtlCol="0">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共有项：</a:t>
            </a:r>
          </a:p>
        </p:txBody>
      </p:sp>
    </p:spTree>
    <p:extLst>
      <p:ext uri="{BB962C8B-B14F-4D97-AF65-F5344CB8AC3E}">
        <p14:creationId xmlns:p14="http://schemas.microsoft.com/office/powerpoint/2010/main" val="221078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circle(in)">
                                      <p:cBhvr>
                                        <p:cTn id="37" dur="2000"/>
                                        <p:tgtEl>
                                          <p:spTgt spid="36"/>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circle(in)">
                                      <p:cBhvr>
                                        <p:cTn id="40" dur="2000"/>
                                        <p:tgtEl>
                                          <p:spTgt spid="37"/>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38"/>
                                        </p:tgtEl>
                                        <p:attrNameLst>
                                          <p:attrName>style.visibility</p:attrName>
                                        </p:attrNameLst>
                                      </p:cBhvr>
                                      <p:to>
                                        <p:strVal val="visible"/>
                                      </p:to>
                                    </p:set>
                                    <p:animEffect transition="in" filter="wipe(down)">
                                      <p:cBhvr>
                                        <p:cTn id="48"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utoUpdateAnimBg="0"/>
      <p:bldP spid="36" grpId="0" animBg="1"/>
      <p:bldP spid="37" grpId="0" animBg="1"/>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12</a:t>
            </a:fld>
            <a:endParaRPr lang="zh-CN" altLang="en-US"/>
          </a:p>
        </p:txBody>
      </p:sp>
      <p:sp>
        <p:nvSpPr>
          <p:cNvPr id="4" name="Text Box 42"/>
          <p:cNvSpPr txBox="1">
            <a:spLocks noChangeArrowheads="1"/>
          </p:cNvSpPr>
          <p:nvPr/>
        </p:nvSpPr>
        <p:spPr bwMode="auto">
          <a:xfrm>
            <a:off x="373456" y="324933"/>
            <a:ext cx="57438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4.2.2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刚体对定轴的转动惯量</a:t>
            </a:r>
          </a:p>
        </p:txBody>
      </p:sp>
      <p:sp>
        <p:nvSpPr>
          <p:cNvPr id="5" name="Text Box 2"/>
          <p:cNvSpPr txBox="1">
            <a:spLocks noChangeArrowheads="1"/>
          </p:cNvSpPr>
          <p:nvPr/>
        </p:nvSpPr>
        <p:spPr bwMode="auto">
          <a:xfrm>
            <a:off x="1201026" y="3870189"/>
            <a:ext cx="7007046"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华文楷体" panose="02010600040101010101" pitchFamily="2" charset="-122"/>
                <a:ea typeface="华文楷体" panose="02010600040101010101" pitchFamily="2" charset="-122"/>
              </a:rPr>
              <a:t>一般情况角动量方向与转轴方向并不相同。</a:t>
            </a:r>
          </a:p>
        </p:txBody>
      </p:sp>
      <p:graphicFrame>
        <p:nvGraphicFramePr>
          <p:cNvPr id="6" name="Object 3"/>
          <p:cNvGraphicFramePr>
            <a:graphicFrameLocks noChangeAspect="1"/>
          </p:cNvGraphicFramePr>
          <p:nvPr>
            <p:extLst>
              <p:ext uri="{D42A27DB-BD31-4B8C-83A1-F6EECF244321}">
                <p14:modId xmlns:p14="http://schemas.microsoft.com/office/powerpoint/2010/main" val="2744389559"/>
              </p:ext>
            </p:extLst>
          </p:nvPr>
        </p:nvGraphicFramePr>
        <p:xfrm>
          <a:off x="1611313" y="1076325"/>
          <a:ext cx="2284412" cy="1047750"/>
        </p:xfrm>
        <a:graphic>
          <a:graphicData uri="http://schemas.openxmlformats.org/presentationml/2006/ole">
            <mc:AlternateContent xmlns:mc="http://schemas.openxmlformats.org/markup-compatibility/2006">
              <mc:Choice xmlns:v="urn:schemas-microsoft-com:vml" Requires="v">
                <p:oleObj spid="_x0000_s6514" name="Equation" r:id="rId3" imgW="914400" imgH="419040" progId="Equation.DSMT4">
                  <p:embed/>
                </p:oleObj>
              </mc:Choice>
              <mc:Fallback>
                <p:oleObj name="Equation" r:id="rId3" imgW="914400" imgH="419040" progId="Equation.DSMT4">
                  <p:embed/>
                  <p:pic>
                    <p:nvPicPr>
                      <p:cNvPr id="4" name="Object 3"/>
                      <p:cNvPicPr>
                        <a:picLocks noChangeAspect="1" noChangeArrowheads="1"/>
                      </p:cNvPicPr>
                      <p:nvPr/>
                    </p:nvPicPr>
                    <p:blipFill>
                      <a:blip r:embed="rId4"/>
                      <a:srcRect/>
                      <a:stretch>
                        <a:fillRect/>
                      </a:stretch>
                    </p:blipFill>
                    <p:spPr bwMode="auto">
                      <a:xfrm>
                        <a:off x="1611313" y="1076325"/>
                        <a:ext cx="2284412" cy="10477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4"/>
          <p:cNvSpPr txBox="1">
            <a:spLocks noChangeArrowheads="1"/>
          </p:cNvSpPr>
          <p:nvPr/>
        </p:nvSpPr>
        <p:spPr bwMode="auto">
          <a:xfrm>
            <a:off x="4211060" y="1169968"/>
            <a:ext cx="3657600"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2800" b="1" dirty="0">
                <a:latin typeface="华文楷体" panose="02010600040101010101" pitchFamily="2" charset="-122"/>
                <a:ea typeface="华文楷体" panose="02010600040101010101" pitchFamily="2" charset="-122"/>
              </a:rPr>
              <a:t>刚体相对于转轴</a:t>
            </a:r>
            <a:r>
              <a:rPr kumimoji="1" lang="en-US" altLang="zh-CN" sz="2800" b="1" i="1" dirty="0">
                <a:latin typeface="Times New Roman" pitchFamily="18" charset="0"/>
                <a:ea typeface="楷体_GB2312" pitchFamily="49" charset="-122"/>
              </a:rPr>
              <a:t>z </a:t>
            </a:r>
            <a:r>
              <a:rPr kumimoji="1" lang="zh-CN" altLang="en-US" sz="2800" b="1" dirty="0">
                <a:latin typeface="华文楷体" panose="02010600040101010101" pitchFamily="2" charset="-122"/>
                <a:ea typeface="华文楷体" panose="02010600040101010101" pitchFamily="2" charset="-122"/>
              </a:rPr>
              <a:t>的</a:t>
            </a:r>
            <a:endParaRPr kumimoji="1" lang="en-US" altLang="zh-CN" sz="2800" b="1" dirty="0">
              <a:latin typeface="华文楷体" panose="02010600040101010101" pitchFamily="2" charset="-122"/>
              <a:ea typeface="华文楷体" panose="02010600040101010101" pitchFamily="2" charset="-122"/>
            </a:endParaRPr>
          </a:p>
          <a:p>
            <a:r>
              <a:rPr kumimoji="1" lang="zh-CN" altLang="en-US" sz="2800" b="1" dirty="0">
                <a:solidFill>
                  <a:srgbClr val="9900CC"/>
                </a:solidFill>
                <a:latin typeface="华文楷体" panose="02010600040101010101" pitchFamily="2" charset="-122"/>
                <a:ea typeface="华文楷体" panose="02010600040101010101" pitchFamily="2" charset="-122"/>
              </a:rPr>
              <a:t>转动惯量</a:t>
            </a:r>
          </a:p>
        </p:txBody>
      </p:sp>
      <p:graphicFrame>
        <p:nvGraphicFramePr>
          <p:cNvPr id="8" name="Object 5"/>
          <p:cNvGraphicFramePr>
            <a:graphicFrameLocks noChangeAspect="1"/>
          </p:cNvGraphicFramePr>
          <p:nvPr>
            <p:extLst>
              <p:ext uri="{D42A27DB-BD31-4B8C-83A1-F6EECF244321}">
                <p14:modId xmlns:p14="http://schemas.microsoft.com/office/powerpoint/2010/main" val="2397520691"/>
              </p:ext>
            </p:extLst>
          </p:nvPr>
        </p:nvGraphicFramePr>
        <p:xfrm>
          <a:off x="4086571" y="3060503"/>
          <a:ext cx="2989008" cy="753984"/>
        </p:xfrm>
        <a:graphic>
          <a:graphicData uri="http://schemas.openxmlformats.org/presentationml/2006/ole">
            <mc:AlternateContent xmlns:mc="http://schemas.openxmlformats.org/markup-compatibility/2006">
              <mc:Choice xmlns:v="urn:schemas-microsoft-com:vml" Requires="v">
                <p:oleObj spid="_x0000_s6515" name="Equation" r:id="rId5" imgW="1358640" imgH="342720" progId="Equation.DSMT4">
                  <p:embed/>
                </p:oleObj>
              </mc:Choice>
              <mc:Fallback>
                <p:oleObj name="Equation" r:id="rId5" imgW="1358640" imgH="342720" progId="Equation.DSMT4">
                  <p:embed/>
                  <p:pic>
                    <p:nvPicPr>
                      <p:cNvPr id="6" name="Object 5"/>
                      <p:cNvPicPr>
                        <a:picLocks noChangeAspect="1" noChangeArrowheads="1"/>
                      </p:cNvPicPr>
                      <p:nvPr/>
                    </p:nvPicPr>
                    <p:blipFill>
                      <a:blip r:embed="rId6"/>
                      <a:srcRect/>
                      <a:stretch>
                        <a:fillRect/>
                      </a:stretch>
                    </p:blipFill>
                    <p:spPr bwMode="auto">
                      <a:xfrm>
                        <a:off x="4086571" y="3060503"/>
                        <a:ext cx="2989008" cy="75398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6"/>
          <p:cNvGraphicFramePr>
            <a:graphicFrameLocks noChangeAspect="1"/>
          </p:cNvGraphicFramePr>
          <p:nvPr>
            <p:extLst>
              <p:ext uri="{D42A27DB-BD31-4B8C-83A1-F6EECF244321}">
                <p14:modId xmlns:p14="http://schemas.microsoft.com/office/powerpoint/2010/main" val="3918501589"/>
              </p:ext>
            </p:extLst>
          </p:nvPr>
        </p:nvGraphicFramePr>
        <p:xfrm>
          <a:off x="2342437" y="4638644"/>
          <a:ext cx="1089000" cy="446688"/>
        </p:xfrm>
        <a:graphic>
          <a:graphicData uri="http://schemas.openxmlformats.org/presentationml/2006/ole">
            <mc:AlternateContent xmlns:mc="http://schemas.openxmlformats.org/markup-compatibility/2006">
              <mc:Choice xmlns:v="urn:schemas-microsoft-com:vml" Requires="v">
                <p:oleObj spid="_x0000_s6516" name="Equation" r:id="rId7" imgW="495000" imgH="203040" progId="Equation.DSMT4">
                  <p:embed/>
                </p:oleObj>
              </mc:Choice>
              <mc:Fallback>
                <p:oleObj name="Equation" r:id="rId7" imgW="495000" imgH="203040" progId="Equation.DSMT4">
                  <p:embed/>
                  <p:pic>
                    <p:nvPicPr>
                      <p:cNvPr id="7" name="Object 6"/>
                      <p:cNvPicPr>
                        <a:picLocks noChangeAspect="1" noChangeArrowheads="1"/>
                      </p:cNvPicPr>
                      <p:nvPr/>
                    </p:nvPicPr>
                    <p:blipFill>
                      <a:blip r:embed="rId8"/>
                      <a:srcRect/>
                      <a:stretch>
                        <a:fillRect/>
                      </a:stretch>
                    </p:blipFill>
                    <p:spPr bwMode="auto">
                      <a:xfrm>
                        <a:off x="2342437" y="4638644"/>
                        <a:ext cx="1089000" cy="4466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7"/>
          <p:cNvSpPr txBox="1">
            <a:spLocks noChangeArrowheads="1"/>
          </p:cNvSpPr>
          <p:nvPr/>
        </p:nvSpPr>
        <p:spPr bwMode="auto">
          <a:xfrm>
            <a:off x="3937837" y="4638644"/>
            <a:ext cx="3286477"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I </a:t>
            </a:r>
            <a:r>
              <a:rPr kumimoji="1" lang="zh-CN" altLang="en-US" sz="2800" b="1" dirty="0">
                <a:solidFill>
                  <a:srgbClr val="0000FF"/>
                </a:solidFill>
                <a:latin typeface="华文楷体" panose="02010600040101010101" pitchFamily="2" charset="-122"/>
                <a:ea typeface="华文楷体" panose="02010600040101010101" pitchFamily="2" charset="-122"/>
              </a:rPr>
              <a:t>为转动惯量是张量</a:t>
            </a:r>
          </a:p>
        </p:txBody>
      </p:sp>
      <p:graphicFrame>
        <p:nvGraphicFramePr>
          <p:cNvPr id="11" name="Object 10"/>
          <p:cNvGraphicFramePr>
            <a:graphicFrameLocks noChangeAspect="1"/>
          </p:cNvGraphicFramePr>
          <p:nvPr>
            <p:extLst>
              <p:ext uri="{D42A27DB-BD31-4B8C-83A1-F6EECF244321}">
                <p14:modId xmlns:p14="http://schemas.microsoft.com/office/powerpoint/2010/main" val="3048872027"/>
              </p:ext>
            </p:extLst>
          </p:nvPr>
        </p:nvGraphicFramePr>
        <p:xfrm>
          <a:off x="3883025" y="5354638"/>
          <a:ext cx="1730375" cy="866775"/>
        </p:xfrm>
        <a:graphic>
          <a:graphicData uri="http://schemas.openxmlformats.org/presentationml/2006/ole">
            <mc:AlternateContent xmlns:mc="http://schemas.openxmlformats.org/markup-compatibility/2006">
              <mc:Choice xmlns:v="urn:schemas-microsoft-com:vml" Requires="v">
                <p:oleObj spid="_x0000_s6517" name="Equation" r:id="rId9" imgW="787320" imgH="393480" progId="Equation.DSMT4">
                  <p:embed/>
                </p:oleObj>
              </mc:Choice>
              <mc:Fallback>
                <p:oleObj name="Equation" r:id="rId9" imgW="787320" imgH="393480" progId="Equation.DSMT4">
                  <p:embed/>
                  <p:pic>
                    <p:nvPicPr>
                      <p:cNvPr id="10" name="Object 10"/>
                      <p:cNvPicPr>
                        <a:picLocks noChangeAspect="1" noChangeArrowheads="1"/>
                      </p:cNvPicPr>
                      <p:nvPr/>
                    </p:nvPicPr>
                    <p:blipFill>
                      <a:blip r:embed="rId10"/>
                      <a:srcRect/>
                      <a:stretch>
                        <a:fillRect/>
                      </a:stretch>
                    </p:blipFill>
                    <p:spPr bwMode="auto">
                      <a:xfrm>
                        <a:off x="3883025" y="5354638"/>
                        <a:ext cx="1730375" cy="866775"/>
                      </a:xfrm>
                      <a:prstGeom prst="rect">
                        <a:avLst/>
                      </a:prstGeom>
                      <a:noFill/>
                      <a:ln>
                        <a:noFill/>
                      </a:ln>
                      <a:effectLst/>
                    </p:spPr>
                  </p:pic>
                </p:oleObj>
              </mc:Fallback>
            </mc:AlternateContent>
          </a:graphicData>
        </a:graphic>
      </p:graphicFrame>
      <p:sp>
        <p:nvSpPr>
          <p:cNvPr id="12" name="Text Box 11"/>
          <p:cNvSpPr txBox="1">
            <a:spLocks noChangeArrowheads="1"/>
          </p:cNvSpPr>
          <p:nvPr/>
        </p:nvSpPr>
        <p:spPr bwMode="auto">
          <a:xfrm>
            <a:off x="1296410" y="5526552"/>
            <a:ext cx="29146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刚体转动动能：</a:t>
            </a:r>
          </a:p>
        </p:txBody>
      </p:sp>
      <p:sp>
        <p:nvSpPr>
          <p:cNvPr id="13" name="Text Box 11"/>
          <p:cNvSpPr txBox="1">
            <a:spLocks noChangeArrowheads="1"/>
          </p:cNvSpPr>
          <p:nvPr/>
        </p:nvSpPr>
        <p:spPr bwMode="auto">
          <a:xfrm>
            <a:off x="1201026" y="3046032"/>
            <a:ext cx="29146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刚体转动角动量：</a:t>
            </a:r>
          </a:p>
        </p:txBody>
      </p:sp>
      <p:sp>
        <p:nvSpPr>
          <p:cNvPr id="14" name="Text Box 9"/>
          <p:cNvSpPr txBox="1">
            <a:spLocks noChangeArrowheads="1"/>
          </p:cNvSpPr>
          <p:nvPr/>
        </p:nvSpPr>
        <p:spPr bwMode="auto">
          <a:xfrm>
            <a:off x="1296410" y="2237909"/>
            <a:ext cx="7391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latin typeface="华文楷体" panose="02010600040101010101" pitchFamily="2" charset="-122"/>
                <a:ea typeface="华文楷体" panose="02010600040101010101" pitchFamily="2" charset="-122"/>
              </a:rPr>
              <a:t>在（</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SI</a:t>
            </a:r>
            <a:r>
              <a:rPr kumimoji="1" lang="zh-CN" altLang="en-US" sz="2800" b="1" dirty="0">
                <a:latin typeface="华文楷体" panose="02010600040101010101" pitchFamily="2" charset="-122"/>
                <a:ea typeface="华文楷体" panose="02010600040101010101" pitchFamily="2" charset="-122"/>
              </a:rPr>
              <a:t>）</a:t>
            </a:r>
            <a:r>
              <a:rPr kumimoji="1" lang="zh-CN" altLang="zh-CN" sz="2800" b="1" dirty="0">
                <a:latin typeface="华文楷体" panose="02010600040101010101" pitchFamily="2" charset="-122"/>
                <a:ea typeface="华文楷体" panose="02010600040101010101" pitchFamily="2" charset="-122"/>
              </a:rPr>
              <a:t>中，</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I</a:t>
            </a:r>
            <a:r>
              <a:rPr kumimoji="1" lang="en-US" altLang="zh-CN" sz="2800" b="1" i="1" dirty="0">
                <a:latin typeface="华文楷体" panose="02010600040101010101" pitchFamily="2" charset="-122"/>
                <a:ea typeface="华文楷体" panose="02010600040101010101" pitchFamily="2" charset="-122"/>
              </a:rPr>
              <a:t> </a:t>
            </a:r>
            <a:r>
              <a:rPr kumimoji="1" lang="zh-CN" altLang="zh-CN" sz="2800" b="1" dirty="0">
                <a:latin typeface="华文楷体" panose="02010600040101010101" pitchFamily="2" charset="-122"/>
                <a:ea typeface="华文楷体" panose="02010600040101010101" pitchFamily="2" charset="-122"/>
              </a:rPr>
              <a:t>的单位：</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kgm</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量纲：</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ML</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080108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left)">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left)">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left)">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wipe(left)">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500"/>
                                        <p:tgtEl>
                                          <p:spTgt spid="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wipe(left)">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0-#ppt_w/2"/>
                                          </p:val>
                                        </p:tav>
                                        <p:tav tm="100000">
                                          <p:val>
                                            <p:strVal val="#ppt_x"/>
                                          </p:val>
                                        </p:tav>
                                      </p:tavLst>
                                    </p:anim>
                                    <p:anim calcmode="lin" valueType="num">
                                      <p:cBhvr additive="base">
                                        <p:cTn id="5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nodeType="clickEffect">
                                  <p:stCondLst>
                                    <p:cond delay="0"/>
                                  </p:stCondLst>
                                  <p:childTnLst>
                                    <p:set>
                                      <p:cBhvr>
                                        <p:cTn id="58" dur="1" fill="hold">
                                          <p:stCondLst>
                                            <p:cond delay="0"/>
                                          </p:stCondLst>
                                        </p:cTn>
                                        <p:tgtEl>
                                          <p:spTgt spid="11"/>
                                        </p:tgtEl>
                                        <p:attrNameLst>
                                          <p:attrName>style.visibility</p:attrName>
                                        </p:attrNameLst>
                                      </p:cBhvr>
                                      <p:to>
                                        <p:strVal val="visible"/>
                                      </p:to>
                                    </p:set>
                                    <p:anim calcmode="lin" valueType="num">
                                      <p:cBhvr additive="base">
                                        <p:cTn id="59" dur="500" fill="hold"/>
                                        <p:tgtEl>
                                          <p:spTgt spid="11"/>
                                        </p:tgtEl>
                                        <p:attrNameLst>
                                          <p:attrName>ppt_x</p:attrName>
                                        </p:attrNameLst>
                                      </p:cBhvr>
                                      <p:tavLst>
                                        <p:tav tm="0">
                                          <p:val>
                                            <p:strVal val="0-#ppt_w/2"/>
                                          </p:val>
                                        </p:tav>
                                        <p:tav tm="100000">
                                          <p:val>
                                            <p:strVal val="#ppt_x"/>
                                          </p:val>
                                        </p:tav>
                                      </p:tavLst>
                                    </p:anim>
                                    <p:anim calcmode="lin" valueType="num">
                                      <p:cBhvr additive="base">
                                        <p:cTn id="6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7" grpId="0" autoUpdateAnimBg="0"/>
      <p:bldP spid="10" grpId="0" autoUpdateAnimBg="0"/>
      <p:bldP spid="12" grpId="0" autoUpdateAnimBg="0"/>
      <p:bldP spid="13" grpId="0"/>
      <p:bldP spid="1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13</a:t>
            </a:fld>
            <a:endParaRPr lang="zh-CN" altLang="en-US"/>
          </a:p>
        </p:txBody>
      </p:sp>
      <p:sp>
        <p:nvSpPr>
          <p:cNvPr id="4" name="Text Box 2"/>
          <p:cNvSpPr txBox="1">
            <a:spLocks noChangeArrowheads="1"/>
          </p:cNvSpPr>
          <p:nvPr/>
        </p:nvSpPr>
        <p:spPr bwMode="auto">
          <a:xfrm>
            <a:off x="1051818" y="346429"/>
            <a:ext cx="75406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3200" b="1" dirty="0">
                <a:solidFill>
                  <a:srgbClr val="9900CC"/>
                </a:solidFill>
                <a:latin typeface="华文楷体" panose="02010600040101010101" pitchFamily="2" charset="-122"/>
                <a:ea typeface="华文楷体" panose="02010600040101010101" pitchFamily="2" charset="-122"/>
              </a:rPr>
              <a:t>质点直线运动与刚体定轴转动的比较：</a:t>
            </a:r>
          </a:p>
        </p:txBody>
      </p:sp>
      <p:sp>
        <p:nvSpPr>
          <p:cNvPr id="5" name="Text Box 3"/>
          <p:cNvSpPr txBox="1">
            <a:spLocks noChangeArrowheads="1"/>
          </p:cNvSpPr>
          <p:nvPr/>
        </p:nvSpPr>
        <p:spPr bwMode="auto">
          <a:xfrm>
            <a:off x="1521689" y="1410758"/>
            <a:ext cx="13716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latin typeface="华文楷体" panose="02010600040101010101" pitchFamily="2" charset="-122"/>
                <a:ea typeface="华文楷体" panose="02010600040101010101" pitchFamily="2" charset="-122"/>
              </a:rPr>
              <a:t>质点</a:t>
            </a:r>
          </a:p>
        </p:txBody>
      </p:sp>
      <p:sp>
        <p:nvSpPr>
          <p:cNvPr id="6" name="Text Box 4"/>
          <p:cNvSpPr txBox="1">
            <a:spLocks noChangeArrowheads="1"/>
          </p:cNvSpPr>
          <p:nvPr/>
        </p:nvSpPr>
        <p:spPr bwMode="auto">
          <a:xfrm>
            <a:off x="5755181" y="1396929"/>
            <a:ext cx="129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刚体</a:t>
            </a:r>
          </a:p>
        </p:txBody>
      </p:sp>
      <p:grpSp>
        <p:nvGrpSpPr>
          <p:cNvPr id="7" name="Group 19"/>
          <p:cNvGrpSpPr>
            <a:grpSpLocks/>
          </p:cNvGrpSpPr>
          <p:nvPr/>
        </p:nvGrpSpPr>
        <p:grpSpPr bwMode="auto">
          <a:xfrm>
            <a:off x="873989" y="2439128"/>
            <a:ext cx="2474913" cy="534989"/>
            <a:chOff x="624" y="1721"/>
            <a:chExt cx="1559" cy="337"/>
          </a:xfrm>
        </p:grpSpPr>
        <p:sp>
          <p:nvSpPr>
            <p:cNvPr id="8" name="Text Box 6"/>
            <p:cNvSpPr txBox="1">
              <a:spLocks noChangeArrowheads="1"/>
            </p:cNvSpPr>
            <p:nvPr/>
          </p:nvSpPr>
          <p:spPr bwMode="auto">
            <a:xfrm>
              <a:off x="624" y="1728"/>
              <a:ext cx="81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a:latin typeface="华文楷体" panose="02010600040101010101" pitchFamily="2" charset="-122"/>
                  <a:ea typeface="华文楷体" panose="02010600040101010101" pitchFamily="2" charset="-122"/>
                </a:rPr>
                <a:t>动量：</a:t>
              </a:r>
            </a:p>
          </p:txBody>
        </p:sp>
        <p:graphicFrame>
          <p:nvGraphicFramePr>
            <p:cNvPr id="9" name="Object 7"/>
            <p:cNvGraphicFramePr>
              <a:graphicFrameLocks noChangeAspect="1"/>
            </p:cNvGraphicFramePr>
            <p:nvPr>
              <p:extLst>
                <p:ext uri="{D42A27DB-BD31-4B8C-83A1-F6EECF244321}">
                  <p14:modId xmlns:p14="http://schemas.microsoft.com/office/powerpoint/2010/main" val="3679448013"/>
                </p:ext>
              </p:extLst>
            </p:nvPr>
          </p:nvGraphicFramePr>
          <p:xfrm>
            <a:off x="1383" y="1721"/>
            <a:ext cx="800" cy="320"/>
          </p:xfrm>
          <a:graphic>
            <a:graphicData uri="http://schemas.openxmlformats.org/presentationml/2006/ole">
              <mc:AlternateContent xmlns:mc="http://schemas.openxmlformats.org/markup-compatibility/2006">
                <mc:Choice xmlns:v="urn:schemas-microsoft-com:vml" Requires="v">
                  <p:oleObj spid="_x0000_s7538" name="Equation" r:id="rId3" imgW="507960" imgH="203040" progId="Equation.DSMT4">
                    <p:embed/>
                  </p:oleObj>
                </mc:Choice>
                <mc:Fallback>
                  <p:oleObj name="Equation" r:id="rId3" imgW="507960" imgH="203040" progId="Equation.DSMT4">
                    <p:embed/>
                    <p:pic>
                      <p:nvPicPr>
                        <p:cNvPr id="7" name="Object 7"/>
                        <p:cNvPicPr>
                          <a:picLocks noChangeAspect="1" noChangeArrowheads="1"/>
                        </p:cNvPicPr>
                        <p:nvPr/>
                      </p:nvPicPr>
                      <p:blipFill>
                        <a:blip r:embed="rId4"/>
                        <a:srcRect/>
                        <a:stretch>
                          <a:fillRect/>
                        </a:stretch>
                      </p:blipFill>
                      <p:spPr bwMode="auto">
                        <a:xfrm>
                          <a:off x="1383" y="1721"/>
                          <a:ext cx="800" cy="3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0" name="Group 20"/>
          <p:cNvGrpSpPr>
            <a:grpSpLocks/>
          </p:cNvGrpSpPr>
          <p:nvPr/>
        </p:nvGrpSpPr>
        <p:grpSpPr bwMode="auto">
          <a:xfrm>
            <a:off x="837853" y="3346383"/>
            <a:ext cx="3098859" cy="984250"/>
            <a:chOff x="624" y="2294"/>
            <a:chExt cx="1525" cy="620"/>
          </a:xfrm>
        </p:grpSpPr>
        <p:sp>
          <p:nvSpPr>
            <p:cNvPr id="11" name="Text Box 9"/>
            <p:cNvSpPr txBox="1">
              <a:spLocks noChangeArrowheads="1"/>
            </p:cNvSpPr>
            <p:nvPr/>
          </p:nvSpPr>
          <p:spPr bwMode="auto">
            <a:xfrm>
              <a:off x="624" y="2409"/>
              <a:ext cx="62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a:latin typeface="华文楷体" panose="02010600040101010101" pitchFamily="2" charset="-122"/>
                  <a:ea typeface="华文楷体" panose="02010600040101010101" pitchFamily="2" charset="-122"/>
                </a:rPr>
                <a:t>动能：</a:t>
              </a:r>
            </a:p>
          </p:txBody>
        </p:sp>
        <p:graphicFrame>
          <p:nvGraphicFramePr>
            <p:cNvPr id="12" name="Object 10"/>
            <p:cNvGraphicFramePr>
              <a:graphicFrameLocks noChangeAspect="1"/>
            </p:cNvGraphicFramePr>
            <p:nvPr>
              <p:extLst>
                <p:ext uri="{D42A27DB-BD31-4B8C-83A1-F6EECF244321}">
                  <p14:modId xmlns:p14="http://schemas.microsoft.com/office/powerpoint/2010/main" val="1770563352"/>
                </p:ext>
              </p:extLst>
            </p:nvPr>
          </p:nvGraphicFramePr>
          <p:xfrm>
            <a:off x="1227" y="2294"/>
            <a:ext cx="922" cy="620"/>
          </p:xfrm>
          <a:graphic>
            <a:graphicData uri="http://schemas.openxmlformats.org/presentationml/2006/ole">
              <mc:AlternateContent xmlns:mc="http://schemas.openxmlformats.org/markup-compatibility/2006">
                <mc:Choice xmlns:v="urn:schemas-microsoft-com:vml" Requires="v">
                  <p:oleObj spid="_x0000_s7539" name="Equation" r:id="rId5" imgW="749160" imgH="393480" progId="Equation.DSMT4">
                    <p:embed/>
                  </p:oleObj>
                </mc:Choice>
                <mc:Fallback>
                  <p:oleObj name="Equation" r:id="rId5" imgW="749160" imgH="393480" progId="Equation.DSMT4">
                    <p:embed/>
                    <p:pic>
                      <p:nvPicPr>
                        <p:cNvPr id="10" name="Object 10"/>
                        <p:cNvPicPr>
                          <a:picLocks noChangeAspect="1" noChangeArrowheads="1"/>
                        </p:cNvPicPr>
                        <p:nvPr/>
                      </p:nvPicPr>
                      <p:blipFill>
                        <a:blip r:embed="rId6"/>
                        <a:srcRect/>
                        <a:stretch>
                          <a:fillRect/>
                        </a:stretch>
                      </p:blipFill>
                      <p:spPr bwMode="auto">
                        <a:xfrm>
                          <a:off x="1227" y="2294"/>
                          <a:ext cx="922" cy="6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3" name="Text Box 11"/>
          <p:cNvSpPr txBox="1">
            <a:spLocks noChangeArrowheads="1"/>
          </p:cNvSpPr>
          <p:nvPr/>
        </p:nvSpPr>
        <p:spPr bwMode="auto">
          <a:xfrm>
            <a:off x="873989" y="4675912"/>
            <a:ext cx="3479800"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latin typeface="华文楷体" panose="02010600040101010101" pitchFamily="2" charset="-122"/>
                <a:ea typeface="华文楷体" panose="02010600040101010101" pitchFamily="2" charset="-122"/>
              </a:rPr>
              <a:t>质量：</a:t>
            </a:r>
          </a:p>
          <a:p>
            <a:pPr>
              <a:spcBef>
                <a:spcPct val="50000"/>
              </a:spcBef>
            </a:pPr>
            <a:r>
              <a:rPr kumimoji="1" lang="zh-CN" altLang="en-US" sz="2800" b="1" dirty="0">
                <a:latin typeface="华文楷体" panose="02010600040101010101" pitchFamily="2" charset="-122"/>
                <a:ea typeface="华文楷体" panose="02010600040101010101" pitchFamily="2" charset="-122"/>
              </a:rPr>
              <a:t>质点惯性的量度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p>
        </p:txBody>
      </p:sp>
      <p:grpSp>
        <p:nvGrpSpPr>
          <p:cNvPr id="14" name="Group 12"/>
          <p:cNvGrpSpPr>
            <a:grpSpLocks/>
          </p:cNvGrpSpPr>
          <p:nvPr/>
        </p:nvGrpSpPr>
        <p:grpSpPr bwMode="auto">
          <a:xfrm>
            <a:off x="4891793" y="2429600"/>
            <a:ext cx="2777129" cy="544513"/>
            <a:chOff x="2688" y="1619"/>
            <a:chExt cx="1549" cy="343"/>
          </a:xfrm>
        </p:grpSpPr>
        <p:sp>
          <p:nvSpPr>
            <p:cNvPr id="15" name="Text Box 13"/>
            <p:cNvSpPr txBox="1">
              <a:spLocks noChangeArrowheads="1"/>
            </p:cNvSpPr>
            <p:nvPr/>
          </p:nvSpPr>
          <p:spPr bwMode="auto">
            <a:xfrm>
              <a:off x="2688" y="1632"/>
              <a:ext cx="96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角动量：</a:t>
              </a:r>
            </a:p>
          </p:txBody>
        </p:sp>
        <p:graphicFrame>
          <p:nvGraphicFramePr>
            <p:cNvPr id="16" name="Object 14"/>
            <p:cNvGraphicFramePr>
              <a:graphicFrameLocks noChangeAspect="1"/>
            </p:cNvGraphicFramePr>
            <p:nvPr>
              <p:extLst>
                <p:ext uri="{D42A27DB-BD31-4B8C-83A1-F6EECF244321}">
                  <p14:modId xmlns:p14="http://schemas.microsoft.com/office/powerpoint/2010/main" val="937086409"/>
                </p:ext>
              </p:extLst>
            </p:nvPr>
          </p:nvGraphicFramePr>
          <p:xfrm>
            <a:off x="3547" y="1619"/>
            <a:ext cx="690" cy="320"/>
          </p:xfrm>
          <a:graphic>
            <a:graphicData uri="http://schemas.openxmlformats.org/presentationml/2006/ole">
              <mc:AlternateContent xmlns:mc="http://schemas.openxmlformats.org/markup-compatibility/2006">
                <mc:Choice xmlns:v="urn:schemas-microsoft-com:vml" Requires="v">
                  <p:oleObj spid="_x0000_s7540" name="Equation" r:id="rId7" imgW="495000" imgH="203040" progId="Equation.DSMT4">
                    <p:embed/>
                  </p:oleObj>
                </mc:Choice>
                <mc:Fallback>
                  <p:oleObj name="Equation" r:id="rId7" imgW="495000" imgH="203040" progId="Equation.DSMT4">
                    <p:embed/>
                    <p:pic>
                      <p:nvPicPr>
                        <p:cNvPr id="14" name="Object 14"/>
                        <p:cNvPicPr>
                          <a:picLocks noChangeAspect="1" noChangeArrowheads="1"/>
                        </p:cNvPicPr>
                        <p:nvPr/>
                      </p:nvPicPr>
                      <p:blipFill>
                        <a:blip r:embed="rId8"/>
                        <a:srcRect/>
                        <a:stretch>
                          <a:fillRect/>
                        </a:stretch>
                      </p:blipFill>
                      <p:spPr bwMode="auto">
                        <a:xfrm>
                          <a:off x="3547" y="1619"/>
                          <a:ext cx="690"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17" name="Group 15"/>
          <p:cNvGrpSpPr>
            <a:grpSpLocks/>
          </p:cNvGrpSpPr>
          <p:nvPr/>
        </p:nvGrpSpPr>
        <p:grpSpPr bwMode="auto">
          <a:xfrm>
            <a:off x="4945956" y="3324952"/>
            <a:ext cx="3298246" cy="984251"/>
            <a:chOff x="2688" y="2470"/>
            <a:chExt cx="1772" cy="620"/>
          </a:xfrm>
        </p:grpSpPr>
        <p:sp>
          <p:nvSpPr>
            <p:cNvPr id="18" name="Text Box 16"/>
            <p:cNvSpPr txBox="1">
              <a:spLocks noChangeArrowheads="1"/>
            </p:cNvSpPr>
            <p:nvPr/>
          </p:nvSpPr>
          <p:spPr bwMode="auto">
            <a:xfrm>
              <a:off x="2688" y="2592"/>
              <a:ext cx="129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动能：</a:t>
              </a:r>
            </a:p>
          </p:txBody>
        </p:sp>
        <p:graphicFrame>
          <p:nvGraphicFramePr>
            <p:cNvPr id="19" name="Object 17"/>
            <p:cNvGraphicFramePr>
              <a:graphicFrameLocks noChangeAspect="1"/>
            </p:cNvGraphicFramePr>
            <p:nvPr>
              <p:extLst>
                <p:ext uri="{D42A27DB-BD31-4B8C-83A1-F6EECF244321}">
                  <p14:modId xmlns:p14="http://schemas.microsoft.com/office/powerpoint/2010/main" val="2134645482"/>
                </p:ext>
              </p:extLst>
            </p:nvPr>
          </p:nvGraphicFramePr>
          <p:xfrm>
            <a:off x="3471" y="2470"/>
            <a:ext cx="989" cy="620"/>
          </p:xfrm>
          <a:graphic>
            <a:graphicData uri="http://schemas.openxmlformats.org/presentationml/2006/ole">
              <mc:AlternateContent xmlns:mc="http://schemas.openxmlformats.org/markup-compatibility/2006">
                <mc:Choice xmlns:v="urn:schemas-microsoft-com:vml" Requires="v">
                  <p:oleObj spid="_x0000_s7541" name="Equation" r:id="rId9" imgW="736560" imgH="393480" progId="Equation.DSMT4">
                    <p:embed/>
                  </p:oleObj>
                </mc:Choice>
                <mc:Fallback>
                  <p:oleObj name="Equation" r:id="rId9" imgW="736560" imgH="393480" progId="Equation.DSMT4">
                    <p:embed/>
                    <p:pic>
                      <p:nvPicPr>
                        <p:cNvPr id="17" name="Object 17"/>
                        <p:cNvPicPr>
                          <a:picLocks noChangeAspect="1" noChangeArrowheads="1"/>
                        </p:cNvPicPr>
                        <p:nvPr/>
                      </p:nvPicPr>
                      <p:blipFill>
                        <a:blip r:embed="rId10"/>
                        <a:srcRect/>
                        <a:stretch>
                          <a:fillRect/>
                        </a:stretch>
                      </p:blipFill>
                      <p:spPr bwMode="auto">
                        <a:xfrm>
                          <a:off x="3471" y="2470"/>
                          <a:ext cx="989" cy="6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0" name="Text Box 18"/>
          <p:cNvSpPr txBox="1">
            <a:spLocks noChangeArrowheads="1"/>
          </p:cNvSpPr>
          <p:nvPr/>
        </p:nvSpPr>
        <p:spPr bwMode="auto">
          <a:xfrm>
            <a:off x="4945956" y="4675509"/>
            <a:ext cx="364648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转动惯量：</a:t>
            </a:r>
          </a:p>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刚体惯性的量度 </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I</a:t>
            </a:r>
          </a:p>
        </p:txBody>
      </p:sp>
      <p:sp>
        <p:nvSpPr>
          <p:cNvPr id="21" name="Line 21"/>
          <p:cNvSpPr>
            <a:spLocks noChangeShapeType="1"/>
          </p:cNvSpPr>
          <p:nvPr/>
        </p:nvSpPr>
        <p:spPr bwMode="auto">
          <a:xfrm>
            <a:off x="0" y="1053068"/>
            <a:ext cx="9097962" cy="0"/>
          </a:xfrm>
          <a:prstGeom prst="line">
            <a:avLst/>
          </a:prstGeom>
          <a:noFill/>
          <a:ln w="57150">
            <a:solidFill>
              <a:srgbClr val="9900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endParaRPr lang="zh-CN" altLang="en-US"/>
          </a:p>
        </p:txBody>
      </p:sp>
    </p:spTree>
    <p:extLst>
      <p:ext uri="{BB962C8B-B14F-4D97-AF65-F5344CB8AC3E}">
        <p14:creationId xmlns:p14="http://schemas.microsoft.com/office/powerpoint/2010/main" val="57591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3"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14</a:t>
            </a:fld>
            <a:endParaRPr lang="zh-CN" altLang="en-US"/>
          </a:p>
        </p:txBody>
      </p:sp>
      <p:graphicFrame>
        <p:nvGraphicFramePr>
          <p:cNvPr id="4" name="Object 2"/>
          <p:cNvGraphicFramePr>
            <a:graphicFrameLocks noChangeAspect="1"/>
          </p:cNvGraphicFramePr>
          <p:nvPr>
            <p:extLst>
              <p:ext uri="{D42A27DB-BD31-4B8C-83A1-F6EECF244321}">
                <p14:modId xmlns:p14="http://schemas.microsoft.com/office/powerpoint/2010/main" val="2756655331"/>
              </p:ext>
            </p:extLst>
          </p:nvPr>
        </p:nvGraphicFramePr>
        <p:xfrm>
          <a:off x="1289501" y="1284910"/>
          <a:ext cx="1759824" cy="753984"/>
        </p:xfrm>
        <a:graphic>
          <a:graphicData uri="http://schemas.openxmlformats.org/presentationml/2006/ole">
            <mc:AlternateContent xmlns:mc="http://schemas.openxmlformats.org/markup-compatibility/2006">
              <mc:Choice xmlns:v="urn:schemas-microsoft-com:vml" Requires="v">
                <p:oleObj spid="_x0000_s8838" name="Equation" r:id="rId3" imgW="799920" imgH="342720" progId="Equation.DSMT4">
                  <p:embed/>
                </p:oleObj>
              </mc:Choice>
              <mc:Fallback>
                <p:oleObj name="Equation" r:id="rId3" imgW="799920" imgH="342720" progId="Equation.DSMT4">
                  <p:embed/>
                  <p:pic>
                    <p:nvPicPr>
                      <p:cNvPr id="3" name="Object 2"/>
                      <p:cNvPicPr>
                        <a:picLocks noChangeAspect="1" noChangeArrowheads="1"/>
                      </p:cNvPicPr>
                      <p:nvPr/>
                    </p:nvPicPr>
                    <p:blipFill>
                      <a:blip r:embed="rId4"/>
                      <a:srcRect/>
                      <a:stretch>
                        <a:fillRect/>
                      </a:stretch>
                    </p:blipFill>
                    <p:spPr bwMode="auto">
                      <a:xfrm>
                        <a:off x="1289501" y="1284910"/>
                        <a:ext cx="1759824" cy="75398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ct 3"/>
          <p:cNvGraphicFramePr>
            <a:graphicFrameLocks noChangeAspect="1"/>
          </p:cNvGraphicFramePr>
          <p:nvPr>
            <p:extLst>
              <p:ext uri="{D42A27DB-BD31-4B8C-83A1-F6EECF244321}">
                <p14:modId xmlns:p14="http://schemas.microsoft.com/office/powerpoint/2010/main" val="3530044104"/>
              </p:ext>
            </p:extLst>
          </p:nvPr>
        </p:nvGraphicFramePr>
        <p:xfrm>
          <a:off x="4000612" y="2147562"/>
          <a:ext cx="1536480" cy="614592"/>
        </p:xfrm>
        <a:graphic>
          <a:graphicData uri="http://schemas.openxmlformats.org/presentationml/2006/ole">
            <mc:AlternateContent xmlns:mc="http://schemas.openxmlformats.org/markup-compatibility/2006">
              <mc:Choice xmlns:v="urn:schemas-microsoft-com:vml" Requires="v">
                <p:oleObj spid="_x0000_s8839" name="Equation" r:id="rId5" imgW="698400" imgH="279360" progId="Equation.DSMT4">
                  <p:embed/>
                </p:oleObj>
              </mc:Choice>
              <mc:Fallback>
                <p:oleObj name="Equation" r:id="rId5" imgW="698400" imgH="279360" progId="Equation.DSMT4">
                  <p:embed/>
                  <p:pic>
                    <p:nvPicPr>
                      <p:cNvPr id="4" name="Object 3"/>
                      <p:cNvPicPr>
                        <a:picLocks noChangeAspect="1" noChangeArrowheads="1"/>
                      </p:cNvPicPr>
                      <p:nvPr/>
                    </p:nvPicPr>
                    <p:blipFill>
                      <a:blip r:embed="rId6"/>
                      <a:srcRect/>
                      <a:stretch>
                        <a:fillRect/>
                      </a:stretch>
                    </p:blipFill>
                    <p:spPr bwMode="auto">
                      <a:xfrm>
                        <a:off x="4000612" y="2147562"/>
                        <a:ext cx="1536480" cy="6145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Text Box 4"/>
          <p:cNvSpPr txBox="1">
            <a:spLocks noChangeArrowheads="1"/>
          </p:cNvSpPr>
          <p:nvPr/>
        </p:nvSpPr>
        <p:spPr bwMode="auto">
          <a:xfrm>
            <a:off x="1095686" y="2185325"/>
            <a:ext cx="3200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latin typeface="华文楷体" panose="02010600040101010101" pitchFamily="2" charset="-122"/>
                <a:ea typeface="华文楷体" panose="02010600040101010101" pitchFamily="2" charset="-122"/>
              </a:rPr>
              <a:t>若质量连续分布</a:t>
            </a:r>
          </a:p>
        </p:txBody>
      </p:sp>
      <p:grpSp>
        <p:nvGrpSpPr>
          <p:cNvPr id="7" name="Group 5"/>
          <p:cNvGrpSpPr>
            <a:grpSpLocks/>
          </p:cNvGrpSpPr>
          <p:nvPr/>
        </p:nvGrpSpPr>
        <p:grpSpPr bwMode="auto">
          <a:xfrm>
            <a:off x="3596482" y="1330502"/>
            <a:ext cx="5070475" cy="525463"/>
            <a:chOff x="2391" y="288"/>
            <a:chExt cx="3194" cy="331"/>
          </a:xfrm>
        </p:grpSpPr>
        <p:sp>
          <p:nvSpPr>
            <p:cNvPr id="8" name="Text Box 6"/>
            <p:cNvSpPr txBox="1">
              <a:spLocks noChangeArrowheads="1"/>
            </p:cNvSpPr>
            <p:nvPr/>
          </p:nvSpPr>
          <p:spPr bwMode="auto">
            <a:xfrm>
              <a:off x="2585" y="289"/>
              <a:ext cx="3000"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华文楷体" panose="02010600040101010101" pitchFamily="2" charset="-122"/>
                  <a:ea typeface="华文楷体" panose="02010600040101010101" pitchFamily="2" charset="-122"/>
                </a:rPr>
                <a:t>为质元       到转轴的垂直距离</a:t>
              </a:r>
            </a:p>
          </p:txBody>
        </p:sp>
        <p:graphicFrame>
          <p:nvGraphicFramePr>
            <p:cNvPr id="9" name="Object 7"/>
            <p:cNvGraphicFramePr>
              <a:graphicFrameLocks noChangeAspect="1"/>
            </p:cNvGraphicFramePr>
            <p:nvPr>
              <p:extLst>
                <p:ext uri="{D42A27DB-BD31-4B8C-83A1-F6EECF244321}">
                  <p14:modId xmlns:p14="http://schemas.microsoft.com/office/powerpoint/2010/main" val="2719411643"/>
                </p:ext>
              </p:extLst>
            </p:nvPr>
          </p:nvGraphicFramePr>
          <p:xfrm>
            <a:off x="2391" y="297"/>
            <a:ext cx="246" cy="317"/>
          </p:xfrm>
          <a:graphic>
            <a:graphicData uri="http://schemas.openxmlformats.org/presentationml/2006/ole">
              <mc:AlternateContent xmlns:mc="http://schemas.openxmlformats.org/markup-compatibility/2006">
                <mc:Choice xmlns:v="urn:schemas-microsoft-com:vml" Requires="v">
                  <p:oleObj spid="_x0000_s8840" name="Equation" r:id="rId7" imgW="177480" imgH="228600" progId="Equation.DSMT4">
                    <p:embed/>
                  </p:oleObj>
                </mc:Choice>
                <mc:Fallback>
                  <p:oleObj name="Equation" r:id="rId7" imgW="177480" imgH="228600" progId="Equation.DSMT4">
                    <p:embed/>
                    <p:pic>
                      <p:nvPicPr>
                        <p:cNvPr id="8" name="Object 7"/>
                        <p:cNvPicPr>
                          <a:picLocks noChangeAspect="1" noChangeArrowheads="1"/>
                        </p:cNvPicPr>
                        <p:nvPr/>
                      </p:nvPicPr>
                      <p:blipFill>
                        <a:blip r:embed="rId8"/>
                        <a:srcRect/>
                        <a:stretch>
                          <a:fillRect/>
                        </a:stretch>
                      </p:blipFill>
                      <p:spPr bwMode="auto">
                        <a:xfrm>
                          <a:off x="2391" y="297"/>
                          <a:ext cx="246" cy="31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8"/>
            <p:cNvGraphicFramePr>
              <a:graphicFrameLocks noChangeAspect="1"/>
            </p:cNvGraphicFramePr>
            <p:nvPr>
              <p:extLst>
                <p:ext uri="{D42A27DB-BD31-4B8C-83A1-F6EECF244321}">
                  <p14:modId xmlns:p14="http://schemas.microsoft.com/office/powerpoint/2010/main" val="3810841985"/>
                </p:ext>
              </p:extLst>
            </p:nvPr>
          </p:nvGraphicFramePr>
          <p:xfrm>
            <a:off x="3299" y="288"/>
            <a:ext cx="281" cy="317"/>
          </p:xfrm>
          <a:graphic>
            <a:graphicData uri="http://schemas.openxmlformats.org/presentationml/2006/ole">
              <mc:AlternateContent xmlns:mc="http://schemas.openxmlformats.org/markup-compatibility/2006">
                <mc:Choice xmlns:v="urn:schemas-microsoft-com:vml" Requires="v">
                  <p:oleObj spid="_x0000_s8841" name="Equation" r:id="rId9" imgW="203040" imgH="228600" progId="Equation.DSMT4">
                    <p:embed/>
                  </p:oleObj>
                </mc:Choice>
                <mc:Fallback>
                  <p:oleObj name="Equation" r:id="rId9" imgW="203040" imgH="228600" progId="Equation.DSMT4">
                    <p:embed/>
                    <p:pic>
                      <p:nvPicPr>
                        <p:cNvPr id="9" name="Object 8"/>
                        <p:cNvPicPr>
                          <a:picLocks noChangeAspect="1" noChangeArrowheads="1"/>
                        </p:cNvPicPr>
                        <p:nvPr/>
                      </p:nvPicPr>
                      <p:blipFill>
                        <a:blip r:embed="rId10"/>
                        <a:srcRect/>
                        <a:stretch>
                          <a:fillRect/>
                        </a:stretch>
                      </p:blipFill>
                      <p:spPr bwMode="auto">
                        <a:xfrm>
                          <a:off x="3299" y="288"/>
                          <a:ext cx="281" cy="31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1" name="Text Box 13"/>
          <p:cNvSpPr txBox="1">
            <a:spLocks noChangeArrowheads="1"/>
          </p:cNvSpPr>
          <p:nvPr/>
        </p:nvSpPr>
        <p:spPr bwMode="auto">
          <a:xfrm>
            <a:off x="1077119" y="5660060"/>
            <a:ext cx="19800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质量体密度</a:t>
            </a:r>
          </a:p>
        </p:txBody>
      </p:sp>
      <p:sp>
        <p:nvSpPr>
          <p:cNvPr id="12" name="Text Box 14"/>
          <p:cNvSpPr txBox="1">
            <a:spLocks noChangeArrowheads="1"/>
          </p:cNvSpPr>
          <p:nvPr/>
        </p:nvSpPr>
        <p:spPr bwMode="auto">
          <a:xfrm>
            <a:off x="1077119" y="4411048"/>
            <a:ext cx="19800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质量面密度</a:t>
            </a:r>
          </a:p>
        </p:txBody>
      </p:sp>
      <p:sp>
        <p:nvSpPr>
          <p:cNvPr id="13" name="Text Box 15"/>
          <p:cNvSpPr txBox="1">
            <a:spLocks noChangeArrowheads="1"/>
          </p:cNvSpPr>
          <p:nvPr/>
        </p:nvSpPr>
        <p:spPr bwMode="auto">
          <a:xfrm>
            <a:off x="1077119" y="3174993"/>
            <a:ext cx="19800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质量线密度</a:t>
            </a:r>
          </a:p>
        </p:txBody>
      </p:sp>
      <p:graphicFrame>
        <p:nvGraphicFramePr>
          <p:cNvPr id="14" name="Object 3"/>
          <p:cNvGraphicFramePr>
            <a:graphicFrameLocks noChangeAspect="1"/>
          </p:cNvGraphicFramePr>
          <p:nvPr>
            <p:extLst>
              <p:ext uri="{D42A27DB-BD31-4B8C-83A1-F6EECF244321}">
                <p14:modId xmlns:p14="http://schemas.microsoft.com/office/powerpoint/2010/main" val="721159328"/>
              </p:ext>
            </p:extLst>
          </p:nvPr>
        </p:nvGraphicFramePr>
        <p:xfrm>
          <a:off x="3471819" y="3219821"/>
          <a:ext cx="1368576" cy="390456"/>
        </p:xfrm>
        <a:graphic>
          <a:graphicData uri="http://schemas.openxmlformats.org/presentationml/2006/ole">
            <mc:AlternateContent xmlns:mc="http://schemas.openxmlformats.org/markup-compatibility/2006">
              <mc:Choice xmlns:v="urn:schemas-microsoft-com:vml" Requires="v">
                <p:oleObj spid="_x0000_s8842" name="Equation" r:id="rId11" imgW="622080" imgH="177480" progId="Equation.DSMT4">
                  <p:embed/>
                </p:oleObj>
              </mc:Choice>
              <mc:Fallback>
                <p:oleObj name="Equation" r:id="rId11" imgW="622080" imgH="177480" progId="Equation.DSMT4">
                  <p:embed/>
                  <p:pic>
                    <p:nvPicPr>
                      <p:cNvPr id="17" name="Object 3"/>
                      <p:cNvPicPr>
                        <a:picLocks noChangeAspect="1" noChangeArrowheads="1"/>
                      </p:cNvPicPr>
                      <p:nvPr/>
                    </p:nvPicPr>
                    <p:blipFill>
                      <a:blip r:embed="rId12"/>
                      <a:srcRect/>
                      <a:stretch>
                        <a:fillRect/>
                      </a:stretch>
                    </p:blipFill>
                    <p:spPr bwMode="auto">
                      <a:xfrm>
                        <a:off x="3471819" y="3219821"/>
                        <a:ext cx="1368576" cy="390456"/>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 name="Group 9"/>
          <p:cNvGrpSpPr>
            <a:grpSpLocks/>
          </p:cNvGrpSpPr>
          <p:nvPr/>
        </p:nvGrpSpPr>
        <p:grpSpPr bwMode="auto">
          <a:xfrm>
            <a:off x="6022679" y="3117604"/>
            <a:ext cx="1981200" cy="533400"/>
            <a:chOff x="240" y="3264"/>
            <a:chExt cx="1248" cy="336"/>
          </a:xfrm>
        </p:grpSpPr>
        <p:sp>
          <p:nvSpPr>
            <p:cNvPr id="16" name="Rectangle 10"/>
            <p:cNvSpPr>
              <a:spLocks noChangeArrowheads="1"/>
            </p:cNvSpPr>
            <p:nvPr/>
          </p:nvSpPr>
          <p:spPr bwMode="auto">
            <a:xfrm>
              <a:off x="240" y="3264"/>
              <a:ext cx="1248" cy="48"/>
            </a:xfrm>
            <a:prstGeom prst="rect">
              <a:avLst/>
            </a:prstGeom>
            <a:gradFill rotWithShape="0">
              <a:gsLst>
                <a:gs pos="0">
                  <a:srgbClr val="FF9933">
                    <a:gamma/>
                    <a:shade val="46275"/>
                    <a:invGamma/>
                  </a:srgbClr>
                </a:gs>
                <a:gs pos="100000">
                  <a:srgbClr val="FF993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grpSp>
          <p:nvGrpSpPr>
            <p:cNvPr id="17" name="Group 11"/>
            <p:cNvGrpSpPr>
              <a:grpSpLocks/>
            </p:cNvGrpSpPr>
            <p:nvPr/>
          </p:nvGrpSpPr>
          <p:grpSpPr bwMode="auto">
            <a:xfrm>
              <a:off x="240" y="3552"/>
              <a:ext cx="1152" cy="48"/>
              <a:chOff x="240" y="3504"/>
              <a:chExt cx="1152" cy="48"/>
            </a:xfrm>
          </p:grpSpPr>
          <p:sp>
            <p:nvSpPr>
              <p:cNvPr id="18" name="Oval 12"/>
              <p:cNvSpPr>
                <a:spLocks noChangeArrowheads="1"/>
              </p:cNvSpPr>
              <p:nvPr/>
            </p:nvSpPr>
            <p:spPr bwMode="auto">
              <a:xfrm>
                <a:off x="240" y="3504"/>
                <a:ext cx="192" cy="48"/>
              </a:xfrm>
              <a:prstGeom prst="ellipse">
                <a:avLst/>
              </a:pr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sp>
            <p:nvSpPr>
              <p:cNvPr id="19" name="Oval 13"/>
              <p:cNvSpPr>
                <a:spLocks noChangeArrowheads="1"/>
              </p:cNvSpPr>
              <p:nvPr/>
            </p:nvSpPr>
            <p:spPr bwMode="auto">
              <a:xfrm>
                <a:off x="432" y="3504"/>
                <a:ext cx="192" cy="48"/>
              </a:xfrm>
              <a:prstGeom prst="ellipse">
                <a:avLst/>
              </a:pr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sp>
            <p:nvSpPr>
              <p:cNvPr id="20" name="Oval 14"/>
              <p:cNvSpPr>
                <a:spLocks noChangeArrowheads="1"/>
              </p:cNvSpPr>
              <p:nvPr/>
            </p:nvSpPr>
            <p:spPr bwMode="auto">
              <a:xfrm>
                <a:off x="624" y="3504"/>
                <a:ext cx="192" cy="48"/>
              </a:xfrm>
              <a:prstGeom prst="ellipse">
                <a:avLst/>
              </a:pr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sp>
            <p:nvSpPr>
              <p:cNvPr id="21" name="Oval 15"/>
              <p:cNvSpPr>
                <a:spLocks noChangeArrowheads="1"/>
              </p:cNvSpPr>
              <p:nvPr/>
            </p:nvSpPr>
            <p:spPr bwMode="auto">
              <a:xfrm>
                <a:off x="816" y="3504"/>
                <a:ext cx="192" cy="48"/>
              </a:xfrm>
              <a:prstGeom prst="ellipse">
                <a:avLst/>
              </a:pr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sp>
            <p:nvSpPr>
              <p:cNvPr id="22" name="Oval 16"/>
              <p:cNvSpPr>
                <a:spLocks noChangeArrowheads="1"/>
              </p:cNvSpPr>
              <p:nvPr/>
            </p:nvSpPr>
            <p:spPr bwMode="auto">
              <a:xfrm>
                <a:off x="1008" y="3504"/>
                <a:ext cx="192" cy="48"/>
              </a:xfrm>
              <a:prstGeom prst="ellipse">
                <a:avLst/>
              </a:pr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sp>
            <p:nvSpPr>
              <p:cNvPr id="23" name="Oval 17"/>
              <p:cNvSpPr>
                <a:spLocks noChangeArrowheads="1"/>
              </p:cNvSpPr>
              <p:nvPr/>
            </p:nvSpPr>
            <p:spPr bwMode="auto">
              <a:xfrm>
                <a:off x="1200" y="3504"/>
                <a:ext cx="192" cy="48"/>
              </a:xfrm>
              <a:prstGeom prst="ellipse">
                <a:avLst/>
              </a:prstGeom>
              <a:solidFill>
                <a:srgbClr val="6633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grpSp>
      </p:grpSp>
      <p:graphicFrame>
        <p:nvGraphicFramePr>
          <p:cNvPr id="24" name="Object 4"/>
          <p:cNvGraphicFramePr>
            <a:graphicFrameLocks noChangeAspect="1"/>
          </p:cNvGraphicFramePr>
          <p:nvPr>
            <p:extLst>
              <p:ext uri="{D42A27DB-BD31-4B8C-83A1-F6EECF244321}">
                <p14:modId xmlns:p14="http://schemas.microsoft.com/office/powerpoint/2010/main" val="4074049551"/>
              </p:ext>
            </p:extLst>
          </p:nvPr>
        </p:nvGraphicFramePr>
        <p:xfrm>
          <a:off x="3413125" y="4486275"/>
          <a:ext cx="1479550" cy="388938"/>
        </p:xfrm>
        <a:graphic>
          <a:graphicData uri="http://schemas.openxmlformats.org/presentationml/2006/ole">
            <mc:AlternateContent xmlns:mc="http://schemas.openxmlformats.org/markup-compatibility/2006">
              <mc:Choice xmlns:v="urn:schemas-microsoft-com:vml" Requires="v">
                <p:oleObj spid="_x0000_s8843" name="Equation" r:id="rId13" imgW="672840" imgH="177480" progId="Equation.DSMT4">
                  <p:embed/>
                </p:oleObj>
              </mc:Choice>
              <mc:Fallback>
                <p:oleObj name="Equation" r:id="rId13" imgW="672840" imgH="177480" progId="Equation.DSMT4">
                  <p:embed/>
                  <p:pic>
                    <p:nvPicPr>
                      <p:cNvPr id="27" name="Object 4"/>
                      <p:cNvPicPr>
                        <a:picLocks noChangeAspect="1" noChangeArrowheads="1"/>
                      </p:cNvPicPr>
                      <p:nvPr/>
                    </p:nvPicPr>
                    <p:blipFill>
                      <a:blip r:embed="rId14"/>
                      <a:srcRect/>
                      <a:stretch>
                        <a:fillRect/>
                      </a:stretch>
                    </p:blipFill>
                    <p:spPr bwMode="auto">
                      <a:xfrm>
                        <a:off x="3413125" y="4486275"/>
                        <a:ext cx="1479550" cy="38893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5" name="Group 18"/>
          <p:cNvGrpSpPr>
            <a:grpSpLocks/>
          </p:cNvGrpSpPr>
          <p:nvPr/>
        </p:nvGrpSpPr>
        <p:grpSpPr bwMode="auto">
          <a:xfrm>
            <a:off x="6519569" y="4173899"/>
            <a:ext cx="914400" cy="990600"/>
            <a:chOff x="2089" y="3120"/>
            <a:chExt cx="576" cy="624"/>
          </a:xfrm>
        </p:grpSpPr>
        <p:sp>
          <p:nvSpPr>
            <p:cNvPr id="26" name="Rectangle 19"/>
            <p:cNvSpPr>
              <a:spLocks noChangeArrowheads="1"/>
            </p:cNvSpPr>
            <p:nvPr/>
          </p:nvSpPr>
          <p:spPr bwMode="auto">
            <a:xfrm>
              <a:off x="2112" y="3120"/>
              <a:ext cx="52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sp>
          <p:nvSpPr>
            <p:cNvPr id="27" name="Oval 20"/>
            <p:cNvSpPr>
              <a:spLocks noChangeArrowheads="1"/>
            </p:cNvSpPr>
            <p:nvPr/>
          </p:nvSpPr>
          <p:spPr bwMode="auto">
            <a:xfrm>
              <a:off x="2089" y="3552"/>
              <a:ext cx="576" cy="192"/>
            </a:xfrm>
            <a:prstGeom prst="ellipse">
              <a:avLst/>
            </a:prstGeom>
            <a:solidFill>
              <a:srgbClr val="9900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grpSp>
      <p:graphicFrame>
        <p:nvGraphicFramePr>
          <p:cNvPr id="28" name="Object 5"/>
          <p:cNvGraphicFramePr>
            <a:graphicFrameLocks noChangeAspect="1"/>
          </p:cNvGraphicFramePr>
          <p:nvPr>
            <p:extLst>
              <p:ext uri="{D42A27DB-BD31-4B8C-83A1-F6EECF244321}">
                <p14:modId xmlns:p14="http://schemas.microsoft.com/office/powerpoint/2010/main" val="1892093278"/>
              </p:ext>
            </p:extLst>
          </p:nvPr>
        </p:nvGraphicFramePr>
        <p:xfrm>
          <a:off x="3471819" y="5722288"/>
          <a:ext cx="1536480" cy="446688"/>
        </p:xfrm>
        <a:graphic>
          <a:graphicData uri="http://schemas.openxmlformats.org/presentationml/2006/ole">
            <mc:AlternateContent xmlns:mc="http://schemas.openxmlformats.org/markup-compatibility/2006">
              <mc:Choice xmlns:v="urn:schemas-microsoft-com:vml" Requires="v">
                <p:oleObj spid="_x0000_s8844" name="Equation" r:id="rId15" imgW="698400" imgH="203040" progId="Equation.DSMT4">
                  <p:embed/>
                </p:oleObj>
              </mc:Choice>
              <mc:Fallback>
                <p:oleObj name="Equation" r:id="rId15" imgW="698400" imgH="203040" progId="Equation.DSMT4">
                  <p:embed/>
                  <p:pic>
                    <p:nvPicPr>
                      <p:cNvPr id="31" name="Object 5"/>
                      <p:cNvPicPr>
                        <a:picLocks noChangeAspect="1" noChangeArrowheads="1"/>
                      </p:cNvPicPr>
                      <p:nvPr/>
                    </p:nvPicPr>
                    <p:blipFill>
                      <a:blip r:embed="rId16"/>
                      <a:srcRect/>
                      <a:stretch>
                        <a:fillRect/>
                      </a:stretch>
                    </p:blipFill>
                    <p:spPr bwMode="auto">
                      <a:xfrm>
                        <a:off x="3471819" y="5722288"/>
                        <a:ext cx="1536480" cy="44668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9" name="Group 21"/>
          <p:cNvGrpSpPr>
            <a:grpSpLocks/>
          </p:cNvGrpSpPr>
          <p:nvPr/>
        </p:nvGrpSpPr>
        <p:grpSpPr bwMode="auto">
          <a:xfrm>
            <a:off x="5902029" y="5590855"/>
            <a:ext cx="2438400" cy="838200"/>
            <a:chOff x="3360" y="3168"/>
            <a:chExt cx="1536" cy="528"/>
          </a:xfrm>
        </p:grpSpPr>
        <p:sp>
          <p:nvSpPr>
            <p:cNvPr id="30" name="AutoShape 22"/>
            <p:cNvSpPr>
              <a:spLocks noChangeArrowheads="1"/>
            </p:cNvSpPr>
            <p:nvPr/>
          </p:nvSpPr>
          <p:spPr bwMode="auto">
            <a:xfrm>
              <a:off x="3360" y="3168"/>
              <a:ext cx="480" cy="528"/>
            </a:xfrm>
            <a:prstGeom prst="can">
              <a:avLst>
                <a:gd name="adj" fmla="val 36667"/>
              </a:avLst>
            </a:prstGeom>
            <a:gradFill flip="none" rotWithShape="1">
              <a:gsLst>
                <a:gs pos="0">
                  <a:srgbClr val="FF9900"/>
                </a:gs>
                <a:gs pos="52000">
                  <a:schemeClr val="accent2">
                    <a:lumMod val="75000"/>
                  </a:schemeClr>
                </a:gs>
                <a:gs pos="100000">
                  <a:srgbClr val="FF9900"/>
                </a:gs>
              </a:gsLst>
              <a:lin ang="0" scaled="1"/>
              <a:tileRect/>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sp>
          <p:nvSpPr>
            <p:cNvPr id="31" name="AutoShape 23"/>
            <p:cNvSpPr>
              <a:spLocks noChangeArrowheads="1"/>
            </p:cNvSpPr>
            <p:nvPr/>
          </p:nvSpPr>
          <p:spPr bwMode="auto">
            <a:xfrm>
              <a:off x="4032" y="3168"/>
              <a:ext cx="864" cy="480"/>
            </a:xfrm>
            <a:prstGeom prst="cube">
              <a:avLst>
                <a:gd name="adj" fmla="val 25000"/>
              </a:avLst>
            </a:prstGeom>
            <a:gradFill rotWithShape="0">
              <a:gsLst>
                <a:gs pos="0">
                  <a:srgbClr val="FF00FF">
                    <a:gamma/>
                    <a:shade val="46275"/>
                    <a:invGamma/>
                  </a:srgbClr>
                </a:gs>
                <a:gs pos="50000">
                  <a:srgbClr val="FF00FF"/>
                </a:gs>
                <a:gs pos="100000">
                  <a:srgbClr val="FF00FF">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p>
          </p:txBody>
        </p:sp>
      </p:grpSp>
      <p:sp>
        <p:nvSpPr>
          <p:cNvPr id="32" name="Text Box 42"/>
          <p:cNvSpPr txBox="1">
            <a:spLocks noChangeArrowheads="1"/>
          </p:cNvSpPr>
          <p:nvPr/>
        </p:nvSpPr>
        <p:spPr bwMode="auto">
          <a:xfrm>
            <a:off x="429933" y="383956"/>
            <a:ext cx="474146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转动惯量的计算</a:t>
            </a:r>
          </a:p>
        </p:txBody>
      </p:sp>
    </p:spTree>
    <p:extLst>
      <p:ext uri="{BB962C8B-B14F-4D97-AF65-F5344CB8AC3E}">
        <p14:creationId xmlns:p14="http://schemas.microsoft.com/office/powerpoint/2010/main" val="190068640"/>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left)">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left)">
                                      <p:cBhvr>
                                        <p:cTn id="32" dur="500"/>
                                        <p:tgtEl>
                                          <p:spTgt spid="13"/>
                                        </p:tgtEl>
                                      </p:cBhvr>
                                    </p:animEffect>
                                  </p:childTnLst>
                                </p:cTn>
                              </p:par>
                              <p:par>
                                <p:cTn id="33" presetID="22" presetClass="entr" presetSubtype="8" fill="hold" nodeType="with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par>
                                <p:cTn id="36" presetID="22" presetClass="entr" presetSubtype="8"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lef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par>
                                <p:cTn id="44" presetID="22" presetClass="entr" presetSubtype="8" fill="hold"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500"/>
                                        <p:tgtEl>
                                          <p:spTgt spid="24"/>
                                        </p:tgtEl>
                                      </p:cBhvr>
                                    </p:animEffect>
                                  </p:childTnLst>
                                </p:cTn>
                              </p:par>
                              <p:par>
                                <p:cTn id="47" presetID="22" presetClass="entr" presetSubtype="8" fill="hold" nodeType="with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wipe(left)">
                                      <p:cBhvr>
                                        <p:cTn id="49" dur="500"/>
                                        <p:tgtEl>
                                          <p:spTgt spid="2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wipe(left)">
                                      <p:cBhvr>
                                        <p:cTn id="54" dur="500"/>
                                        <p:tgtEl>
                                          <p:spTgt spid="11"/>
                                        </p:tgtEl>
                                      </p:cBhvr>
                                    </p:animEffect>
                                  </p:childTnLst>
                                </p:cTn>
                              </p:par>
                              <p:par>
                                <p:cTn id="55" presetID="22" presetClass="entr" presetSubtype="8" fill="hold" nodeType="withEffect">
                                  <p:stCondLst>
                                    <p:cond delay="0"/>
                                  </p:stCondLst>
                                  <p:childTnLst>
                                    <p:set>
                                      <p:cBhvr>
                                        <p:cTn id="56" dur="1" fill="hold">
                                          <p:stCondLst>
                                            <p:cond delay="0"/>
                                          </p:stCondLst>
                                        </p:cTn>
                                        <p:tgtEl>
                                          <p:spTgt spid="28"/>
                                        </p:tgtEl>
                                        <p:attrNameLst>
                                          <p:attrName>style.visibility</p:attrName>
                                        </p:attrNameLst>
                                      </p:cBhvr>
                                      <p:to>
                                        <p:strVal val="visible"/>
                                      </p:to>
                                    </p:set>
                                    <p:animEffect transition="in" filter="wipe(left)">
                                      <p:cBhvr>
                                        <p:cTn id="57" dur="500"/>
                                        <p:tgtEl>
                                          <p:spTgt spid="28"/>
                                        </p:tgtEl>
                                      </p:cBhvr>
                                    </p:animEffect>
                                  </p:childTnLst>
                                </p:cTn>
                              </p:par>
                              <p:par>
                                <p:cTn id="58" presetID="22" presetClass="entr" presetSubtype="8" fill="hold" nodeType="withEffect">
                                  <p:stCondLst>
                                    <p:cond delay="0"/>
                                  </p:stCondLst>
                                  <p:childTnLst>
                                    <p:set>
                                      <p:cBhvr>
                                        <p:cTn id="59" dur="1" fill="hold">
                                          <p:stCondLst>
                                            <p:cond delay="0"/>
                                          </p:stCondLst>
                                        </p:cTn>
                                        <p:tgtEl>
                                          <p:spTgt spid="29"/>
                                        </p:tgtEl>
                                        <p:attrNameLst>
                                          <p:attrName>style.visibility</p:attrName>
                                        </p:attrNameLst>
                                      </p:cBhvr>
                                      <p:to>
                                        <p:strVal val="visible"/>
                                      </p:to>
                                    </p:set>
                                    <p:animEffect transition="in" filter="wipe(left)">
                                      <p:cBhvr>
                                        <p:cTn id="60"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11" grpId="0"/>
      <p:bldP spid="12" grpId="0"/>
      <p:bldP spid="13" grpId="0"/>
      <p:bldP spid="3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15</a:t>
            </a:fld>
            <a:endParaRPr lang="zh-CN" altLang="en-US"/>
          </a:p>
        </p:txBody>
      </p:sp>
      <p:sp>
        <p:nvSpPr>
          <p:cNvPr id="4" name="Text Box 2">
            <a:extLst>
              <a:ext uri="{FF2B5EF4-FFF2-40B4-BE49-F238E27FC236}">
                <a16:creationId xmlns:a16="http://schemas.microsoft.com/office/drawing/2014/main" id="{4AA55876-D821-470A-AB6C-629B83C18475}"/>
              </a:ext>
            </a:extLst>
          </p:cNvPr>
          <p:cNvSpPr txBox="1">
            <a:spLocks noChangeArrowheads="1"/>
          </p:cNvSpPr>
          <p:nvPr/>
        </p:nvSpPr>
        <p:spPr bwMode="auto">
          <a:xfrm>
            <a:off x="315311" y="344487"/>
            <a:ext cx="8153400" cy="889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30000"/>
              </a:spcBef>
            </a:pP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：求长为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的均匀细棒对图中不同轴</a:t>
            </a:r>
            <a:endPar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a:p>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的转动惯量。</a:t>
            </a:r>
            <a:endPar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3">
            <a:extLst>
              <a:ext uri="{FF2B5EF4-FFF2-40B4-BE49-F238E27FC236}">
                <a16:creationId xmlns:a16="http://schemas.microsoft.com/office/drawing/2014/main" id="{96B1B22B-7B42-434A-AAC1-8949CF6977D0}"/>
              </a:ext>
            </a:extLst>
          </p:cNvPr>
          <p:cNvSpPr txBox="1">
            <a:spLocks noChangeArrowheads="1"/>
          </p:cNvSpPr>
          <p:nvPr/>
        </p:nvSpPr>
        <p:spPr bwMode="auto">
          <a:xfrm>
            <a:off x="348039" y="1424533"/>
            <a:ext cx="5105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取如图坐标，</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dm =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dx</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118BDFD3-EF7B-4870-8BE3-03334914D058}"/>
              </a:ext>
            </a:extLst>
          </p:cNvPr>
          <p:cNvGraphicFramePr>
            <a:graphicFrameLocks noChangeAspect="1"/>
          </p:cNvGraphicFramePr>
          <p:nvPr>
            <p:extLst>
              <p:ext uri="{D42A27DB-BD31-4B8C-83A1-F6EECF244321}">
                <p14:modId xmlns:p14="http://schemas.microsoft.com/office/powerpoint/2010/main" val="2377396916"/>
              </p:ext>
            </p:extLst>
          </p:nvPr>
        </p:nvGraphicFramePr>
        <p:xfrm>
          <a:off x="1139032" y="5130800"/>
          <a:ext cx="3044825" cy="1016000"/>
        </p:xfrm>
        <a:graphic>
          <a:graphicData uri="http://schemas.openxmlformats.org/presentationml/2006/ole">
            <mc:AlternateContent xmlns:mc="http://schemas.openxmlformats.org/markup-compatibility/2006">
              <mc:Choice xmlns:v="urn:schemas-microsoft-com:vml" Requires="v">
                <p:oleObj spid="_x0000_s17046" name="Equation" r:id="rId3" imgW="1371600" imgH="457200" progId="Equation.DSMT4">
                  <p:embed/>
                </p:oleObj>
              </mc:Choice>
              <mc:Fallback>
                <p:oleObj name="Equation" r:id="rId3" imgW="1371600" imgH="457200" progId="Equation.DSMT4">
                  <p:embed/>
                  <p:pic>
                    <p:nvPicPr>
                      <p:cNvPr id="104452" name="Object 4"/>
                      <p:cNvPicPr>
                        <a:picLocks noChangeAspect="1" noChangeArrowheads="1"/>
                      </p:cNvPicPr>
                      <p:nvPr/>
                    </p:nvPicPr>
                    <p:blipFill>
                      <a:blip r:embed="rId4"/>
                      <a:srcRect/>
                      <a:stretch>
                        <a:fillRect/>
                      </a:stretch>
                    </p:blipFill>
                    <p:spPr bwMode="auto">
                      <a:xfrm>
                        <a:off x="1139032" y="5130800"/>
                        <a:ext cx="3044825" cy="10160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a:extLst>
              <a:ext uri="{FF2B5EF4-FFF2-40B4-BE49-F238E27FC236}">
                <a16:creationId xmlns:a16="http://schemas.microsoft.com/office/drawing/2014/main" id="{6443091D-1C0E-46CF-83B6-55EEADF62E35}"/>
              </a:ext>
            </a:extLst>
          </p:cNvPr>
          <p:cNvGraphicFramePr>
            <a:graphicFrameLocks noChangeAspect="1"/>
          </p:cNvGraphicFramePr>
          <p:nvPr>
            <p:extLst>
              <p:ext uri="{D42A27DB-BD31-4B8C-83A1-F6EECF244321}">
                <p14:modId xmlns:p14="http://schemas.microsoft.com/office/powerpoint/2010/main" val="2002094474"/>
              </p:ext>
            </p:extLst>
          </p:nvPr>
        </p:nvGraphicFramePr>
        <p:xfrm>
          <a:off x="1139032" y="3516589"/>
          <a:ext cx="2903538" cy="930275"/>
        </p:xfrm>
        <a:graphic>
          <a:graphicData uri="http://schemas.openxmlformats.org/presentationml/2006/ole">
            <mc:AlternateContent xmlns:mc="http://schemas.openxmlformats.org/markup-compatibility/2006">
              <mc:Choice xmlns:v="urn:schemas-microsoft-com:vml" Requires="v">
                <p:oleObj spid="_x0000_s17047" name="Equation" r:id="rId5" imgW="1307880" imgH="419040" progId="Equation.DSMT4">
                  <p:embed/>
                </p:oleObj>
              </mc:Choice>
              <mc:Fallback>
                <p:oleObj name="Equation" r:id="rId5" imgW="1307880" imgH="419040" progId="Equation.DSMT4">
                  <p:embed/>
                  <p:pic>
                    <p:nvPicPr>
                      <p:cNvPr id="104453" name="Object 5"/>
                      <p:cNvPicPr>
                        <a:picLocks noChangeAspect="1" noChangeArrowheads="1"/>
                      </p:cNvPicPr>
                      <p:nvPr/>
                    </p:nvPicPr>
                    <p:blipFill>
                      <a:blip r:embed="rId6"/>
                      <a:srcRect/>
                      <a:stretch>
                        <a:fillRect/>
                      </a:stretch>
                    </p:blipFill>
                    <p:spPr bwMode="auto">
                      <a:xfrm>
                        <a:off x="1139032" y="3516589"/>
                        <a:ext cx="2903538" cy="930275"/>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a:extLst>
              <a:ext uri="{FF2B5EF4-FFF2-40B4-BE49-F238E27FC236}">
                <a16:creationId xmlns:a16="http://schemas.microsoft.com/office/drawing/2014/main" id="{14C4B46E-D6E3-418B-B4AC-C03D2914FDC2}"/>
              </a:ext>
            </a:extLst>
          </p:cNvPr>
          <p:cNvGraphicFramePr>
            <a:graphicFrameLocks noChangeAspect="1"/>
          </p:cNvGraphicFramePr>
          <p:nvPr>
            <p:extLst>
              <p:ext uri="{D42A27DB-BD31-4B8C-83A1-F6EECF244321}">
                <p14:modId xmlns:p14="http://schemas.microsoft.com/office/powerpoint/2010/main" val="2486897286"/>
              </p:ext>
            </p:extLst>
          </p:nvPr>
        </p:nvGraphicFramePr>
        <p:xfrm>
          <a:off x="1953650" y="2026243"/>
          <a:ext cx="986213" cy="873526"/>
        </p:xfrm>
        <a:graphic>
          <a:graphicData uri="http://schemas.openxmlformats.org/presentationml/2006/ole">
            <mc:AlternateContent xmlns:mc="http://schemas.openxmlformats.org/markup-compatibility/2006">
              <mc:Choice xmlns:v="urn:schemas-microsoft-com:vml" Requires="v">
                <p:oleObj spid="_x0000_s17048" name="Equation" r:id="rId7" imgW="444240" imgH="393480" progId="Equation.DSMT4">
                  <p:embed/>
                </p:oleObj>
              </mc:Choice>
              <mc:Fallback>
                <p:oleObj name="Equation" r:id="rId7" imgW="444240" imgH="393480" progId="Equation.DSMT4">
                  <p:embed/>
                  <p:pic>
                    <p:nvPicPr>
                      <p:cNvPr id="104454" name="Object 6"/>
                      <p:cNvPicPr>
                        <a:picLocks noChangeAspect="1" noChangeArrowheads="1"/>
                      </p:cNvPicPr>
                      <p:nvPr/>
                    </p:nvPicPr>
                    <p:blipFill>
                      <a:blip r:embed="rId8"/>
                      <a:srcRect/>
                      <a:stretch>
                        <a:fillRect/>
                      </a:stretch>
                    </p:blipFill>
                    <p:spPr bwMode="auto">
                      <a:xfrm>
                        <a:off x="1953650" y="2026243"/>
                        <a:ext cx="986213"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7">
            <a:extLst>
              <a:ext uri="{FF2B5EF4-FFF2-40B4-BE49-F238E27FC236}">
                <a16:creationId xmlns:a16="http://schemas.microsoft.com/office/drawing/2014/main" id="{37125BA8-30E6-4F66-830E-1837F341002C}"/>
              </a:ext>
            </a:extLst>
          </p:cNvPr>
          <p:cNvSpPr txBox="1">
            <a:spLocks noChangeArrowheads="1"/>
          </p:cNvSpPr>
          <p:nvPr/>
        </p:nvSpPr>
        <p:spPr bwMode="auto">
          <a:xfrm>
            <a:off x="348039" y="4590121"/>
            <a:ext cx="4134465"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绕过质心且垂直于杆的轴</a:t>
            </a:r>
          </a:p>
        </p:txBody>
      </p:sp>
      <p:grpSp>
        <p:nvGrpSpPr>
          <p:cNvPr id="10" name="Group 55">
            <a:extLst>
              <a:ext uri="{FF2B5EF4-FFF2-40B4-BE49-F238E27FC236}">
                <a16:creationId xmlns:a16="http://schemas.microsoft.com/office/drawing/2014/main" id="{BB87BB8C-2487-4EF0-9167-090A58529490}"/>
              </a:ext>
            </a:extLst>
          </p:cNvPr>
          <p:cNvGrpSpPr>
            <a:grpSpLocks/>
          </p:cNvGrpSpPr>
          <p:nvPr/>
        </p:nvGrpSpPr>
        <p:grpSpPr bwMode="auto">
          <a:xfrm>
            <a:off x="4803775" y="1676400"/>
            <a:ext cx="4111624" cy="1895475"/>
            <a:chOff x="3026" y="1056"/>
            <a:chExt cx="2590" cy="1194"/>
          </a:xfrm>
        </p:grpSpPr>
        <p:sp>
          <p:nvSpPr>
            <p:cNvPr id="11" name="Text Box 17">
              <a:extLst>
                <a:ext uri="{FF2B5EF4-FFF2-40B4-BE49-F238E27FC236}">
                  <a16:creationId xmlns:a16="http://schemas.microsoft.com/office/drawing/2014/main" id="{9D2C0D73-CE38-4E5C-8D5C-736EECD15847}"/>
                </a:ext>
              </a:extLst>
            </p:cNvPr>
            <p:cNvSpPr txBox="1">
              <a:spLocks noChangeArrowheads="1"/>
            </p:cNvSpPr>
            <p:nvPr/>
          </p:nvSpPr>
          <p:spPr bwMode="auto">
            <a:xfrm>
              <a:off x="5280" y="1833"/>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12" name="Group 47">
              <a:extLst>
                <a:ext uri="{FF2B5EF4-FFF2-40B4-BE49-F238E27FC236}">
                  <a16:creationId xmlns:a16="http://schemas.microsoft.com/office/drawing/2014/main" id="{D4C07CCE-A770-47F9-88E5-C7A6A68A2326}"/>
                </a:ext>
              </a:extLst>
            </p:cNvPr>
            <p:cNvGrpSpPr>
              <a:grpSpLocks/>
            </p:cNvGrpSpPr>
            <p:nvPr/>
          </p:nvGrpSpPr>
          <p:grpSpPr bwMode="auto">
            <a:xfrm>
              <a:off x="3026" y="1056"/>
              <a:ext cx="2350" cy="1194"/>
              <a:chOff x="3026" y="1056"/>
              <a:chExt cx="2350" cy="1194"/>
            </a:xfrm>
          </p:grpSpPr>
          <p:sp>
            <p:nvSpPr>
              <p:cNvPr id="13" name="Line 9">
                <a:extLst>
                  <a:ext uri="{FF2B5EF4-FFF2-40B4-BE49-F238E27FC236}">
                    <a16:creationId xmlns:a16="http://schemas.microsoft.com/office/drawing/2014/main" id="{3B0CA0AD-0BF5-4984-AA4A-86EAD5646818}"/>
                  </a:ext>
                </a:extLst>
              </p:cNvPr>
              <p:cNvSpPr>
                <a:spLocks noChangeShapeType="1"/>
              </p:cNvSpPr>
              <p:nvPr/>
            </p:nvSpPr>
            <p:spPr bwMode="auto">
              <a:xfrm>
                <a:off x="3264" y="1824"/>
                <a:ext cx="211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4" name="Rectangle 10">
                <a:extLst>
                  <a:ext uri="{FF2B5EF4-FFF2-40B4-BE49-F238E27FC236}">
                    <a16:creationId xmlns:a16="http://schemas.microsoft.com/office/drawing/2014/main" id="{86BF87B4-FE8D-4E38-B697-58D7773760E9}"/>
                  </a:ext>
                </a:extLst>
              </p:cNvPr>
              <p:cNvSpPr>
                <a:spLocks noChangeArrowheads="1"/>
              </p:cNvSpPr>
              <p:nvPr/>
            </p:nvSpPr>
            <p:spPr bwMode="auto">
              <a:xfrm>
                <a:off x="3264" y="1776"/>
                <a:ext cx="1728" cy="48"/>
              </a:xfrm>
              <a:prstGeom prst="rect">
                <a:avLst/>
              </a:prstGeom>
              <a:solidFill>
                <a:schemeClr val="accent4">
                  <a:lumMod val="60000"/>
                  <a:lumOff val="40000"/>
                </a:schemeClr>
              </a:solidFill>
              <a:ln w="9525">
                <a:solidFill>
                  <a:schemeClr val="accent4">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5" name="Freeform 11">
                <a:extLst>
                  <a:ext uri="{FF2B5EF4-FFF2-40B4-BE49-F238E27FC236}">
                    <a16:creationId xmlns:a16="http://schemas.microsoft.com/office/drawing/2014/main" id="{0F62BE28-D345-4777-A8B8-E681F56847F3}"/>
                  </a:ext>
                </a:extLst>
              </p:cNvPr>
              <p:cNvSpPr>
                <a:spLocks/>
              </p:cNvSpPr>
              <p:nvPr/>
            </p:nvSpPr>
            <p:spPr bwMode="auto">
              <a:xfrm>
                <a:off x="3264" y="1080"/>
                <a:ext cx="1" cy="984"/>
              </a:xfrm>
              <a:custGeom>
                <a:avLst/>
                <a:gdLst>
                  <a:gd name="T0" fmla="*/ 0 w 3"/>
                  <a:gd name="T1" fmla="*/ 984 h 984"/>
                  <a:gd name="T2" fmla="*/ 3 w 3"/>
                  <a:gd name="T3" fmla="*/ 0 h 984"/>
                </a:gdLst>
                <a:ahLst/>
                <a:cxnLst>
                  <a:cxn ang="0">
                    <a:pos x="T0" y="T1"/>
                  </a:cxn>
                  <a:cxn ang="0">
                    <a:pos x="T2" y="T3"/>
                  </a:cxn>
                </a:cxnLst>
                <a:rect l="0" t="0" r="r" b="b"/>
                <a:pathLst>
                  <a:path w="3" h="984">
                    <a:moveTo>
                      <a:pt x="0" y="984"/>
                    </a:moveTo>
                    <a:lnTo>
                      <a:pt x="3" y="0"/>
                    </a:lnTo>
                  </a:path>
                </a:pathLst>
              </a:custGeom>
              <a:noFill/>
              <a:ln w="5715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Line 12">
                <a:extLst>
                  <a:ext uri="{FF2B5EF4-FFF2-40B4-BE49-F238E27FC236}">
                    <a16:creationId xmlns:a16="http://schemas.microsoft.com/office/drawing/2014/main" id="{2CF36C9F-6A73-4B7F-A2A1-B1AC1736B7E7}"/>
                  </a:ext>
                </a:extLst>
              </p:cNvPr>
              <p:cNvSpPr>
                <a:spLocks noChangeShapeType="1"/>
              </p:cNvSpPr>
              <p:nvPr/>
            </p:nvSpPr>
            <p:spPr bwMode="auto">
              <a:xfrm>
                <a:off x="4992" y="1824"/>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7" name="Line 13">
                <a:extLst>
                  <a:ext uri="{FF2B5EF4-FFF2-40B4-BE49-F238E27FC236}">
                    <a16:creationId xmlns:a16="http://schemas.microsoft.com/office/drawing/2014/main" id="{8C95D30B-D999-4112-B8E0-55E57F115697}"/>
                  </a:ext>
                </a:extLst>
              </p:cNvPr>
              <p:cNvSpPr>
                <a:spLocks noChangeShapeType="1"/>
              </p:cNvSpPr>
              <p:nvPr/>
            </p:nvSpPr>
            <p:spPr bwMode="auto">
              <a:xfrm>
                <a:off x="3264" y="1920"/>
                <a:ext cx="1728"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8" name="Text Box 14">
                <a:extLst>
                  <a:ext uri="{FF2B5EF4-FFF2-40B4-BE49-F238E27FC236}">
                    <a16:creationId xmlns:a16="http://schemas.microsoft.com/office/drawing/2014/main" id="{7CA62225-A413-48D2-9B42-50E253A7F246}"/>
                  </a:ext>
                </a:extLst>
              </p:cNvPr>
              <p:cNvSpPr txBox="1">
                <a:spLocks noChangeArrowheads="1"/>
              </p:cNvSpPr>
              <p:nvPr/>
            </p:nvSpPr>
            <p:spPr bwMode="auto">
              <a:xfrm>
                <a:off x="3026" y="1524"/>
                <a:ext cx="33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A</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9" name="Text Box 15">
                <a:extLst>
                  <a:ext uri="{FF2B5EF4-FFF2-40B4-BE49-F238E27FC236}">
                    <a16:creationId xmlns:a16="http://schemas.microsoft.com/office/drawing/2014/main" id="{3F41AC9B-5CAE-4FBC-A108-CDFF350C5398}"/>
                  </a:ext>
                </a:extLst>
              </p:cNvPr>
              <p:cNvSpPr txBox="1">
                <a:spLocks noChangeArrowheads="1"/>
              </p:cNvSpPr>
              <p:nvPr/>
            </p:nvSpPr>
            <p:spPr bwMode="auto">
              <a:xfrm>
                <a:off x="4848" y="1488"/>
                <a:ext cx="33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B</a:t>
                </a:r>
              </a:p>
            </p:txBody>
          </p:sp>
          <p:sp>
            <p:nvSpPr>
              <p:cNvPr id="20" name="Text Box 16">
                <a:extLst>
                  <a:ext uri="{FF2B5EF4-FFF2-40B4-BE49-F238E27FC236}">
                    <a16:creationId xmlns:a16="http://schemas.microsoft.com/office/drawing/2014/main" id="{00E81FB0-8B0E-462F-BC02-F29CB017E80F}"/>
                  </a:ext>
                </a:extLst>
              </p:cNvPr>
              <p:cNvSpPr txBox="1">
                <a:spLocks noChangeArrowheads="1"/>
              </p:cNvSpPr>
              <p:nvPr/>
            </p:nvSpPr>
            <p:spPr bwMode="auto">
              <a:xfrm>
                <a:off x="4128" y="1920"/>
                <a:ext cx="432"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l</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1" name="Object 18">
                <a:extLst>
                  <a:ext uri="{FF2B5EF4-FFF2-40B4-BE49-F238E27FC236}">
                    <a16:creationId xmlns:a16="http://schemas.microsoft.com/office/drawing/2014/main" id="{2675339D-993E-45EE-8527-8F75F76B84C0}"/>
                  </a:ext>
                </a:extLst>
              </p:cNvPr>
              <p:cNvGraphicFramePr>
                <a:graphicFrameLocks noChangeAspect="1"/>
              </p:cNvGraphicFramePr>
              <p:nvPr/>
            </p:nvGraphicFramePr>
            <p:xfrm>
              <a:off x="3312" y="1056"/>
              <a:ext cx="357" cy="263"/>
            </p:xfrm>
            <a:graphic>
              <a:graphicData uri="http://schemas.openxmlformats.org/presentationml/2006/ole">
                <mc:AlternateContent xmlns:mc="http://schemas.openxmlformats.org/markup-compatibility/2006">
                  <mc:Choice xmlns:v="urn:schemas-microsoft-com:vml" Requires="v">
                    <p:oleObj spid="_x0000_s17049" name="公式" r:id="rId9" imgW="126720" imgH="126720" progId="Equation.3">
                      <p:embed/>
                    </p:oleObj>
                  </mc:Choice>
                  <mc:Fallback>
                    <p:oleObj name="公式" r:id="rId9" imgW="126720" imgH="126720" progId="Equation.3">
                      <p:embed/>
                      <p:pic>
                        <p:nvPicPr>
                          <p:cNvPr id="104466" name="Object 1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12" y="1056"/>
                            <a:ext cx="357" cy="2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grpSp>
        <p:nvGrpSpPr>
          <p:cNvPr id="22" name="Group 46">
            <a:extLst>
              <a:ext uri="{FF2B5EF4-FFF2-40B4-BE49-F238E27FC236}">
                <a16:creationId xmlns:a16="http://schemas.microsoft.com/office/drawing/2014/main" id="{61A54416-1864-47EE-AC61-8BF336E35E91}"/>
              </a:ext>
            </a:extLst>
          </p:cNvPr>
          <p:cNvGrpSpPr>
            <a:grpSpLocks/>
          </p:cNvGrpSpPr>
          <p:nvPr/>
        </p:nvGrpSpPr>
        <p:grpSpPr bwMode="auto">
          <a:xfrm>
            <a:off x="5208590" y="2276480"/>
            <a:ext cx="1570038" cy="628652"/>
            <a:chOff x="3848" y="979"/>
            <a:chExt cx="989" cy="396"/>
          </a:xfrm>
        </p:grpSpPr>
        <p:sp>
          <p:nvSpPr>
            <p:cNvPr id="23" name="Rectangle 20">
              <a:extLst>
                <a:ext uri="{FF2B5EF4-FFF2-40B4-BE49-F238E27FC236}">
                  <a16:creationId xmlns:a16="http://schemas.microsoft.com/office/drawing/2014/main" id="{A03C3829-BD39-49DC-9166-EF6230A97AAD}"/>
                </a:ext>
              </a:extLst>
            </p:cNvPr>
            <p:cNvSpPr>
              <a:spLocks noChangeArrowheads="1"/>
            </p:cNvSpPr>
            <p:nvPr/>
          </p:nvSpPr>
          <p:spPr bwMode="auto">
            <a:xfrm>
              <a:off x="4376" y="1320"/>
              <a:ext cx="83" cy="55"/>
            </a:xfrm>
            <a:prstGeom prst="rect">
              <a:avLst/>
            </a:prstGeom>
            <a:solidFill>
              <a:srgbClr val="9900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4" name="Object 21">
              <a:extLst>
                <a:ext uri="{FF2B5EF4-FFF2-40B4-BE49-F238E27FC236}">
                  <a16:creationId xmlns:a16="http://schemas.microsoft.com/office/drawing/2014/main" id="{1403DC6B-66FE-42EA-8F90-49EA03ECF185}"/>
                </a:ext>
              </a:extLst>
            </p:cNvPr>
            <p:cNvGraphicFramePr>
              <a:graphicFrameLocks noChangeAspect="1"/>
            </p:cNvGraphicFramePr>
            <p:nvPr>
              <p:extLst>
                <p:ext uri="{D42A27DB-BD31-4B8C-83A1-F6EECF244321}">
                  <p14:modId xmlns:p14="http://schemas.microsoft.com/office/powerpoint/2010/main" val="303570024"/>
                </p:ext>
              </p:extLst>
            </p:nvPr>
          </p:nvGraphicFramePr>
          <p:xfrm>
            <a:off x="4017" y="979"/>
            <a:ext cx="220" cy="220"/>
          </p:xfrm>
          <a:graphic>
            <a:graphicData uri="http://schemas.openxmlformats.org/presentationml/2006/ole">
              <mc:AlternateContent xmlns:mc="http://schemas.openxmlformats.org/markup-compatibility/2006">
                <mc:Choice xmlns:v="urn:schemas-microsoft-com:vml" Requires="v">
                  <p:oleObj spid="_x0000_s17050" name="Equation" r:id="rId11" imgW="139680" imgH="139680" progId="Equation.DSMT4">
                    <p:embed/>
                  </p:oleObj>
                </mc:Choice>
                <mc:Fallback>
                  <p:oleObj name="Equation" r:id="rId11" imgW="139680" imgH="139680" progId="Equation.DSMT4">
                    <p:embed/>
                    <p:pic>
                      <p:nvPicPr>
                        <p:cNvPr id="104469" name="Object 21"/>
                        <p:cNvPicPr>
                          <a:picLocks noChangeAspect="1" noChangeArrowheads="1"/>
                        </p:cNvPicPr>
                        <p:nvPr/>
                      </p:nvPicPr>
                      <p:blipFill>
                        <a:blip r:embed="rId12"/>
                        <a:srcRect/>
                        <a:stretch>
                          <a:fillRect/>
                        </a:stretch>
                      </p:blipFill>
                      <p:spPr bwMode="auto">
                        <a:xfrm>
                          <a:off x="4017" y="979"/>
                          <a:ext cx="220"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Line 22">
              <a:extLst>
                <a:ext uri="{FF2B5EF4-FFF2-40B4-BE49-F238E27FC236}">
                  <a16:creationId xmlns:a16="http://schemas.microsoft.com/office/drawing/2014/main" id="{B11185D4-4AA3-4FC4-A1BD-21297B2817F5}"/>
                </a:ext>
              </a:extLst>
            </p:cNvPr>
            <p:cNvSpPr>
              <a:spLocks noChangeShapeType="1"/>
            </p:cNvSpPr>
            <p:nvPr/>
          </p:nvSpPr>
          <p:spPr bwMode="auto">
            <a:xfrm flipV="1">
              <a:off x="4424" y="1026"/>
              <a:ext cx="0" cy="2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6" name="Line 23">
              <a:extLst>
                <a:ext uri="{FF2B5EF4-FFF2-40B4-BE49-F238E27FC236}">
                  <a16:creationId xmlns:a16="http://schemas.microsoft.com/office/drawing/2014/main" id="{0A15EFEF-D066-419C-86D4-4BD7E360B4FF}"/>
                </a:ext>
              </a:extLst>
            </p:cNvPr>
            <p:cNvSpPr>
              <a:spLocks noChangeShapeType="1"/>
            </p:cNvSpPr>
            <p:nvPr/>
          </p:nvSpPr>
          <p:spPr bwMode="auto">
            <a:xfrm>
              <a:off x="3848" y="1170"/>
              <a:ext cx="576" cy="0"/>
            </a:xfrm>
            <a:prstGeom prst="line">
              <a:avLst/>
            </a:prstGeom>
            <a:noFill/>
            <a:ln w="1905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7" name="Object 24">
              <a:extLst>
                <a:ext uri="{FF2B5EF4-FFF2-40B4-BE49-F238E27FC236}">
                  <a16:creationId xmlns:a16="http://schemas.microsoft.com/office/drawing/2014/main" id="{6555CEDF-5079-46D5-9AED-2493AE17455A}"/>
                </a:ext>
              </a:extLst>
            </p:cNvPr>
            <p:cNvGraphicFramePr>
              <a:graphicFrameLocks noChangeAspect="1"/>
            </p:cNvGraphicFramePr>
            <p:nvPr>
              <p:extLst>
                <p:ext uri="{D42A27DB-BD31-4B8C-83A1-F6EECF244321}">
                  <p14:modId xmlns:p14="http://schemas.microsoft.com/office/powerpoint/2010/main" val="2542695293"/>
                </p:ext>
              </p:extLst>
            </p:nvPr>
          </p:nvGraphicFramePr>
          <p:xfrm>
            <a:off x="4472" y="1026"/>
            <a:ext cx="365" cy="268"/>
          </p:xfrm>
          <a:graphic>
            <a:graphicData uri="http://schemas.openxmlformats.org/presentationml/2006/ole">
              <mc:AlternateContent xmlns:mc="http://schemas.openxmlformats.org/markup-compatibility/2006">
                <mc:Choice xmlns:v="urn:schemas-microsoft-com:vml" Requires="v">
                  <p:oleObj spid="_x0000_s17051" name="Equation" r:id="rId13" imgW="241200" imgH="177480" progId="Equation.DSMT4">
                    <p:embed/>
                  </p:oleObj>
                </mc:Choice>
                <mc:Fallback>
                  <p:oleObj name="Equation" r:id="rId13" imgW="241200" imgH="177480" progId="Equation.DSMT4">
                    <p:embed/>
                    <p:pic>
                      <p:nvPicPr>
                        <p:cNvPr id="104472" name="Object 24"/>
                        <p:cNvPicPr>
                          <a:picLocks noChangeAspect="1" noChangeArrowheads="1"/>
                        </p:cNvPicPr>
                        <p:nvPr/>
                      </p:nvPicPr>
                      <p:blipFill>
                        <a:blip r:embed="rId14"/>
                        <a:srcRect/>
                        <a:stretch>
                          <a:fillRect/>
                        </a:stretch>
                      </p:blipFill>
                      <p:spPr bwMode="auto">
                        <a:xfrm>
                          <a:off x="4472" y="1026"/>
                          <a:ext cx="365" cy="26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8" name="Group 54">
            <a:extLst>
              <a:ext uri="{FF2B5EF4-FFF2-40B4-BE49-F238E27FC236}">
                <a16:creationId xmlns:a16="http://schemas.microsoft.com/office/drawing/2014/main" id="{F51AE4A1-F9F7-4815-AF10-C1495C29B55A}"/>
              </a:ext>
            </a:extLst>
          </p:cNvPr>
          <p:cNvGrpSpPr>
            <a:grpSpLocks/>
          </p:cNvGrpSpPr>
          <p:nvPr/>
        </p:nvGrpSpPr>
        <p:grpSpPr bwMode="auto">
          <a:xfrm>
            <a:off x="4981575" y="3810001"/>
            <a:ext cx="3933825" cy="2084388"/>
            <a:chOff x="3138" y="2400"/>
            <a:chExt cx="2478" cy="1313"/>
          </a:xfrm>
        </p:grpSpPr>
        <p:sp>
          <p:nvSpPr>
            <p:cNvPr id="29" name="Line 26">
              <a:extLst>
                <a:ext uri="{FF2B5EF4-FFF2-40B4-BE49-F238E27FC236}">
                  <a16:creationId xmlns:a16="http://schemas.microsoft.com/office/drawing/2014/main" id="{FE5DA3D0-8D39-4C8E-B4B9-50E36378959B}"/>
                </a:ext>
              </a:extLst>
            </p:cNvPr>
            <p:cNvSpPr>
              <a:spLocks noChangeShapeType="1"/>
            </p:cNvSpPr>
            <p:nvPr/>
          </p:nvSpPr>
          <p:spPr bwMode="auto">
            <a:xfrm>
              <a:off x="3360" y="3216"/>
              <a:ext cx="2112"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0" name="Rectangle 27">
              <a:extLst>
                <a:ext uri="{FF2B5EF4-FFF2-40B4-BE49-F238E27FC236}">
                  <a16:creationId xmlns:a16="http://schemas.microsoft.com/office/drawing/2014/main" id="{10648A98-F9AB-4B3A-8911-92A24123123E}"/>
                </a:ext>
              </a:extLst>
            </p:cNvPr>
            <p:cNvSpPr>
              <a:spLocks noChangeArrowheads="1"/>
            </p:cNvSpPr>
            <p:nvPr/>
          </p:nvSpPr>
          <p:spPr bwMode="auto">
            <a:xfrm>
              <a:off x="3360" y="3168"/>
              <a:ext cx="1728" cy="48"/>
            </a:xfrm>
            <a:prstGeom prst="rect">
              <a:avLst/>
            </a:prstGeom>
            <a:solidFill>
              <a:schemeClr val="accent4">
                <a:lumMod val="60000"/>
                <a:lumOff val="40000"/>
              </a:schemeClr>
            </a:solidFill>
            <a:ln w="9525">
              <a:solidFill>
                <a:schemeClr val="accent4">
                  <a:lumMod val="5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1" name="Line 28">
              <a:extLst>
                <a:ext uri="{FF2B5EF4-FFF2-40B4-BE49-F238E27FC236}">
                  <a16:creationId xmlns:a16="http://schemas.microsoft.com/office/drawing/2014/main" id="{5EB7CA72-1A7A-4BB0-B742-BD778ED9744A}"/>
                </a:ext>
              </a:extLst>
            </p:cNvPr>
            <p:cNvSpPr>
              <a:spLocks noChangeShapeType="1"/>
            </p:cNvSpPr>
            <p:nvPr/>
          </p:nvSpPr>
          <p:spPr bwMode="auto">
            <a:xfrm>
              <a:off x="3360" y="3216"/>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2" name="Line 29">
              <a:extLst>
                <a:ext uri="{FF2B5EF4-FFF2-40B4-BE49-F238E27FC236}">
                  <a16:creationId xmlns:a16="http://schemas.microsoft.com/office/drawing/2014/main" id="{0BB7F56D-67C6-45B2-B19A-C214208DF510}"/>
                </a:ext>
              </a:extLst>
            </p:cNvPr>
            <p:cNvSpPr>
              <a:spLocks noChangeShapeType="1"/>
            </p:cNvSpPr>
            <p:nvPr/>
          </p:nvSpPr>
          <p:spPr bwMode="auto">
            <a:xfrm>
              <a:off x="5088" y="316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3" name="Line 30">
              <a:extLst>
                <a:ext uri="{FF2B5EF4-FFF2-40B4-BE49-F238E27FC236}">
                  <a16:creationId xmlns:a16="http://schemas.microsoft.com/office/drawing/2014/main" id="{FEDFF80A-56B8-4085-B5DD-3AEEB67E666B}"/>
                </a:ext>
              </a:extLst>
            </p:cNvPr>
            <p:cNvSpPr>
              <a:spLocks noChangeShapeType="1"/>
            </p:cNvSpPr>
            <p:nvPr/>
          </p:nvSpPr>
          <p:spPr bwMode="auto">
            <a:xfrm>
              <a:off x="3360" y="3312"/>
              <a:ext cx="864"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4" name="Line 31">
              <a:extLst>
                <a:ext uri="{FF2B5EF4-FFF2-40B4-BE49-F238E27FC236}">
                  <a16:creationId xmlns:a16="http://schemas.microsoft.com/office/drawing/2014/main" id="{01B28768-B47F-411F-893C-2F1C03AF8CF3}"/>
                </a:ext>
              </a:extLst>
            </p:cNvPr>
            <p:cNvSpPr>
              <a:spLocks noChangeShapeType="1"/>
            </p:cNvSpPr>
            <p:nvPr/>
          </p:nvSpPr>
          <p:spPr bwMode="auto">
            <a:xfrm>
              <a:off x="4224" y="3312"/>
              <a:ext cx="864"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5" name="Text Box 32">
              <a:extLst>
                <a:ext uri="{FF2B5EF4-FFF2-40B4-BE49-F238E27FC236}">
                  <a16:creationId xmlns:a16="http://schemas.microsoft.com/office/drawing/2014/main" id="{31705BB0-293E-4E53-BB64-424EFDA681EB}"/>
                </a:ext>
              </a:extLst>
            </p:cNvPr>
            <p:cNvSpPr txBox="1">
              <a:spLocks noChangeArrowheads="1"/>
            </p:cNvSpPr>
            <p:nvPr/>
          </p:nvSpPr>
          <p:spPr bwMode="auto">
            <a:xfrm>
              <a:off x="3138" y="2971"/>
              <a:ext cx="336"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A</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6" name="Rectangle 33">
              <a:extLst>
                <a:ext uri="{FF2B5EF4-FFF2-40B4-BE49-F238E27FC236}">
                  <a16:creationId xmlns:a16="http://schemas.microsoft.com/office/drawing/2014/main" id="{A225FC19-ECE7-4F9D-BEB3-79C7D68667A9}"/>
                </a:ext>
              </a:extLst>
            </p:cNvPr>
            <p:cNvSpPr>
              <a:spLocks noChangeArrowheads="1"/>
            </p:cNvSpPr>
            <p:nvPr/>
          </p:nvSpPr>
          <p:spPr bwMode="auto">
            <a:xfrm>
              <a:off x="5047" y="2948"/>
              <a:ext cx="267"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B</a:t>
              </a:r>
            </a:p>
          </p:txBody>
        </p:sp>
        <p:sp>
          <p:nvSpPr>
            <p:cNvPr id="37" name="Text Box 34">
              <a:extLst>
                <a:ext uri="{FF2B5EF4-FFF2-40B4-BE49-F238E27FC236}">
                  <a16:creationId xmlns:a16="http://schemas.microsoft.com/office/drawing/2014/main" id="{0B071DB0-A3BA-460D-9883-2C21E97F37E6}"/>
                </a:ext>
              </a:extLst>
            </p:cNvPr>
            <p:cNvSpPr txBox="1">
              <a:spLocks noChangeArrowheads="1"/>
            </p:cNvSpPr>
            <p:nvPr/>
          </p:nvSpPr>
          <p:spPr bwMode="auto">
            <a:xfrm>
              <a:off x="3936" y="2880"/>
              <a:ext cx="288"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i="1">
                  <a:latin typeface="Times New Roman" panose="02020603050405020304" pitchFamily="18" charset="0"/>
                  <a:ea typeface="华文楷体" panose="02010600040101010101" pitchFamily="2" charset="-122"/>
                  <a:cs typeface="Times New Roman" panose="02020603050405020304" pitchFamily="18" charset="0"/>
                </a:rPr>
                <a:t>C</a:t>
              </a:r>
              <a:endParaRPr kumimoji="1" lang="en-US" altLang="zh-CN" sz="2800" b="1">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8" name="Text Box 35">
              <a:extLst>
                <a:ext uri="{FF2B5EF4-FFF2-40B4-BE49-F238E27FC236}">
                  <a16:creationId xmlns:a16="http://schemas.microsoft.com/office/drawing/2014/main" id="{36BA3545-47FF-4C55-9671-7269D1FC222D}"/>
                </a:ext>
              </a:extLst>
            </p:cNvPr>
            <p:cNvSpPr txBox="1">
              <a:spLocks noChangeArrowheads="1"/>
            </p:cNvSpPr>
            <p:nvPr/>
          </p:nvSpPr>
          <p:spPr bwMode="auto">
            <a:xfrm>
              <a:off x="5280" y="3225"/>
              <a:ext cx="33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39" name="Object 36">
              <a:extLst>
                <a:ext uri="{FF2B5EF4-FFF2-40B4-BE49-F238E27FC236}">
                  <a16:creationId xmlns:a16="http://schemas.microsoft.com/office/drawing/2014/main" id="{86296016-406A-4B0A-8F87-D39DDB658DD6}"/>
                </a:ext>
              </a:extLst>
            </p:cNvPr>
            <p:cNvGraphicFramePr>
              <a:graphicFrameLocks noChangeAspect="1"/>
            </p:cNvGraphicFramePr>
            <p:nvPr>
              <p:extLst>
                <p:ext uri="{D42A27DB-BD31-4B8C-83A1-F6EECF244321}">
                  <p14:modId xmlns:p14="http://schemas.microsoft.com/office/powerpoint/2010/main" val="1291245988"/>
                </p:ext>
              </p:extLst>
            </p:nvPr>
          </p:nvGraphicFramePr>
          <p:xfrm>
            <a:off x="4440" y="3465"/>
            <a:ext cx="391" cy="248"/>
          </p:xfrm>
          <a:graphic>
            <a:graphicData uri="http://schemas.openxmlformats.org/presentationml/2006/ole">
              <mc:AlternateContent xmlns:mc="http://schemas.openxmlformats.org/markup-compatibility/2006">
                <mc:Choice xmlns:v="urn:schemas-microsoft-com:vml" Requires="v">
                  <p:oleObj spid="_x0000_s17052" name="Equation" r:id="rId15" imgW="279360" imgH="177480" progId="Equation.DSMT4">
                    <p:embed/>
                  </p:oleObj>
                </mc:Choice>
                <mc:Fallback>
                  <p:oleObj name="Equation" r:id="rId15" imgW="279360" imgH="177480" progId="Equation.DSMT4">
                    <p:embed/>
                    <p:pic>
                      <p:nvPicPr>
                        <p:cNvPr id="104484" name="Object 36"/>
                        <p:cNvPicPr>
                          <a:picLocks noChangeAspect="1" noChangeArrowheads="1"/>
                        </p:cNvPicPr>
                        <p:nvPr/>
                      </p:nvPicPr>
                      <p:blipFill>
                        <a:blip r:embed="rId16"/>
                        <a:srcRect/>
                        <a:stretch>
                          <a:fillRect/>
                        </a:stretch>
                      </p:blipFill>
                      <p:spPr bwMode="auto">
                        <a:xfrm>
                          <a:off x="4440" y="3465"/>
                          <a:ext cx="391" cy="24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0" name="Object 37">
              <a:extLst>
                <a:ext uri="{FF2B5EF4-FFF2-40B4-BE49-F238E27FC236}">
                  <a16:creationId xmlns:a16="http://schemas.microsoft.com/office/drawing/2014/main" id="{752077EB-DAC5-46F7-BEAC-CBCB4D20449D}"/>
                </a:ext>
              </a:extLst>
            </p:cNvPr>
            <p:cNvGraphicFramePr>
              <a:graphicFrameLocks noChangeAspect="1"/>
            </p:cNvGraphicFramePr>
            <p:nvPr>
              <p:extLst>
                <p:ext uri="{D42A27DB-BD31-4B8C-83A1-F6EECF244321}">
                  <p14:modId xmlns:p14="http://schemas.microsoft.com/office/powerpoint/2010/main" val="1582149320"/>
                </p:ext>
              </p:extLst>
            </p:nvPr>
          </p:nvGraphicFramePr>
          <p:xfrm>
            <a:off x="3608" y="3457"/>
            <a:ext cx="391" cy="249"/>
          </p:xfrm>
          <a:graphic>
            <a:graphicData uri="http://schemas.openxmlformats.org/presentationml/2006/ole">
              <mc:AlternateContent xmlns:mc="http://schemas.openxmlformats.org/markup-compatibility/2006">
                <mc:Choice xmlns:v="urn:schemas-microsoft-com:vml" Requires="v">
                  <p:oleObj spid="_x0000_s17053" name="Equation" r:id="rId17" imgW="279360" imgH="177480" progId="Equation.DSMT4">
                    <p:embed/>
                  </p:oleObj>
                </mc:Choice>
                <mc:Fallback>
                  <p:oleObj name="Equation" r:id="rId17" imgW="279360" imgH="177480" progId="Equation.DSMT4">
                    <p:embed/>
                    <p:pic>
                      <p:nvPicPr>
                        <p:cNvPr id="104485" name="Object 37"/>
                        <p:cNvPicPr>
                          <a:picLocks noChangeAspect="1" noChangeArrowheads="1"/>
                        </p:cNvPicPr>
                        <p:nvPr/>
                      </p:nvPicPr>
                      <p:blipFill>
                        <a:blip r:embed="rId18"/>
                        <a:srcRect/>
                        <a:stretch>
                          <a:fillRect/>
                        </a:stretch>
                      </p:blipFill>
                      <p:spPr bwMode="auto">
                        <a:xfrm>
                          <a:off x="3608" y="3457"/>
                          <a:ext cx="391" cy="24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 name="Freeform 38">
              <a:extLst>
                <a:ext uri="{FF2B5EF4-FFF2-40B4-BE49-F238E27FC236}">
                  <a16:creationId xmlns:a16="http://schemas.microsoft.com/office/drawing/2014/main" id="{D0772E9C-0ABA-421C-9EBD-001A2390B808}"/>
                </a:ext>
              </a:extLst>
            </p:cNvPr>
            <p:cNvSpPr>
              <a:spLocks/>
            </p:cNvSpPr>
            <p:nvPr/>
          </p:nvSpPr>
          <p:spPr bwMode="auto">
            <a:xfrm>
              <a:off x="4224" y="2496"/>
              <a:ext cx="3" cy="984"/>
            </a:xfrm>
            <a:custGeom>
              <a:avLst/>
              <a:gdLst>
                <a:gd name="T0" fmla="*/ 0 w 3"/>
                <a:gd name="T1" fmla="*/ 984 h 984"/>
                <a:gd name="T2" fmla="*/ 3 w 3"/>
                <a:gd name="T3" fmla="*/ 0 h 984"/>
              </a:gdLst>
              <a:ahLst/>
              <a:cxnLst>
                <a:cxn ang="0">
                  <a:pos x="T0" y="T1"/>
                </a:cxn>
                <a:cxn ang="0">
                  <a:pos x="T2" y="T3"/>
                </a:cxn>
              </a:cxnLst>
              <a:rect l="0" t="0" r="r" b="b"/>
              <a:pathLst>
                <a:path w="3" h="984">
                  <a:moveTo>
                    <a:pt x="0" y="984"/>
                  </a:moveTo>
                  <a:lnTo>
                    <a:pt x="3" y="0"/>
                  </a:lnTo>
                </a:path>
              </a:pathLst>
            </a:custGeom>
            <a:noFill/>
            <a:ln w="5715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2" name="Object 39">
              <a:extLst>
                <a:ext uri="{FF2B5EF4-FFF2-40B4-BE49-F238E27FC236}">
                  <a16:creationId xmlns:a16="http://schemas.microsoft.com/office/drawing/2014/main" id="{FD7CBA4A-1767-423A-AAE6-A2F9312B1ED3}"/>
                </a:ext>
              </a:extLst>
            </p:cNvPr>
            <p:cNvGraphicFramePr>
              <a:graphicFrameLocks noChangeAspect="1"/>
            </p:cNvGraphicFramePr>
            <p:nvPr/>
          </p:nvGraphicFramePr>
          <p:xfrm>
            <a:off x="4272" y="2400"/>
            <a:ext cx="357" cy="263"/>
          </p:xfrm>
          <a:graphic>
            <a:graphicData uri="http://schemas.openxmlformats.org/presentationml/2006/ole">
              <mc:AlternateContent xmlns:mc="http://schemas.openxmlformats.org/markup-compatibility/2006">
                <mc:Choice xmlns:v="urn:schemas-microsoft-com:vml" Requires="v">
                  <p:oleObj spid="_x0000_s17054" name="公式" r:id="rId19" imgW="126720" imgH="126720" progId="Equation.3">
                    <p:embed/>
                  </p:oleObj>
                </mc:Choice>
                <mc:Fallback>
                  <p:oleObj name="公式" r:id="rId19" imgW="126720" imgH="126720" progId="Equation.3">
                    <p:embed/>
                    <p:pic>
                      <p:nvPicPr>
                        <p:cNvPr id="104487" name="Object 39"/>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272" y="2400"/>
                          <a:ext cx="357" cy="26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43" name="Group 48">
            <a:extLst>
              <a:ext uri="{FF2B5EF4-FFF2-40B4-BE49-F238E27FC236}">
                <a16:creationId xmlns:a16="http://schemas.microsoft.com/office/drawing/2014/main" id="{190F1216-3B39-43A7-BA81-CE3BE0682BA5}"/>
              </a:ext>
            </a:extLst>
          </p:cNvPr>
          <p:cNvGrpSpPr>
            <a:grpSpLocks/>
          </p:cNvGrpSpPr>
          <p:nvPr/>
        </p:nvGrpSpPr>
        <p:grpSpPr bwMode="auto">
          <a:xfrm>
            <a:off x="6711951" y="4468815"/>
            <a:ext cx="1253218" cy="644526"/>
            <a:chOff x="3848" y="967"/>
            <a:chExt cx="1083" cy="406"/>
          </a:xfrm>
        </p:grpSpPr>
        <p:sp>
          <p:nvSpPr>
            <p:cNvPr id="44" name="Rectangle 49">
              <a:extLst>
                <a:ext uri="{FF2B5EF4-FFF2-40B4-BE49-F238E27FC236}">
                  <a16:creationId xmlns:a16="http://schemas.microsoft.com/office/drawing/2014/main" id="{3629B21D-AC60-4699-8717-0F3505B5B179}"/>
                </a:ext>
              </a:extLst>
            </p:cNvPr>
            <p:cNvSpPr>
              <a:spLocks noChangeArrowheads="1"/>
            </p:cNvSpPr>
            <p:nvPr/>
          </p:nvSpPr>
          <p:spPr bwMode="auto">
            <a:xfrm>
              <a:off x="4376" y="1320"/>
              <a:ext cx="118" cy="53"/>
            </a:xfrm>
            <a:prstGeom prst="rect">
              <a:avLst/>
            </a:prstGeom>
            <a:solidFill>
              <a:srgbClr val="9900CC"/>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5" name="Object 50">
              <a:extLst>
                <a:ext uri="{FF2B5EF4-FFF2-40B4-BE49-F238E27FC236}">
                  <a16:creationId xmlns:a16="http://schemas.microsoft.com/office/drawing/2014/main" id="{5D4B2639-F951-43D9-8F6C-22703100A051}"/>
                </a:ext>
              </a:extLst>
            </p:cNvPr>
            <p:cNvGraphicFramePr>
              <a:graphicFrameLocks noChangeAspect="1"/>
            </p:cNvGraphicFramePr>
            <p:nvPr>
              <p:extLst>
                <p:ext uri="{D42A27DB-BD31-4B8C-83A1-F6EECF244321}">
                  <p14:modId xmlns:p14="http://schemas.microsoft.com/office/powerpoint/2010/main" val="1187404738"/>
                </p:ext>
              </p:extLst>
            </p:nvPr>
          </p:nvGraphicFramePr>
          <p:xfrm>
            <a:off x="4006" y="967"/>
            <a:ext cx="302" cy="220"/>
          </p:xfrm>
          <a:graphic>
            <a:graphicData uri="http://schemas.openxmlformats.org/presentationml/2006/ole">
              <mc:AlternateContent xmlns:mc="http://schemas.openxmlformats.org/markup-compatibility/2006">
                <mc:Choice xmlns:v="urn:schemas-microsoft-com:vml" Requires="v">
                  <p:oleObj spid="_x0000_s17055" name="Equation" r:id="rId21" imgW="139680" imgH="139680" progId="Equation.DSMT4">
                    <p:embed/>
                  </p:oleObj>
                </mc:Choice>
                <mc:Fallback>
                  <p:oleObj name="Equation" r:id="rId21" imgW="139680" imgH="139680" progId="Equation.DSMT4">
                    <p:embed/>
                    <p:pic>
                      <p:nvPicPr>
                        <p:cNvPr id="104498" name="Object 50"/>
                        <p:cNvPicPr>
                          <a:picLocks noChangeAspect="1" noChangeArrowheads="1"/>
                        </p:cNvPicPr>
                        <p:nvPr/>
                      </p:nvPicPr>
                      <p:blipFill>
                        <a:blip r:embed="rId22"/>
                        <a:srcRect/>
                        <a:stretch>
                          <a:fillRect/>
                        </a:stretch>
                      </p:blipFill>
                      <p:spPr bwMode="auto">
                        <a:xfrm>
                          <a:off x="4006" y="967"/>
                          <a:ext cx="302"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6" name="Line 51">
              <a:extLst>
                <a:ext uri="{FF2B5EF4-FFF2-40B4-BE49-F238E27FC236}">
                  <a16:creationId xmlns:a16="http://schemas.microsoft.com/office/drawing/2014/main" id="{AD6EC120-4144-45CA-852A-1AFF257DBD21}"/>
                </a:ext>
              </a:extLst>
            </p:cNvPr>
            <p:cNvSpPr>
              <a:spLocks noChangeShapeType="1"/>
            </p:cNvSpPr>
            <p:nvPr/>
          </p:nvSpPr>
          <p:spPr bwMode="auto">
            <a:xfrm flipV="1">
              <a:off x="4424" y="1026"/>
              <a:ext cx="0" cy="288"/>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47" name="Line 52">
              <a:extLst>
                <a:ext uri="{FF2B5EF4-FFF2-40B4-BE49-F238E27FC236}">
                  <a16:creationId xmlns:a16="http://schemas.microsoft.com/office/drawing/2014/main" id="{1E2542CE-7A00-4794-937D-0519ECBB821A}"/>
                </a:ext>
              </a:extLst>
            </p:cNvPr>
            <p:cNvSpPr>
              <a:spLocks noChangeShapeType="1"/>
            </p:cNvSpPr>
            <p:nvPr/>
          </p:nvSpPr>
          <p:spPr bwMode="auto">
            <a:xfrm>
              <a:off x="3848" y="1170"/>
              <a:ext cx="576" cy="0"/>
            </a:xfrm>
            <a:prstGeom prst="line">
              <a:avLst/>
            </a:prstGeom>
            <a:noFill/>
            <a:ln w="19050">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48" name="Object 53">
              <a:extLst>
                <a:ext uri="{FF2B5EF4-FFF2-40B4-BE49-F238E27FC236}">
                  <a16:creationId xmlns:a16="http://schemas.microsoft.com/office/drawing/2014/main" id="{D53F75BF-FDF5-4C16-9E26-BC75C031DF74}"/>
                </a:ext>
              </a:extLst>
            </p:cNvPr>
            <p:cNvGraphicFramePr>
              <a:graphicFrameLocks noChangeAspect="1"/>
            </p:cNvGraphicFramePr>
            <p:nvPr>
              <p:extLst>
                <p:ext uri="{D42A27DB-BD31-4B8C-83A1-F6EECF244321}">
                  <p14:modId xmlns:p14="http://schemas.microsoft.com/office/powerpoint/2010/main" val="3959566258"/>
                </p:ext>
              </p:extLst>
            </p:nvPr>
          </p:nvGraphicFramePr>
          <p:xfrm>
            <a:off x="4472" y="1005"/>
            <a:ext cx="459" cy="246"/>
          </p:xfrm>
          <a:graphic>
            <a:graphicData uri="http://schemas.openxmlformats.org/presentationml/2006/ole">
              <mc:AlternateContent xmlns:mc="http://schemas.openxmlformats.org/markup-compatibility/2006">
                <mc:Choice xmlns:v="urn:schemas-microsoft-com:vml" Requires="v">
                  <p:oleObj spid="_x0000_s17056" name="Equation" r:id="rId23" imgW="241200" imgH="177480" progId="Equation.DSMT4">
                    <p:embed/>
                  </p:oleObj>
                </mc:Choice>
                <mc:Fallback>
                  <p:oleObj name="Equation" r:id="rId23" imgW="241200" imgH="177480" progId="Equation.DSMT4">
                    <p:embed/>
                    <p:pic>
                      <p:nvPicPr>
                        <p:cNvPr id="104501" name="Object 53"/>
                        <p:cNvPicPr>
                          <a:picLocks noChangeAspect="1" noChangeArrowheads="1"/>
                        </p:cNvPicPr>
                        <p:nvPr/>
                      </p:nvPicPr>
                      <p:blipFill>
                        <a:blip r:embed="rId24"/>
                        <a:srcRect/>
                        <a:stretch>
                          <a:fillRect/>
                        </a:stretch>
                      </p:blipFill>
                      <p:spPr bwMode="auto">
                        <a:xfrm>
                          <a:off x="4472" y="1005"/>
                          <a:ext cx="459" cy="24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9" name="Text Box 7">
            <a:extLst>
              <a:ext uri="{FF2B5EF4-FFF2-40B4-BE49-F238E27FC236}">
                <a16:creationId xmlns:a16="http://schemas.microsoft.com/office/drawing/2014/main" id="{57E482FD-5FC9-4EE4-87D2-DA1D2C78ABA0}"/>
              </a:ext>
            </a:extLst>
          </p:cNvPr>
          <p:cNvSpPr txBox="1">
            <a:spLocks noChangeArrowheads="1"/>
          </p:cNvSpPr>
          <p:nvPr/>
        </p:nvSpPr>
        <p:spPr bwMode="auto">
          <a:xfrm>
            <a:off x="315311" y="2993369"/>
            <a:ext cx="4493538"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绕过棒一端且垂直于杆的轴</a:t>
            </a:r>
          </a:p>
        </p:txBody>
      </p:sp>
    </p:spTree>
    <p:extLst>
      <p:ext uri="{BB962C8B-B14F-4D97-AF65-F5344CB8AC3E}">
        <p14:creationId xmlns:p14="http://schemas.microsoft.com/office/powerpoint/2010/main" val="291290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wipe(left)">
                                      <p:cBhvr>
                                        <p:cTn id="27" dur="500"/>
                                        <p:tgtEl>
                                          <p:spTgt spid="4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wipe(right)">
                                      <p:cBhvr>
                                        <p:cTn id="32" dur="5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left)">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animEffect transition="in" filter="barn(outVertical)">
                                      <p:cBhvr>
                                        <p:cTn id="47" dur="500"/>
                                        <p:tgtEl>
                                          <p:spTgt spid="2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2" fill="hold" nodeType="clickEffect">
                                  <p:stCondLst>
                                    <p:cond delay="0"/>
                                  </p:stCondLst>
                                  <p:childTnLst>
                                    <p:set>
                                      <p:cBhvr>
                                        <p:cTn id="51" dur="1" fill="hold">
                                          <p:stCondLst>
                                            <p:cond delay="0"/>
                                          </p:stCondLst>
                                        </p:cTn>
                                        <p:tgtEl>
                                          <p:spTgt spid="43"/>
                                        </p:tgtEl>
                                        <p:attrNameLst>
                                          <p:attrName>style.visibility</p:attrName>
                                        </p:attrNameLst>
                                      </p:cBhvr>
                                      <p:to>
                                        <p:strVal val="visible"/>
                                      </p:to>
                                    </p:set>
                                    <p:animEffect transition="in" filter="wipe(right)">
                                      <p:cBhvr>
                                        <p:cTn id="52" dur="500"/>
                                        <p:tgtEl>
                                          <p:spTgt spid="4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left)">
                                      <p:cBhvr>
                                        <p:cTn id="5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9" grpId="0" autoUpdateAnimBg="0"/>
      <p:bldP spid="49"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组合 32">
            <a:extLst>
              <a:ext uri="{FF2B5EF4-FFF2-40B4-BE49-F238E27FC236}">
                <a16:creationId xmlns:a16="http://schemas.microsoft.com/office/drawing/2014/main" id="{316F81B4-436A-4EA6-B85B-FD7787432867}"/>
              </a:ext>
            </a:extLst>
          </p:cNvPr>
          <p:cNvGrpSpPr/>
          <p:nvPr/>
        </p:nvGrpSpPr>
        <p:grpSpPr>
          <a:xfrm>
            <a:off x="5640731" y="2479610"/>
            <a:ext cx="2953126" cy="1828800"/>
            <a:chOff x="5596101" y="2772032"/>
            <a:chExt cx="2855048" cy="1828800"/>
          </a:xfrm>
          <a:gradFill flip="none" rotWithShape="1">
            <a:gsLst>
              <a:gs pos="0">
                <a:schemeClr val="accent5">
                  <a:lumMod val="0"/>
                  <a:lumOff val="100000"/>
                </a:schemeClr>
              </a:gs>
              <a:gs pos="0">
                <a:schemeClr val="accent5">
                  <a:lumMod val="0"/>
                  <a:lumOff val="100000"/>
                </a:schemeClr>
              </a:gs>
              <a:gs pos="100000">
                <a:schemeClr val="accent5">
                  <a:lumMod val="100000"/>
                </a:schemeClr>
              </a:gs>
            </a:gsLst>
            <a:path path="circle">
              <a:fillToRect l="50000" t="-80000" r="50000" b="180000"/>
            </a:path>
            <a:tileRect/>
          </a:gradFill>
        </p:grpSpPr>
        <p:sp>
          <p:nvSpPr>
            <p:cNvPr id="12" name="AutoShape 10">
              <a:extLst>
                <a:ext uri="{FF2B5EF4-FFF2-40B4-BE49-F238E27FC236}">
                  <a16:creationId xmlns:a16="http://schemas.microsoft.com/office/drawing/2014/main" id="{C2C00121-A7E9-4D84-8841-E1DF7D4A5C36}"/>
                </a:ext>
              </a:extLst>
            </p:cNvPr>
            <p:cNvSpPr>
              <a:spLocks noChangeArrowheads="1"/>
            </p:cNvSpPr>
            <p:nvPr/>
          </p:nvSpPr>
          <p:spPr bwMode="auto">
            <a:xfrm>
              <a:off x="5596101" y="2772032"/>
              <a:ext cx="2855048" cy="1828800"/>
            </a:xfrm>
            <a:prstGeom prst="can">
              <a:avLst>
                <a:gd name="adj" fmla="val 50000"/>
              </a:avLst>
            </a:prstGeom>
            <a:grpFill/>
            <a:ln>
              <a:noFill/>
            </a:ln>
            <a:effec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32" name="椭圆 31">
              <a:extLst>
                <a:ext uri="{FF2B5EF4-FFF2-40B4-BE49-F238E27FC236}">
                  <a16:creationId xmlns:a16="http://schemas.microsoft.com/office/drawing/2014/main" id="{4E59C447-AB50-4C27-A56B-EDC0D3E6C075}"/>
                </a:ext>
              </a:extLst>
            </p:cNvPr>
            <p:cNvSpPr/>
            <p:nvPr/>
          </p:nvSpPr>
          <p:spPr>
            <a:xfrm>
              <a:off x="5738734" y="2851861"/>
              <a:ext cx="2575342" cy="78799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日期占位符 1">
            <a:extLst>
              <a:ext uri="{FF2B5EF4-FFF2-40B4-BE49-F238E27FC236}">
                <a16:creationId xmlns:a16="http://schemas.microsoft.com/office/drawing/2014/main" id="{EA64A47E-78DA-4A61-9182-AC6436627318}"/>
              </a:ext>
            </a:extLst>
          </p:cNvPr>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a:extLst>
              <a:ext uri="{FF2B5EF4-FFF2-40B4-BE49-F238E27FC236}">
                <a16:creationId xmlns:a16="http://schemas.microsoft.com/office/drawing/2014/main" id="{6A992C11-74C8-40B8-9B43-36F3CFA7CCC7}"/>
              </a:ext>
            </a:extLst>
          </p:cNvPr>
          <p:cNvSpPr>
            <a:spLocks noGrp="1"/>
          </p:cNvSpPr>
          <p:nvPr>
            <p:ph type="sldNum" sz="quarter" idx="12"/>
          </p:nvPr>
        </p:nvSpPr>
        <p:spPr/>
        <p:txBody>
          <a:bodyPr/>
          <a:lstStyle/>
          <a:p>
            <a:fld id="{0E81DA72-FED3-491C-8B54-9DCADA948234}" type="slidenum">
              <a:rPr lang="zh-CN" altLang="en-US" smtClean="0"/>
              <a:t>16</a:t>
            </a:fld>
            <a:endParaRPr lang="zh-CN" altLang="en-US"/>
          </a:p>
        </p:txBody>
      </p:sp>
      <p:sp>
        <p:nvSpPr>
          <p:cNvPr id="4" name="Text Box 2">
            <a:extLst>
              <a:ext uri="{FF2B5EF4-FFF2-40B4-BE49-F238E27FC236}">
                <a16:creationId xmlns:a16="http://schemas.microsoft.com/office/drawing/2014/main" id="{14C80C85-20C6-4463-828E-C7F186677DC1}"/>
              </a:ext>
            </a:extLst>
          </p:cNvPr>
          <p:cNvSpPr txBox="1">
            <a:spLocks noChangeArrowheads="1"/>
          </p:cNvSpPr>
          <p:nvPr/>
        </p:nvSpPr>
        <p:spPr bwMode="auto">
          <a:xfrm>
            <a:off x="366713" y="382259"/>
            <a:ext cx="8553450" cy="96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nSpc>
                <a:spcPct val="85000"/>
              </a:lnSpc>
              <a:spcBef>
                <a:spcPct val="35000"/>
              </a:spcBef>
            </a:pP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3</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：求质量为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半径为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 </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的均匀圆环的转动惯量。</a:t>
            </a:r>
            <a:endPar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a:p>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轴与圆环平面垂直并通过圆心。</a:t>
            </a:r>
            <a:endPar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3">
            <a:extLst>
              <a:ext uri="{FF2B5EF4-FFF2-40B4-BE49-F238E27FC236}">
                <a16:creationId xmlns:a16="http://schemas.microsoft.com/office/drawing/2014/main" id="{DB30A054-C92B-4A12-96B3-CAB07FE6C072}"/>
              </a:ext>
            </a:extLst>
          </p:cNvPr>
          <p:cNvSpPr txBox="1">
            <a:spLocks noChangeArrowheads="1"/>
          </p:cNvSpPr>
          <p:nvPr/>
        </p:nvSpPr>
        <p:spPr bwMode="auto">
          <a:xfrm>
            <a:off x="366713" y="1556714"/>
            <a:ext cx="152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endParaRPr kumimoji="1" lang="zh-CN" altLang="en-US"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6" name="Object 4">
            <a:extLst>
              <a:ext uri="{FF2B5EF4-FFF2-40B4-BE49-F238E27FC236}">
                <a16:creationId xmlns:a16="http://schemas.microsoft.com/office/drawing/2014/main" id="{ED8EC8C1-C5D9-44B0-9E1A-022A2515D597}"/>
              </a:ext>
            </a:extLst>
          </p:cNvPr>
          <p:cNvGraphicFramePr>
            <a:graphicFrameLocks noChangeAspect="1"/>
          </p:cNvGraphicFramePr>
          <p:nvPr>
            <p:extLst>
              <p:ext uri="{D42A27DB-BD31-4B8C-83A1-F6EECF244321}">
                <p14:modId xmlns:p14="http://schemas.microsoft.com/office/powerpoint/2010/main" val="146152857"/>
              </p:ext>
            </p:extLst>
          </p:nvPr>
        </p:nvGraphicFramePr>
        <p:xfrm>
          <a:off x="1422366" y="1559645"/>
          <a:ext cx="3975221" cy="620179"/>
        </p:xfrm>
        <a:graphic>
          <a:graphicData uri="http://schemas.openxmlformats.org/presentationml/2006/ole">
            <mc:AlternateContent xmlns:mc="http://schemas.openxmlformats.org/markup-compatibility/2006">
              <mc:Choice xmlns:v="urn:schemas-microsoft-com:vml" Requires="v">
                <p:oleObj spid="_x0000_s17522" name="Equation" r:id="rId3" imgW="1790640" imgH="279360" progId="Equation.DSMT4">
                  <p:embed/>
                </p:oleObj>
              </mc:Choice>
              <mc:Fallback>
                <p:oleObj name="Equation" r:id="rId3" imgW="1790640" imgH="279360" progId="Equation.DSMT4">
                  <p:embed/>
                  <p:pic>
                    <p:nvPicPr>
                      <p:cNvPr id="102404" name="Object 4"/>
                      <p:cNvPicPr>
                        <a:picLocks noChangeAspect="1" noChangeArrowheads="1"/>
                      </p:cNvPicPr>
                      <p:nvPr/>
                    </p:nvPicPr>
                    <p:blipFill>
                      <a:blip r:embed="rId4"/>
                      <a:srcRect/>
                      <a:stretch>
                        <a:fillRect/>
                      </a:stretch>
                    </p:blipFill>
                    <p:spPr bwMode="auto">
                      <a:xfrm>
                        <a:off x="1422366" y="1559645"/>
                        <a:ext cx="3975221" cy="620179"/>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Text Box 5">
            <a:extLst>
              <a:ext uri="{FF2B5EF4-FFF2-40B4-BE49-F238E27FC236}">
                <a16:creationId xmlns:a16="http://schemas.microsoft.com/office/drawing/2014/main" id="{7CE8DA1C-CE50-4F61-84D3-4ABD6071EC22}"/>
              </a:ext>
            </a:extLst>
          </p:cNvPr>
          <p:cNvSpPr txBox="1">
            <a:spLocks noChangeArrowheads="1"/>
          </p:cNvSpPr>
          <p:nvPr/>
        </p:nvSpPr>
        <p:spPr bwMode="auto">
          <a:xfrm>
            <a:off x="1399381" y="2260455"/>
            <a:ext cx="257333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与积分无关。</a:t>
            </a:r>
          </a:p>
        </p:txBody>
      </p:sp>
      <p:sp>
        <p:nvSpPr>
          <p:cNvPr id="8" name="Text Box 6">
            <a:extLst>
              <a:ext uri="{FF2B5EF4-FFF2-40B4-BE49-F238E27FC236}">
                <a16:creationId xmlns:a16="http://schemas.microsoft.com/office/drawing/2014/main" id="{B95142E5-ADB6-4C2C-B29A-52BFDF8F1782}"/>
              </a:ext>
            </a:extLst>
          </p:cNvPr>
          <p:cNvSpPr txBox="1">
            <a:spLocks noChangeArrowheads="1"/>
          </p:cNvSpPr>
          <p:nvPr/>
        </p:nvSpPr>
        <p:spPr bwMode="auto">
          <a:xfrm>
            <a:off x="366713" y="2964207"/>
            <a:ext cx="4609344"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kumimoji="1" lang="en-US" altLang="zh-CN" sz="2800" b="1" i="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 I </a:t>
            </a:r>
            <a:r>
              <a:rPr kumimoji="1" lang="zh-CN" altLang="zh-CN" sz="2800" b="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具有可加性</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，所以若</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求质量为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半径为</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的薄圆筒的转动惯量，轴与圆筒平面垂直并通过轴心。（不计薄圆筒厚度）</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pSp>
        <p:nvGrpSpPr>
          <p:cNvPr id="9" name="Group 21">
            <a:extLst>
              <a:ext uri="{FF2B5EF4-FFF2-40B4-BE49-F238E27FC236}">
                <a16:creationId xmlns:a16="http://schemas.microsoft.com/office/drawing/2014/main" id="{14703836-9C02-477E-A021-45BEE5B64B72}"/>
              </a:ext>
            </a:extLst>
          </p:cNvPr>
          <p:cNvGrpSpPr>
            <a:grpSpLocks/>
          </p:cNvGrpSpPr>
          <p:nvPr/>
        </p:nvGrpSpPr>
        <p:grpSpPr bwMode="auto">
          <a:xfrm>
            <a:off x="628650" y="5395615"/>
            <a:ext cx="4114800" cy="519113"/>
            <a:chOff x="1056" y="3696"/>
            <a:chExt cx="2592" cy="327"/>
          </a:xfrm>
        </p:grpSpPr>
        <p:sp>
          <p:nvSpPr>
            <p:cNvPr id="10" name="Text Box 8">
              <a:extLst>
                <a:ext uri="{FF2B5EF4-FFF2-40B4-BE49-F238E27FC236}">
                  <a16:creationId xmlns:a16="http://schemas.microsoft.com/office/drawing/2014/main" id="{B04B3E95-A06B-4D89-90EC-F06EC366E2A4}"/>
                </a:ext>
              </a:extLst>
            </p:cNvPr>
            <p:cNvSpPr txBox="1">
              <a:spLocks noChangeArrowheads="1"/>
            </p:cNvSpPr>
            <p:nvPr/>
          </p:nvSpPr>
          <p:spPr bwMode="auto">
            <a:xfrm>
              <a:off x="1056" y="3696"/>
              <a:ext cx="2592"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它的转动惯量仍为</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11" name="Object 9">
              <a:extLst>
                <a:ext uri="{FF2B5EF4-FFF2-40B4-BE49-F238E27FC236}">
                  <a16:creationId xmlns:a16="http://schemas.microsoft.com/office/drawing/2014/main" id="{2B5B19C1-6357-4CC1-94EA-4AA734EFD1DE}"/>
                </a:ext>
              </a:extLst>
            </p:cNvPr>
            <p:cNvGraphicFramePr>
              <a:graphicFrameLocks noChangeAspect="1"/>
            </p:cNvGraphicFramePr>
            <p:nvPr>
              <p:extLst>
                <p:ext uri="{D42A27DB-BD31-4B8C-83A1-F6EECF244321}">
                  <p14:modId xmlns:p14="http://schemas.microsoft.com/office/powerpoint/2010/main" val="2801808987"/>
                </p:ext>
              </p:extLst>
            </p:nvPr>
          </p:nvGraphicFramePr>
          <p:xfrm>
            <a:off x="2946" y="3709"/>
            <a:ext cx="478" cy="294"/>
          </p:xfrm>
          <a:graphic>
            <a:graphicData uri="http://schemas.openxmlformats.org/presentationml/2006/ole">
              <mc:AlternateContent xmlns:mc="http://schemas.openxmlformats.org/markup-compatibility/2006">
                <mc:Choice xmlns:v="urn:schemas-microsoft-com:vml" Requires="v">
                  <p:oleObj spid="_x0000_s17523" name="Equation" r:id="rId5" imgW="330120" imgH="203040" progId="Equation.DSMT4">
                    <p:embed/>
                  </p:oleObj>
                </mc:Choice>
                <mc:Fallback>
                  <p:oleObj name="Equation" r:id="rId5" imgW="330120" imgH="203040" progId="Equation.DSMT4">
                    <p:embed/>
                    <p:pic>
                      <p:nvPicPr>
                        <p:cNvPr id="102409" name="Object 9"/>
                        <p:cNvPicPr>
                          <a:picLocks noChangeAspect="1" noChangeArrowheads="1"/>
                        </p:cNvPicPr>
                        <p:nvPr/>
                      </p:nvPicPr>
                      <p:blipFill>
                        <a:blip r:embed="rId6"/>
                        <a:srcRect/>
                        <a:stretch>
                          <a:fillRect/>
                        </a:stretch>
                      </p:blipFill>
                      <p:spPr bwMode="auto">
                        <a:xfrm>
                          <a:off x="2946" y="3709"/>
                          <a:ext cx="478" cy="29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0" name="组合 29">
            <a:extLst>
              <a:ext uri="{FF2B5EF4-FFF2-40B4-BE49-F238E27FC236}">
                <a16:creationId xmlns:a16="http://schemas.microsoft.com/office/drawing/2014/main" id="{EF696061-DE5F-422B-9CE1-EA81913A24DE}"/>
              </a:ext>
            </a:extLst>
          </p:cNvPr>
          <p:cNvGrpSpPr/>
          <p:nvPr/>
        </p:nvGrpSpPr>
        <p:grpSpPr>
          <a:xfrm>
            <a:off x="5670697" y="1774975"/>
            <a:ext cx="3031978" cy="2725844"/>
            <a:chOff x="5670697" y="1774975"/>
            <a:chExt cx="3031978" cy="2725844"/>
          </a:xfrm>
        </p:grpSpPr>
        <p:grpSp>
          <p:nvGrpSpPr>
            <p:cNvPr id="28" name="组合 27">
              <a:extLst>
                <a:ext uri="{FF2B5EF4-FFF2-40B4-BE49-F238E27FC236}">
                  <a16:creationId xmlns:a16="http://schemas.microsoft.com/office/drawing/2014/main" id="{3D9A1190-6167-4014-99E7-57B503612F87}"/>
                </a:ext>
              </a:extLst>
            </p:cNvPr>
            <p:cNvGrpSpPr/>
            <p:nvPr/>
          </p:nvGrpSpPr>
          <p:grpSpPr>
            <a:xfrm>
              <a:off x="5670697" y="1774975"/>
              <a:ext cx="3031978" cy="1946425"/>
              <a:chOff x="5670697" y="1774975"/>
              <a:chExt cx="3031978" cy="1946425"/>
            </a:xfrm>
          </p:grpSpPr>
          <p:grpSp>
            <p:nvGrpSpPr>
              <p:cNvPr id="23" name="组合 22">
                <a:extLst>
                  <a:ext uri="{FF2B5EF4-FFF2-40B4-BE49-F238E27FC236}">
                    <a16:creationId xmlns:a16="http://schemas.microsoft.com/office/drawing/2014/main" id="{F40F8AE3-3891-4A4F-9026-95817279CA43}"/>
                  </a:ext>
                </a:extLst>
              </p:cNvPr>
              <p:cNvGrpSpPr/>
              <p:nvPr/>
            </p:nvGrpSpPr>
            <p:grpSpPr>
              <a:xfrm>
                <a:off x="5670697" y="1774975"/>
                <a:ext cx="3031978" cy="1946425"/>
                <a:chOff x="5670697" y="1774975"/>
                <a:chExt cx="3031978" cy="1946425"/>
              </a:xfrm>
            </p:grpSpPr>
            <p:grpSp>
              <p:nvGrpSpPr>
                <p:cNvPr id="14" name="Group 12">
                  <a:extLst>
                    <a:ext uri="{FF2B5EF4-FFF2-40B4-BE49-F238E27FC236}">
                      <a16:creationId xmlns:a16="http://schemas.microsoft.com/office/drawing/2014/main" id="{194844E6-F138-4AA4-ACD4-153991A9D996}"/>
                    </a:ext>
                  </a:extLst>
                </p:cNvPr>
                <p:cNvGrpSpPr>
                  <a:grpSpLocks/>
                </p:cNvGrpSpPr>
                <p:nvPr/>
              </p:nvGrpSpPr>
              <p:grpSpPr bwMode="auto">
                <a:xfrm>
                  <a:off x="7118497" y="2689375"/>
                  <a:ext cx="1066800" cy="609600"/>
                  <a:chOff x="4224" y="1344"/>
                  <a:chExt cx="672" cy="384"/>
                </a:xfrm>
              </p:grpSpPr>
              <p:sp>
                <p:nvSpPr>
                  <p:cNvPr id="15" name="Line 13">
                    <a:extLst>
                      <a:ext uri="{FF2B5EF4-FFF2-40B4-BE49-F238E27FC236}">
                        <a16:creationId xmlns:a16="http://schemas.microsoft.com/office/drawing/2014/main" id="{E2EC78C5-6B31-44F7-80E9-D68BB305FCD9}"/>
                      </a:ext>
                    </a:extLst>
                  </p:cNvPr>
                  <p:cNvSpPr>
                    <a:spLocks noChangeShapeType="1"/>
                  </p:cNvSpPr>
                  <p:nvPr/>
                </p:nvSpPr>
                <p:spPr bwMode="auto">
                  <a:xfrm>
                    <a:off x="4224" y="1488"/>
                    <a:ext cx="672"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Rectangle 14">
                    <a:extLst>
                      <a:ext uri="{FF2B5EF4-FFF2-40B4-BE49-F238E27FC236}">
                        <a16:creationId xmlns:a16="http://schemas.microsoft.com/office/drawing/2014/main" id="{5401B766-A5A1-492B-802D-36A4DC430919}"/>
                      </a:ext>
                    </a:extLst>
                  </p:cNvPr>
                  <p:cNvSpPr>
                    <a:spLocks noChangeArrowheads="1"/>
                  </p:cNvSpPr>
                  <p:nvPr/>
                </p:nvSpPr>
                <p:spPr bwMode="auto">
                  <a:xfrm>
                    <a:off x="4560" y="1344"/>
                    <a:ext cx="267"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i="1">
                        <a:latin typeface="Times New Roman" panose="02020603050405020304" pitchFamily="18" charset="0"/>
                        <a:ea typeface="华文楷体" panose="02010600040101010101" pitchFamily="2" charset="-122"/>
                        <a:cs typeface="Times New Roman" panose="02020603050405020304" pitchFamily="18" charset="0"/>
                      </a:rPr>
                      <a:t>R</a:t>
                    </a:r>
                  </a:p>
                </p:txBody>
              </p:sp>
            </p:grpSp>
            <p:grpSp>
              <p:nvGrpSpPr>
                <p:cNvPr id="17" name="Group 15">
                  <a:extLst>
                    <a:ext uri="{FF2B5EF4-FFF2-40B4-BE49-F238E27FC236}">
                      <a16:creationId xmlns:a16="http://schemas.microsoft.com/office/drawing/2014/main" id="{CD23063D-AA6B-447D-B49D-E11389FC2D58}"/>
                    </a:ext>
                  </a:extLst>
                </p:cNvPr>
                <p:cNvGrpSpPr>
                  <a:grpSpLocks/>
                </p:cNvGrpSpPr>
                <p:nvPr/>
              </p:nvGrpSpPr>
              <p:grpSpPr bwMode="auto">
                <a:xfrm>
                  <a:off x="5670697" y="2460775"/>
                  <a:ext cx="2895600" cy="990600"/>
                  <a:chOff x="3312" y="1200"/>
                  <a:chExt cx="1824" cy="624"/>
                </a:xfrm>
              </p:grpSpPr>
              <p:sp>
                <p:nvSpPr>
                  <p:cNvPr id="19" name="Rectangle 17">
                    <a:extLst>
                      <a:ext uri="{FF2B5EF4-FFF2-40B4-BE49-F238E27FC236}">
                        <a16:creationId xmlns:a16="http://schemas.microsoft.com/office/drawing/2014/main" id="{2D15DF48-72D1-43DC-A843-3079EB44F384}"/>
                      </a:ext>
                    </a:extLst>
                  </p:cNvPr>
                  <p:cNvSpPr>
                    <a:spLocks noChangeArrowheads="1"/>
                  </p:cNvSpPr>
                  <p:nvPr/>
                </p:nvSpPr>
                <p:spPr bwMode="auto">
                  <a:xfrm>
                    <a:off x="3907" y="1323"/>
                    <a:ext cx="280"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a:t>
                    </a:r>
                  </a:p>
                </p:txBody>
              </p:sp>
              <p:sp>
                <p:nvSpPr>
                  <p:cNvPr id="18" name="Oval 16">
                    <a:extLst>
                      <a:ext uri="{FF2B5EF4-FFF2-40B4-BE49-F238E27FC236}">
                        <a16:creationId xmlns:a16="http://schemas.microsoft.com/office/drawing/2014/main" id="{C89200AD-271E-42AD-95BB-6CAAFFBDC753}"/>
                      </a:ext>
                    </a:extLst>
                  </p:cNvPr>
                  <p:cNvSpPr>
                    <a:spLocks noChangeArrowheads="1"/>
                  </p:cNvSpPr>
                  <p:nvPr/>
                </p:nvSpPr>
                <p:spPr bwMode="auto">
                  <a:xfrm>
                    <a:off x="3312" y="1200"/>
                    <a:ext cx="1824" cy="624"/>
                  </a:xfrm>
                  <a:prstGeom prst="ellipse">
                    <a:avLst/>
                  </a:prstGeom>
                  <a:noFill/>
                  <a:ln w="7620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grpSp>
              <p:nvGrpSpPr>
                <p:cNvPr id="20" name="Group 18">
                  <a:extLst>
                    <a:ext uri="{FF2B5EF4-FFF2-40B4-BE49-F238E27FC236}">
                      <a16:creationId xmlns:a16="http://schemas.microsoft.com/office/drawing/2014/main" id="{5DE5144B-F7B2-4543-A82F-926B46F02E29}"/>
                    </a:ext>
                  </a:extLst>
                </p:cNvPr>
                <p:cNvGrpSpPr>
                  <a:grpSpLocks/>
                </p:cNvGrpSpPr>
                <p:nvPr/>
              </p:nvGrpSpPr>
              <p:grpSpPr bwMode="auto">
                <a:xfrm>
                  <a:off x="8061325" y="3197525"/>
                  <a:ext cx="641350" cy="523875"/>
                  <a:chOff x="4800" y="1680"/>
                  <a:chExt cx="404" cy="330"/>
                </a:xfrm>
              </p:grpSpPr>
              <p:sp>
                <p:nvSpPr>
                  <p:cNvPr id="21" name="Rectangle 19">
                    <a:extLst>
                      <a:ext uri="{FF2B5EF4-FFF2-40B4-BE49-F238E27FC236}">
                        <a16:creationId xmlns:a16="http://schemas.microsoft.com/office/drawing/2014/main" id="{7F0D0B35-F613-4D96-A983-46738EEE869B}"/>
                      </a:ext>
                    </a:extLst>
                  </p:cNvPr>
                  <p:cNvSpPr>
                    <a:spLocks noChangeArrowheads="1"/>
                  </p:cNvSpPr>
                  <p:nvPr/>
                </p:nvSpPr>
                <p:spPr bwMode="auto">
                  <a:xfrm>
                    <a:off x="4800" y="1680"/>
                    <a:ext cx="404"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1" lang="en-US" altLang="zh-CN" sz="2800" b="1" i="1" dirty="0">
                        <a:solidFill>
                          <a:srgbClr val="FF0000"/>
                        </a:solidFill>
                        <a:latin typeface="Times New Roman" panose="02020603050405020304" pitchFamily="18" charset="0"/>
                        <a:ea typeface="华文楷体" panose="02010600040101010101" pitchFamily="2" charset="-122"/>
                        <a:cs typeface="Times New Roman" panose="02020603050405020304" pitchFamily="18" charset="0"/>
                      </a:rPr>
                      <a:t>dm</a:t>
                    </a:r>
                  </a:p>
                </p:txBody>
              </p:sp>
              <p:sp>
                <p:nvSpPr>
                  <p:cNvPr id="22" name="Freeform 20">
                    <a:extLst>
                      <a:ext uri="{FF2B5EF4-FFF2-40B4-BE49-F238E27FC236}">
                        <a16:creationId xmlns:a16="http://schemas.microsoft.com/office/drawing/2014/main" id="{C2C74709-7512-4AB3-8341-78648284107B}"/>
                      </a:ext>
                    </a:extLst>
                  </p:cNvPr>
                  <p:cNvSpPr>
                    <a:spLocks/>
                  </p:cNvSpPr>
                  <p:nvPr/>
                </p:nvSpPr>
                <p:spPr bwMode="auto">
                  <a:xfrm>
                    <a:off x="4834" y="1698"/>
                    <a:ext cx="146" cy="65"/>
                  </a:xfrm>
                  <a:custGeom>
                    <a:avLst/>
                    <a:gdLst>
                      <a:gd name="T0" fmla="*/ 0 w 192"/>
                      <a:gd name="T1" fmla="*/ 96 h 96"/>
                      <a:gd name="T2" fmla="*/ 192 w 192"/>
                      <a:gd name="T3" fmla="*/ 0 h 96"/>
                    </a:gdLst>
                    <a:ahLst/>
                    <a:cxnLst>
                      <a:cxn ang="0">
                        <a:pos x="T0" y="T1"/>
                      </a:cxn>
                      <a:cxn ang="0">
                        <a:pos x="T2" y="T3"/>
                      </a:cxn>
                    </a:cxnLst>
                    <a:rect l="0" t="0" r="r" b="b"/>
                    <a:pathLst>
                      <a:path w="192" h="96">
                        <a:moveTo>
                          <a:pt x="0" y="96"/>
                        </a:moveTo>
                        <a:cubicBezTo>
                          <a:pt x="80" y="56"/>
                          <a:pt x="160" y="16"/>
                          <a:pt x="192" y="0"/>
                        </a:cubicBezTo>
                      </a:path>
                    </a:pathLst>
                  </a:custGeom>
                  <a:noFill/>
                  <a:ln w="7620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sp>
              <p:nvSpPr>
                <p:cNvPr id="13" name="Line 11">
                  <a:extLst>
                    <a:ext uri="{FF2B5EF4-FFF2-40B4-BE49-F238E27FC236}">
                      <a16:creationId xmlns:a16="http://schemas.microsoft.com/office/drawing/2014/main" id="{9D620817-E543-48C5-83C2-66311028A279}"/>
                    </a:ext>
                  </a:extLst>
                </p:cNvPr>
                <p:cNvSpPr>
                  <a:spLocks noChangeShapeType="1"/>
                </p:cNvSpPr>
                <p:nvPr/>
              </p:nvSpPr>
              <p:spPr bwMode="auto">
                <a:xfrm flipH="1">
                  <a:off x="7118497" y="1774975"/>
                  <a:ext cx="0" cy="1141494"/>
                </a:xfrm>
                <a:prstGeom prst="line">
                  <a:avLst/>
                </a:prstGeom>
                <a:noFill/>
                <a:ln w="3810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cxnSp>
            <p:nvCxnSpPr>
              <p:cNvPr id="25" name="直接连接符 24">
                <a:extLst>
                  <a:ext uri="{FF2B5EF4-FFF2-40B4-BE49-F238E27FC236}">
                    <a16:creationId xmlns:a16="http://schemas.microsoft.com/office/drawing/2014/main" id="{43396779-01C6-45D3-94BE-28BA9B0C3EB9}"/>
                  </a:ext>
                </a:extLst>
              </p:cNvPr>
              <p:cNvCxnSpPr>
                <a:cxnSpLocks/>
              </p:cNvCxnSpPr>
              <p:nvPr/>
            </p:nvCxnSpPr>
            <p:spPr>
              <a:xfrm flipH="1">
                <a:off x="7117294" y="2908382"/>
                <a:ext cx="1188" cy="542993"/>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Line 11">
              <a:extLst>
                <a:ext uri="{FF2B5EF4-FFF2-40B4-BE49-F238E27FC236}">
                  <a16:creationId xmlns:a16="http://schemas.microsoft.com/office/drawing/2014/main" id="{AE0D645B-C14E-4D8C-9688-2F8E26BE9F11}"/>
                </a:ext>
              </a:extLst>
            </p:cNvPr>
            <p:cNvSpPr>
              <a:spLocks noChangeShapeType="1"/>
            </p:cNvSpPr>
            <p:nvPr/>
          </p:nvSpPr>
          <p:spPr bwMode="auto">
            <a:xfrm flipH="1">
              <a:off x="7117294" y="3477407"/>
              <a:ext cx="0" cy="1023412"/>
            </a:xfrm>
            <a:prstGeom prst="line">
              <a:avLst/>
            </a:prstGeom>
            <a:noFill/>
            <a:ln w="38100">
              <a:solidFill>
                <a:schemeClr val="tx1"/>
              </a:solidFill>
              <a:prstDash val="solid"/>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pSp>
    </p:spTree>
    <p:extLst>
      <p:ext uri="{BB962C8B-B14F-4D97-AF65-F5344CB8AC3E}">
        <p14:creationId xmlns:p14="http://schemas.microsoft.com/office/powerpoint/2010/main" val="218749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0"/>
                                  </p:iterate>
                                  <p:childTnLst>
                                    <p:set>
                                      <p:cBhvr>
                                        <p:cTn id="6" dur="1" fill="hold">
                                          <p:stCondLst>
                                            <p:cond delay="0"/>
                                          </p:stCondLst>
                                        </p:cTn>
                                        <p:tgtEl>
                                          <p:spTgt spid="4"/>
                                        </p:tgtEl>
                                        <p:attrNameLst>
                                          <p:attrName>style.visibility</p:attrName>
                                        </p:attrNameLst>
                                      </p:cBhvr>
                                      <p:to>
                                        <p:strVal val="visible"/>
                                      </p:to>
                                    </p:set>
                                    <p:animEffect transition="in" filter="wipe(left)">
                                      <p:cBhvr>
                                        <p:cTn id="7" dur="1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0-#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7" grpId="0" autoUpdateAnimBg="0"/>
      <p:bldP spid="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D8DBF6BC-0352-4E30-9F62-FC7B9FB33960}"/>
              </a:ext>
            </a:extLst>
          </p:cNvPr>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a:extLst>
              <a:ext uri="{FF2B5EF4-FFF2-40B4-BE49-F238E27FC236}">
                <a16:creationId xmlns:a16="http://schemas.microsoft.com/office/drawing/2014/main" id="{5CA1A192-9BB6-4B3F-A565-F50D869F785B}"/>
              </a:ext>
            </a:extLst>
          </p:cNvPr>
          <p:cNvSpPr>
            <a:spLocks noGrp="1"/>
          </p:cNvSpPr>
          <p:nvPr>
            <p:ph type="sldNum" sz="quarter" idx="12"/>
          </p:nvPr>
        </p:nvSpPr>
        <p:spPr/>
        <p:txBody>
          <a:bodyPr/>
          <a:lstStyle/>
          <a:p>
            <a:fld id="{0E81DA72-FED3-491C-8B54-9DCADA948234}" type="slidenum">
              <a:rPr lang="zh-CN" altLang="en-US" smtClean="0"/>
              <a:t>17</a:t>
            </a:fld>
            <a:endParaRPr lang="zh-CN" altLang="en-US"/>
          </a:p>
        </p:txBody>
      </p:sp>
      <p:sp>
        <p:nvSpPr>
          <p:cNvPr id="6" name="Text Box 2">
            <a:extLst>
              <a:ext uri="{FF2B5EF4-FFF2-40B4-BE49-F238E27FC236}">
                <a16:creationId xmlns:a16="http://schemas.microsoft.com/office/drawing/2014/main" id="{DCE28F0C-D6C6-405A-8600-B90243BEF000}"/>
              </a:ext>
            </a:extLst>
          </p:cNvPr>
          <p:cNvSpPr txBox="1">
            <a:spLocks noChangeArrowheads="1"/>
          </p:cNvSpPr>
          <p:nvPr/>
        </p:nvSpPr>
        <p:spPr bwMode="auto">
          <a:xfrm>
            <a:off x="296864" y="373197"/>
            <a:ext cx="8302850" cy="8894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5000"/>
              </a:lnSpc>
              <a:spcBef>
                <a:spcPct val="35000"/>
              </a:spcBef>
            </a:pP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4</a:t>
            </a:r>
            <a:r>
              <a:rPr kumimoji="1" lang="zh-CN" altLang="en-US"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求质量为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半径为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厚为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的均匀圆盘的转</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  </a:t>
            </a:r>
          </a:p>
          <a:p>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动惯量。轴与盘平面垂直并通过盘心。</a:t>
            </a:r>
            <a:endPar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7" name="Text Box 3">
            <a:extLst>
              <a:ext uri="{FF2B5EF4-FFF2-40B4-BE49-F238E27FC236}">
                <a16:creationId xmlns:a16="http://schemas.microsoft.com/office/drawing/2014/main" id="{C3A5E06B-53D0-47F2-9030-A6B60507213C}"/>
              </a:ext>
            </a:extLst>
          </p:cNvPr>
          <p:cNvSpPr txBox="1">
            <a:spLocks noChangeArrowheads="1"/>
          </p:cNvSpPr>
          <p:nvPr/>
        </p:nvSpPr>
        <p:spPr bwMode="auto">
          <a:xfrm>
            <a:off x="296864" y="1448139"/>
            <a:ext cx="4038600"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取半径为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处面元</a:t>
            </a:r>
            <a:endPar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8" name="Object 4">
            <a:extLst>
              <a:ext uri="{FF2B5EF4-FFF2-40B4-BE49-F238E27FC236}">
                <a16:creationId xmlns:a16="http://schemas.microsoft.com/office/drawing/2014/main" id="{B84FD1C0-40A0-40B2-9022-FE93171D0685}"/>
              </a:ext>
            </a:extLst>
          </p:cNvPr>
          <p:cNvGraphicFramePr>
            <a:graphicFrameLocks noChangeAspect="1"/>
          </p:cNvGraphicFramePr>
          <p:nvPr>
            <p:extLst>
              <p:ext uri="{D42A27DB-BD31-4B8C-83A1-F6EECF244321}">
                <p14:modId xmlns:p14="http://schemas.microsoft.com/office/powerpoint/2010/main" val="2046959202"/>
              </p:ext>
            </p:extLst>
          </p:nvPr>
        </p:nvGraphicFramePr>
        <p:xfrm>
          <a:off x="880717" y="2562734"/>
          <a:ext cx="2988209" cy="507492"/>
        </p:xfrm>
        <a:graphic>
          <a:graphicData uri="http://schemas.openxmlformats.org/presentationml/2006/ole">
            <mc:AlternateContent xmlns:mc="http://schemas.openxmlformats.org/markup-compatibility/2006">
              <mc:Choice xmlns:v="urn:schemas-microsoft-com:vml" Requires="v">
                <p:oleObj spid="_x0000_s21933" name="Equation" r:id="rId3" imgW="1346040" imgH="228600" progId="Equation.DSMT4">
                  <p:embed/>
                </p:oleObj>
              </mc:Choice>
              <mc:Fallback>
                <p:oleObj name="Equation" r:id="rId3" imgW="1346040" imgH="228600" progId="Equation.DSMT4">
                  <p:embed/>
                  <p:pic>
                    <p:nvPicPr>
                      <p:cNvPr id="103428" name="Object 4"/>
                      <p:cNvPicPr>
                        <a:picLocks noChangeAspect="1" noChangeArrowheads="1"/>
                      </p:cNvPicPr>
                      <p:nvPr/>
                    </p:nvPicPr>
                    <p:blipFill>
                      <a:blip r:embed="rId4"/>
                      <a:srcRect/>
                      <a:stretch>
                        <a:fillRect/>
                      </a:stretch>
                    </p:blipFill>
                    <p:spPr bwMode="auto">
                      <a:xfrm>
                        <a:off x="880717" y="2562734"/>
                        <a:ext cx="2988209" cy="50749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5">
            <a:extLst>
              <a:ext uri="{FF2B5EF4-FFF2-40B4-BE49-F238E27FC236}">
                <a16:creationId xmlns:a16="http://schemas.microsoft.com/office/drawing/2014/main" id="{3AAE294E-C32A-4075-8412-1D762F8DFCAE}"/>
              </a:ext>
            </a:extLst>
          </p:cNvPr>
          <p:cNvGraphicFramePr>
            <a:graphicFrameLocks noChangeAspect="1"/>
          </p:cNvGraphicFramePr>
          <p:nvPr>
            <p:extLst>
              <p:ext uri="{D42A27DB-BD31-4B8C-83A1-F6EECF244321}">
                <p14:modId xmlns:p14="http://schemas.microsoft.com/office/powerpoint/2010/main" val="2935205835"/>
              </p:ext>
            </p:extLst>
          </p:nvPr>
        </p:nvGraphicFramePr>
        <p:xfrm>
          <a:off x="1464672" y="2073609"/>
          <a:ext cx="1832566" cy="394006"/>
        </p:xfrm>
        <a:graphic>
          <a:graphicData uri="http://schemas.openxmlformats.org/presentationml/2006/ole">
            <mc:AlternateContent xmlns:mc="http://schemas.openxmlformats.org/markup-compatibility/2006">
              <mc:Choice xmlns:v="urn:schemas-microsoft-com:vml" Requires="v">
                <p:oleObj spid="_x0000_s21934" name="Equation" r:id="rId5" imgW="825480" imgH="177480" progId="Equation.DSMT4">
                  <p:embed/>
                </p:oleObj>
              </mc:Choice>
              <mc:Fallback>
                <p:oleObj name="Equation" r:id="rId5" imgW="825480" imgH="177480" progId="Equation.DSMT4">
                  <p:embed/>
                  <p:pic>
                    <p:nvPicPr>
                      <p:cNvPr id="103429" name="Object 5"/>
                      <p:cNvPicPr>
                        <a:picLocks noChangeAspect="1" noChangeArrowheads="1"/>
                      </p:cNvPicPr>
                      <p:nvPr/>
                    </p:nvPicPr>
                    <p:blipFill>
                      <a:blip r:embed="rId6"/>
                      <a:srcRect/>
                      <a:stretch>
                        <a:fillRect/>
                      </a:stretch>
                    </p:blipFill>
                    <p:spPr bwMode="auto">
                      <a:xfrm>
                        <a:off x="1464672" y="2073609"/>
                        <a:ext cx="1832566" cy="39400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6">
            <a:extLst>
              <a:ext uri="{FF2B5EF4-FFF2-40B4-BE49-F238E27FC236}">
                <a16:creationId xmlns:a16="http://schemas.microsoft.com/office/drawing/2014/main" id="{04118BE0-685E-4071-B238-A0D8F97C6E54}"/>
              </a:ext>
            </a:extLst>
          </p:cNvPr>
          <p:cNvGraphicFramePr>
            <a:graphicFrameLocks noChangeAspect="1"/>
          </p:cNvGraphicFramePr>
          <p:nvPr>
            <p:extLst>
              <p:ext uri="{D42A27DB-BD31-4B8C-83A1-F6EECF244321}">
                <p14:modId xmlns:p14="http://schemas.microsoft.com/office/powerpoint/2010/main" val="3356020198"/>
              </p:ext>
            </p:extLst>
          </p:nvPr>
        </p:nvGraphicFramePr>
        <p:xfrm>
          <a:off x="706361" y="3127371"/>
          <a:ext cx="3383014" cy="732866"/>
        </p:xfrm>
        <a:graphic>
          <a:graphicData uri="http://schemas.openxmlformats.org/presentationml/2006/ole">
            <mc:AlternateContent xmlns:mc="http://schemas.openxmlformats.org/markup-compatibility/2006">
              <mc:Choice xmlns:v="urn:schemas-microsoft-com:vml" Requires="v">
                <p:oleObj spid="_x0000_s21935" name="Equation" r:id="rId7" imgW="1523880" imgH="330120" progId="Equation.DSMT4">
                  <p:embed/>
                </p:oleObj>
              </mc:Choice>
              <mc:Fallback>
                <p:oleObj name="Equation" r:id="rId7" imgW="1523880" imgH="330120" progId="Equation.DSMT4">
                  <p:embed/>
                  <p:pic>
                    <p:nvPicPr>
                      <p:cNvPr id="103430" name="Object 6"/>
                      <p:cNvPicPr>
                        <a:picLocks noChangeAspect="1" noChangeArrowheads="1"/>
                      </p:cNvPicPr>
                      <p:nvPr/>
                    </p:nvPicPr>
                    <p:blipFill>
                      <a:blip r:embed="rId8"/>
                      <a:srcRect/>
                      <a:stretch>
                        <a:fillRect/>
                      </a:stretch>
                    </p:blipFill>
                    <p:spPr bwMode="auto">
                      <a:xfrm>
                        <a:off x="706361" y="3127371"/>
                        <a:ext cx="3383014" cy="73286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7">
            <a:extLst>
              <a:ext uri="{FF2B5EF4-FFF2-40B4-BE49-F238E27FC236}">
                <a16:creationId xmlns:a16="http://schemas.microsoft.com/office/drawing/2014/main" id="{DABBF599-DF50-4761-9F66-A0C80E93166D}"/>
              </a:ext>
            </a:extLst>
          </p:cNvPr>
          <p:cNvGraphicFramePr>
            <a:graphicFrameLocks noChangeAspect="1"/>
          </p:cNvGraphicFramePr>
          <p:nvPr>
            <p:extLst>
              <p:ext uri="{D42A27DB-BD31-4B8C-83A1-F6EECF244321}">
                <p14:modId xmlns:p14="http://schemas.microsoft.com/office/powerpoint/2010/main" val="3458347980"/>
              </p:ext>
            </p:extLst>
          </p:nvPr>
        </p:nvGraphicFramePr>
        <p:xfrm>
          <a:off x="507599" y="3903902"/>
          <a:ext cx="4087908" cy="873526"/>
        </p:xfrm>
        <a:graphic>
          <a:graphicData uri="http://schemas.openxmlformats.org/presentationml/2006/ole">
            <mc:AlternateContent xmlns:mc="http://schemas.openxmlformats.org/markup-compatibility/2006">
              <mc:Choice xmlns:v="urn:schemas-microsoft-com:vml" Requires="v">
                <p:oleObj spid="_x0000_s21936" name="Equation" r:id="rId9" imgW="1841400" imgH="393480" progId="Equation.DSMT4">
                  <p:embed/>
                </p:oleObj>
              </mc:Choice>
              <mc:Fallback>
                <p:oleObj name="Equation" r:id="rId9" imgW="1841400" imgH="393480" progId="Equation.DSMT4">
                  <p:embed/>
                  <p:pic>
                    <p:nvPicPr>
                      <p:cNvPr id="103431" name="Object 7"/>
                      <p:cNvPicPr>
                        <a:picLocks noChangeAspect="1" noChangeArrowheads="1"/>
                      </p:cNvPicPr>
                      <p:nvPr/>
                    </p:nvPicPr>
                    <p:blipFill>
                      <a:blip r:embed="rId10"/>
                      <a:srcRect/>
                      <a:stretch>
                        <a:fillRect/>
                      </a:stretch>
                    </p:blipFill>
                    <p:spPr bwMode="auto">
                      <a:xfrm>
                        <a:off x="507599" y="3903902"/>
                        <a:ext cx="4087908"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8">
            <a:extLst>
              <a:ext uri="{FF2B5EF4-FFF2-40B4-BE49-F238E27FC236}">
                <a16:creationId xmlns:a16="http://schemas.microsoft.com/office/drawing/2014/main" id="{AB9C31AB-66E4-4E87-9DD9-67D4EF01A52E}"/>
              </a:ext>
            </a:extLst>
          </p:cNvPr>
          <p:cNvGraphicFramePr>
            <a:graphicFrameLocks noChangeAspect="1"/>
          </p:cNvGraphicFramePr>
          <p:nvPr>
            <p:extLst>
              <p:ext uri="{D42A27DB-BD31-4B8C-83A1-F6EECF244321}">
                <p14:modId xmlns:p14="http://schemas.microsoft.com/office/powerpoint/2010/main" val="248931830"/>
              </p:ext>
            </p:extLst>
          </p:nvPr>
        </p:nvGraphicFramePr>
        <p:xfrm>
          <a:off x="880717" y="4797824"/>
          <a:ext cx="1719079" cy="873526"/>
        </p:xfrm>
        <a:graphic>
          <a:graphicData uri="http://schemas.openxmlformats.org/presentationml/2006/ole">
            <mc:AlternateContent xmlns:mc="http://schemas.openxmlformats.org/markup-compatibility/2006">
              <mc:Choice xmlns:v="urn:schemas-microsoft-com:vml" Requires="v">
                <p:oleObj spid="_x0000_s21937" name="Equation" r:id="rId11" imgW="774360" imgH="393480" progId="Equation.DSMT4">
                  <p:embed/>
                </p:oleObj>
              </mc:Choice>
              <mc:Fallback>
                <p:oleObj name="Equation" r:id="rId11" imgW="774360" imgH="393480" progId="Equation.DSMT4">
                  <p:embed/>
                  <p:pic>
                    <p:nvPicPr>
                      <p:cNvPr id="103432" name="Object 8"/>
                      <p:cNvPicPr>
                        <a:picLocks noChangeAspect="1" noChangeArrowheads="1"/>
                      </p:cNvPicPr>
                      <p:nvPr/>
                    </p:nvPicPr>
                    <p:blipFill>
                      <a:blip r:embed="rId12"/>
                      <a:srcRect/>
                      <a:stretch>
                        <a:fillRect/>
                      </a:stretch>
                    </p:blipFill>
                    <p:spPr bwMode="auto">
                      <a:xfrm>
                        <a:off x="880717" y="4797824"/>
                        <a:ext cx="1719079"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9">
            <a:extLst>
              <a:ext uri="{FF2B5EF4-FFF2-40B4-BE49-F238E27FC236}">
                <a16:creationId xmlns:a16="http://schemas.microsoft.com/office/drawing/2014/main" id="{7C0360F0-DB39-49EB-845C-2CC1BE2B0063}"/>
              </a:ext>
            </a:extLst>
          </p:cNvPr>
          <p:cNvGraphicFramePr>
            <a:graphicFrameLocks noChangeAspect="1"/>
          </p:cNvGraphicFramePr>
          <p:nvPr>
            <p:extLst>
              <p:ext uri="{D42A27DB-BD31-4B8C-83A1-F6EECF244321}">
                <p14:modId xmlns:p14="http://schemas.microsoft.com/office/powerpoint/2010/main" val="3418702268"/>
              </p:ext>
            </p:extLst>
          </p:nvPr>
        </p:nvGraphicFramePr>
        <p:xfrm>
          <a:off x="2796177" y="4800600"/>
          <a:ext cx="1775822" cy="873526"/>
        </p:xfrm>
        <a:graphic>
          <a:graphicData uri="http://schemas.openxmlformats.org/presentationml/2006/ole">
            <mc:AlternateContent xmlns:mc="http://schemas.openxmlformats.org/markup-compatibility/2006">
              <mc:Choice xmlns:v="urn:schemas-microsoft-com:vml" Requires="v">
                <p:oleObj spid="_x0000_s21938" name="Equation" r:id="rId13" imgW="799920" imgH="393480" progId="Equation.DSMT4">
                  <p:embed/>
                </p:oleObj>
              </mc:Choice>
              <mc:Fallback>
                <p:oleObj name="Equation" r:id="rId13" imgW="799920" imgH="393480" progId="Equation.DSMT4">
                  <p:embed/>
                  <p:pic>
                    <p:nvPicPr>
                      <p:cNvPr id="103433" name="Object 9"/>
                      <p:cNvPicPr>
                        <a:picLocks noChangeAspect="1" noChangeArrowheads="1"/>
                      </p:cNvPicPr>
                      <p:nvPr/>
                    </p:nvPicPr>
                    <p:blipFill>
                      <a:blip r:embed="rId14"/>
                      <a:srcRect/>
                      <a:stretch>
                        <a:fillRect/>
                      </a:stretch>
                    </p:blipFill>
                    <p:spPr bwMode="auto">
                      <a:xfrm>
                        <a:off x="2796177" y="4800600"/>
                        <a:ext cx="1775822" cy="873526"/>
                      </a:xfrm>
                      <a:prstGeom prst="rect">
                        <a:avLst/>
                      </a:prstGeom>
                      <a:noFill/>
                      <a:ln>
                        <a:noFill/>
                      </a:ln>
                      <a:effectLst/>
                    </p:spPr>
                  </p:pic>
                </p:oleObj>
              </mc:Fallback>
            </mc:AlternateContent>
          </a:graphicData>
        </a:graphic>
      </p:graphicFrame>
      <p:sp>
        <p:nvSpPr>
          <p:cNvPr id="14" name="Text Box 10">
            <a:extLst>
              <a:ext uri="{FF2B5EF4-FFF2-40B4-BE49-F238E27FC236}">
                <a16:creationId xmlns:a16="http://schemas.microsoft.com/office/drawing/2014/main" id="{A3D44BC4-8A40-499C-B575-5D3641EE9784}"/>
              </a:ext>
            </a:extLst>
          </p:cNvPr>
          <p:cNvSpPr txBox="1">
            <a:spLocks noChangeArrowheads="1"/>
          </p:cNvSpPr>
          <p:nvPr/>
        </p:nvSpPr>
        <p:spPr bwMode="auto">
          <a:xfrm>
            <a:off x="442912" y="5851655"/>
            <a:ext cx="8258175" cy="467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spcBef>
                <a:spcPct val="25000"/>
              </a:spcBef>
            </a:pPr>
            <a:r>
              <a:rPr kumimoji="1" lang="zh-CN"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实心圆柱对其轴的转动惯量也是</a:t>
            </a: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mR</a:t>
            </a:r>
            <a:r>
              <a:rPr kumimoji="1" lang="en-US" altLang="zh-CN" sz="2800" b="1" baseline="30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自行证明。</a:t>
            </a:r>
          </a:p>
        </p:txBody>
      </p:sp>
      <p:grpSp>
        <p:nvGrpSpPr>
          <p:cNvPr id="80" name="组合 79">
            <a:extLst>
              <a:ext uri="{FF2B5EF4-FFF2-40B4-BE49-F238E27FC236}">
                <a16:creationId xmlns:a16="http://schemas.microsoft.com/office/drawing/2014/main" id="{B09A350C-801C-4C54-ADC5-0643867049D0}"/>
              </a:ext>
            </a:extLst>
          </p:cNvPr>
          <p:cNvGrpSpPr/>
          <p:nvPr/>
        </p:nvGrpSpPr>
        <p:grpSpPr>
          <a:xfrm>
            <a:off x="4768739" y="1448139"/>
            <a:ext cx="3668900" cy="3083458"/>
            <a:chOff x="5094101" y="1441450"/>
            <a:chExt cx="3668900" cy="3083458"/>
          </a:xfrm>
        </p:grpSpPr>
        <p:grpSp>
          <p:nvGrpSpPr>
            <p:cNvPr id="15" name="Group 11">
              <a:extLst>
                <a:ext uri="{FF2B5EF4-FFF2-40B4-BE49-F238E27FC236}">
                  <a16:creationId xmlns:a16="http://schemas.microsoft.com/office/drawing/2014/main" id="{B5F2886D-01C5-4223-8315-FE8892644817}"/>
                </a:ext>
              </a:extLst>
            </p:cNvPr>
            <p:cNvGrpSpPr>
              <a:grpSpLocks/>
            </p:cNvGrpSpPr>
            <p:nvPr/>
          </p:nvGrpSpPr>
          <p:grpSpPr bwMode="auto">
            <a:xfrm>
              <a:off x="5410200" y="1441450"/>
              <a:ext cx="3352800" cy="3083458"/>
              <a:chOff x="3408" y="1387"/>
              <a:chExt cx="2112" cy="1935"/>
            </a:xfrm>
          </p:grpSpPr>
          <p:grpSp>
            <p:nvGrpSpPr>
              <p:cNvPr id="17" name="Group 13">
                <a:extLst>
                  <a:ext uri="{FF2B5EF4-FFF2-40B4-BE49-F238E27FC236}">
                    <a16:creationId xmlns:a16="http://schemas.microsoft.com/office/drawing/2014/main" id="{E9785195-9A00-4378-82F6-FE9C8F25DF59}"/>
                  </a:ext>
                </a:extLst>
              </p:cNvPr>
              <p:cNvGrpSpPr>
                <a:grpSpLocks/>
              </p:cNvGrpSpPr>
              <p:nvPr/>
            </p:nvGrpSpPr>
            <p:grpSpPr bwMode="auto">
              <a:xfrm>
                <a:off x="3408" y="1387"/>
                <a:ext cx="2112" cy="1935"/>
                <a:chOff x="3408" y="1387"/>
                <a:chExt cx="2112" cy="1935"/>
              </a:xfrm>
            </p:grpSpPr>
            <p:sp>
              <p:nvSpPr>
                <p:cNvPr id="28" name="Oval 15">
                  <a:extLst>
                    <a:ext uri="{FF2B5EF4-FFF2-40B4-BE49-F238E27FC236}">
                      <a16:creationId xmlns:a16="http://schemas.microsoft.com/office/drawing/2014/main" id="{5AD2EFD2-5E63-42F1-9983-7F0594112176}"/>
                    </a:ext>
                  </a:extLst>
                </p:cNvPr>
                <p:cNvSpPr>
                  <a:spLocks noChangeArrowheads="1"/>
                </p:cNvSpPr>
                <p:nvPr/>
              </p:nvSpPr>
              <p:spPr bwMode="auto">
                <a:xfrm>
                  <a:off x="3408" y="2126"/>
                  <a:ext cx="2112" cy="576"/>
                </a:xfrm>
                <a:prstGeom prst="ellipse">
                  <a:avLst/>
                </a:prstGeom>
                <a:solidFill>
                  <a:schemeClr val="accent2">
                    <a:lumMod val="75000"/>
                    <a:alpha val="50000"/>
                  </a:schemeClr>
                </a:solidFill>
                <a:ln w="44450">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29" name="Oval 16">
                  <a:extLst>
                    <a:ext uri="{FF2B5EF4-FFF2-40B4-BE49-F238E27FC236}">
                      <a16:creationId xmlns:a16="http://schemas.microsoft.com/office/drawing/2014/main" id="{5B5DFE68-4761-4453-BC90-3128F2289C02}"/>
                    </a:ext>
                  </a:extLst>
                </p:cNvPr>
                <p:cNvSpPr>
                  <a:spLocks noChangeArrowheads="1"/>
                </p:cNvSpPr>
                <p:nvPr/>
              </p:nvSpPr>
              <p:spPr bwMode="auto">
                <a:xfrm>
                  <a:off x="3408" y="1998"/>
                  <a:ext cx="2112" cy="576"/>
                </a:xfrm>
                <a:prstGeom prst="ellipse">
                  <a:avLst/>
                </a:prstGeom>
                <a:solidFill>
                  <a:schemeClr val="accent2">
                    <a:lumMod val="60000"/>
                    <a:lumOff val="40000"/>
                    <a:alpha val="50000"/>
                  </a:schemeClr>
                </a:solidFill>
                <a:ln w="44450">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pSp>
              <p:nvGrpSpPr>
                <p:cNvPr id="30" name="Group 17">
                  <a:extLst>
                    <a:ext uri="{FF2B5EF4-FFF2-40B4-BE49-F238E27FC236}">
                      <a16:creationId xmlns:a16="http://schemas.microsoft.com/office/drawing/2014/main" id="{05FFA41B-7FD4-4F61-9622-908C699F67BF}"/>
                    </a:ext>
                  </a:extLst>
                </p:cNvPr>
                <p:cNvGrpSpPr>
                  <a:grpSpLocks/>
                </p:cNvGrpSpPr>
                <p:nvPr/>
              </p:nvGrpSpPr>
              <p:grpSpPr bwMode="auto">
                <a:xfrm>
                  <a:off x="4464" y="1387"/>
                  <a:ext cx="303" cy="1935"/>
                  <a:chOff x="2441" y="475"/>
                  <a:chExt cx="303" cy="1935"/>
                </a:xfrm>
              </p:grpSpPr>
              <p:sp>
                <p:nvSpPr>
                  <p:cNvPr id="31" name="Line 18">
                    <a:extLst>
                      <a:ext uri="{FF2B5EF4-FFF2-40B4-BE49-F238E27FC236}">
                        <a16:creationId xmlns:a16="http://schemas.microsoft.com/office/drawing/2014/main" id="{09411C91-529D-469B-97C4-7DBF2BA95183}"/>
                      </a:ext>
                    </a:extLst>
                  </p:cNvPr>
                  <p:cNvSpPr>
                    <a:spLocks noChangeShapeType="1"/>
                  </p:cNvSpPr>
                  <p:nvPr/>
                </p:nvSpPr>
                <p:spPr bwMode="auto">
                  <a:xfrm flipV="1">
                    <a:off x="2441" y="1797"/>
                    <a:ext cx="0" cy="613"/>
                  </a:xfrm>
                  <a:prstGeom prst="line">
                    <a:avLst/>
                  </a:prstGeom>
                  <a:noFill/>
                  <a:ln w="444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32" name="Line 19">
                    <a:extLst>
                      <a:ext uri="{FF2B5EF4-FFF2-40B4-BE49-F238E27FC236}">
                        <a16:creationId xmlns:a16="http://schemas.microsoft.com/office/drawing/2014/main" id="{B096CB34-E835-470B-B291-AB3D32194FA5}"/>
                      </a:ext>
                    </a:extLst>
                  </p:cNvPr>
                  <p:cNvSpPr>
                    <a:spLocks noChangeShapeType="1"/>
                  </p:cNvSpPr>
                  <p:nvPr/>
                </p:nvSpPr>
                <p:spPr bwMode="auto">
                  <a:xfrm flipV="1">
                    <a:off x="2441" y="475"/>
                    <a:ext cx="0" cy="912"/>
                  </a:xfrm>
                  <a:prstGeom prst="line">
                    <a:avLst/>
                  </a:prstGeom>
                  <a:noFill/>
                  <a:ln w="444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33" name="Object 20">
                    <a:extLst>
                      <a:ext uri="{FF2B5EF4-FFF2-40B4-BE49-F238E27FC236}">
                        <a16:creationId xmlns:a16="http://schemas.microsoft.com/office/drawing/2014/main" id="{68FA4D3E-2EBF-47DC-9C5D-E8CB19D7CD11}"/>
                      </a:ext>
                    </a:extLst>
                  </p:cNvPr>
                  <p:cNvGraphicFramePr>
                    <a:graphicFrameLocks noChangeAspect="1"/>
                  </p:cNvGraphicFramePr>
                  <p:nvPr>
                    <p:extLst>
                      <p:ext uri="{D42A27DB-BD31-4B8C-83A1-F6EECF244321}">
                        <p14:modId xmlns:p14="http://schemas.microsoft.com/office/powerpoint/2010/main" val="3239733383"/>
                      </p:ext>
                    </p:extLst>
                  </p:nvPr>
                </p:nvGraphicFramePr>
                <p:xfrm>
                  <a:off x="2571" y="486"/>
                  <a:ext cx="173" cy="211"/>
                </p:xfrm>
                <a:graphic>
                  <a:graphicData uri="http://schemas.openxmlformats.org/presentationml/2006/ole">
                    <mc:AlternateContent xmlns:mc="http://schemas.openxmlformats.org/markup-compatibility/2006">
                      <mc:Choice xmlns:v="urn:schemas-microsoft-com:vml" Requires="v">
                        <p:oleObj spid="_x0000_s21939" name="Equation" r:id="rId15" imgW="114120" imgH="139680" progId="Equation.DSMT4">
                          <p:embed/>
                        </p:oleObj>
                      </mc:Choice>
                      <mc:Fallback>
                        <p:oleObj name="Equation" r:id="rId15" imgW="114120" imgH="139680" progId="Equation.DSMT4">
                          <p:embed/>
                          <p:pic>
                            <p:nvPicPr>
                              <p:cNvPr id="103444" name="Object 20"/>
                              <p:cNvPicPr>
                                <a:picLocks noChangeAspect="1" noChangeArrowheads="1"/>
                              </p:cNvPicPr>
                              <p:nvPr/>
                            </p:nvPicPr>
                            <p:blipFill>
                              <a:blip r:embed="rId16"/>
                              <a:srcRect/>
                              <a:stretch>
                                <a:fillRect/>
                              </a:stretch>
                            </p:blipFill>
                            <p:spPr bwMode="auto">
                              <a:xfrm>
                                <a:off x="2571" y="486"/>
                                <a:ext cx="173" cy="211"/>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grpSp>
            <p:nvGrpSpPr>
              <p:cNvPr id="18" name="Group 21">
                <a:extLst>
                  <a:ext uri="{FF2B5EF4-FFF2-40B4-BE49-F238E27FC236}">
                    <a16:creationId xmlns:a16="http://schemas.microsoft.com/office/drawing/2014/main" id="{E4434813-6DF7-4D1C-9AB6-327E932FEB54}"/>
                  </a:ext>
                </a:extLst>
              </p:cNvPr>
              <p:cNvGrpSpPr>
                <a:grpSpLocks/>
              </p:cNvGrpSpPr>
              <p:nvPr/>
            </p:nvGrpSpPr>
            <p:grpSpPr bwMode="auto">
              <a:xfrm>
                <a:off x="4464" y="2153"/>
                <a:ext cx="714" cy="321"/>
                <a:chOff x="2483" y="1311"/>
                <a:chExt cx="714" cy="321"/>
              </a:xfrm>
            </p:grpSpPr>
            <p:sp>
              <p:nvSpPr>
                <p:cNvPr id="20" name="Line 22">
                  <a:extLst>
                    <a:ext uri="{FF2B5EF4-FFF2-40B4-BE49-F238E27FC236}">
                      <a16:creationId xmlns:a16="http://schemas.microsoft.com/office/drawing/2014/main" id="{553F70BC-7202-49CB-BC87-6E7FE7DFB684}"/>
                    </a:ext>
                  </a:extLst>
                </p:cNvPr>
                <p:cNvSpPr>
                  <a:spLocks noChangeShapeType="1"/>
                </p:cNvSpPr>
                <p:nvPr/>
              </p:nvSpPr>
              <p:spPr bwMode="auto">
                <a:xfrm>
                  <a:off x="2492" y="1444"/>
                  <a:ext cx="325" cy="188"/>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21" name="Line 23">
                  <a:extLst>
                    <a:ext uri="{FF2B5EF4-FFF2-40B4-BE49-F238E27FC236}">
                      <a16:creationId xmlns:a16="http://schemas.microsoft.com/office/drawing/2014/main" id="{C8144BBE-AEED-4E3E-B1C1-08449BE3934E}"/>
                    </a:ext>
                  </a:extLst>
                </p:cNvPr>
                <p:cNvSpPr>
                  <a:spLocks noChangeShapeType="1"/>
                </p:cNvSpPr>
                <p:nvPr/>
              </p:nvSpPr>
              <p:spPr bwMode="auto">
                <a:xfrm>
                  <a:off x="2483" y="1444"/>
                  <a:ext cx="587" cy="146"/>
                </a:xfrm>
                <a:prstGeom prst="line">
                  <a:avLst/>
                </a:prstGeom>
                <a:noFill/>
                <a:ln w="19050">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graphicFrame>
              <p:nvGraphicFramePr>
                <p:cNvPr id="26" name="Object 28">
                  <a:extLst>
                    <a:ext uri="{FF2B5EF4-FFF2-40B4-BE49-F238E27FC236}">
                      <a16:creationId xmlns:a16="http://schemas.microsoft.com/office/drawing/2014/main" id="{9EE2979F-DE85-4D06-8B39-66F1A1BA9BEC}"/>
                    </a:ext>
                  </a:extLst>
                </p:cNvPr>
                <p:cNvGraphicFramePr>
                  <a:graphicFrameLocks noChangeAspect="1"/>
                </p:cNvGraphicFramePr>
                <p:nvPr>
                  <p:extLst>
                    <p:ext uri="{D42A27DB-BD31-4B8C-83A1-F6EECF244321}">
                      <p14:modId xmlns:p14="http://schemas.microsoft.com/office/powerpoint/2010/main" val="3274762330"/>
                    </p:ext>
                  </p:extLst>
                </p:nvPr>
              </p:nvGraphicFramePr>
              <p:xfrm>
                <a:off x="2897" y="1311"/>
                <a:ext cx="300" cy="279"/>
              </p:xfrm>
              <a:graphic>
                <a:graphicData uri="http://schemas.openxmlformats.org/presentationml/2006/ole">
                  <mc:AlternateContent xmlns:mc="http://schemas.openxmlformats.org/markup-compatibility/2006">
                    <mc:Choice xmlns:v="urn:schemas-microsoft-com:vml" Requires="v">
                      <p:oleObj spid="_x0000_s21940" name="Equation" r:id="rId17" imgW="190440" imgH="177480" progId="Equation.DSMT4">
                        <p:embed/>
                      </p:oleObj>
                    </mc:Choice>
                    <mc:Fallback>
                      <p:oleObj name="Equation" r:id="rId17" imgW="190440" imgH="177480" progId="Equation.DSMT4">
                        <p:embed/>
                        <p:pic>
                          <p:nvPicPr>
                            <p:cNvPr id="103452" name="Object 28"/>
                            <p:cNvPicPr>
                              <a:picLocks noChangeAspect="1" noChangeArrowheads="1"/>
                            </p:cNvPicPr>
                            <p:nvPr/>
                          </p:nvPicPr>
                          <p:blipFill>
                            <a:blip r:embed="rId18"/>
                            <a:srcRect/>
                            <a:stretch>
                              <a:fillRect/>
                            </a:stretch>
                          </p:blipFill>
                          <p:spPr bwMode="auto">
                            <a:xfrm>
                              <a:off x="2897" y="1311"/>
                              <a:ext cx="300" cy="27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9" name="Object 29">
                <a:extLst>
                  <a:ext uri="{FF2B5EF4-FFF2-40B4-BE49-F238E27FC236}">
                    <a16:creationId xmlns:a16="http://schemas.microsoft.com/office/drawing/2014/main" id="{765A6422-9A42-4232-92EB-87C67FC495A0}"/>
                  </a:ext>
                </a:extLst>
              </p:cNvPr>
              <p:cNvGraphicFramePr>
                <a:graphicFrameLocks noChangeAspect="1"/>
              </p:cNvGraphicFramePr>
              <p:nvPr>
                <p:extLst>
                  <p:ext uri="{D42A27DB-BD31-4B8C-83A1-F6EECF244321}">
                    <p14:modId xmlns:p14="http://schemas.microsoft.com/office/powerpoint/2010/main" val="3068949103"/>
                  </p:ext>
                </p:extLst>
              </p:nvPr>
            </p:nvGraphicFramePr>
            <p:xfrm>
              <a:off x="4911" y="2610"/>
              <a:ext cx="440" cy="279"/>
            </p:xfrm>
            <a:graphic>
              <a:graphicData uri="http://schemas.openxmlformats.org/presentationml/2006/ole">
                <mc:AlternateContent xmlns:mc="http://schemas.openxmlformats.org/markup-compatibility/2006">
                  <mc:Choice xmlns:v="urn:schemas-microsoft-com:vml" Requires="v">
                    <p:oleObj spid="_x0000_s21941" name="Equation" r:id="rId19" imgW="279360" imgH="177480" progId="Equation.DSMT4">
                      <p:embed/>
                    </p:oleObj>
                  </mc:Choice>
                  <mc:Fallback>
                    <p:oleObj name="Equation" r:id="rId19" imgW="279360" imgH="177480" progId="Equation.DSMT4">
                      <p:embed/>
                      <p:pic>
                        <p:nvPicPr>
                          <p:cNvPr id="103453" name="Object 29"/>
                          <p:cNvPicPr>
                            <a:picLocks noChangeAspect="1" noChangeArrowheads="1"/>
                          </p:cNvPicPr>
                          <p:nvPr/>
                        </p:nvPicPr>
                        <p:blipFill>
                          <a:blip r:embed="rId20"/>
                          <a:srcRect/>
                          <a:stretch>
                            <a:fillRect/>
                          </a:stretch>
                        </p:blipFill>
                        <p:spPr bwMode="auto">
                          <a:xfrm>
                            <a:off x="4911" y="2610"/>
                            <a:ext cx="440" cy="27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cxnSp>
          <p:nvCxnSpPr>
            <p:cNvPr id="39" name="直接连接符 38">
              <a:extLst>
                <a:ext uri="{FF2B5EF4-FFF2-40B4-BE49-F238E27FC236}">
                  <a16:creationId xmlns:a16="http://schemas.microsoft.com/office/drawing/2014/main" id="{C1825874-E35F-474D-8795-6EF0DF676A39}"/>
                </a:ext>
              </a:extLst>
            </p:cNvPr>
            <p:cNvCxnSpPr>
              <a:stCxn id="29" idx="2"/>
              <a:endCxn id="28" idx="2"/>
            </p:cNvCxnSpPr>
            <p:nvPr/>
          </p:nvCxnSpPr>
          <p:spPr>
            <a:xfrm>
              <a:off x="5410201" y="2874024"/>
              <a:ext cx="0" cy="2039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接连接符 40">
              <a:extLst>
                <a:ext uri="{FF2B5EF4-FFF2-40B4-BE49-F238E27FC236}">
                  <a16:creationId xmlns:a16="http://schemas.microsoft.com/office/drawing/2014/main" id="{C721E513-E7C5-4F09-B090-95AE8AF85DD4}"/>
                </a:ext>
              </a:extLst>
            </p:cNvPr>
            <p:cNvCxnSpPr>
              <a:stCxn id="29" idx="6"/>
              <a:endCxn id="28" idx="6"/>
            </p:cNvCxnSpPr>
            <p:nvPr/>
          </p:nvCxnSpPr>
          <p:spPr>
            <a:xfrm>
              <a:off x="8763001" y="2874024"/>
              <a:ext cx="0" cy="20397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接连接符 45">
              <a:extLst>
                <a:ext uri="{FF2B5EF4-FFF2-40B4-BE49-F238E27FC236}">
                  <a16:creationId xmlns:a16="http://schemas.microsoft.com/office/drawing/2014/main" id="{04933E22-32EA-4E74-BACF-55460A6388E8}"/>
                </a:ext>
              </a:extLst>
            </p:cNvPr>
            <p:cNvCxnSpPr>
              <a:cxnSpLocks/>
            </p:cNvCxnSpPr>
            <p:nvPr/>
          </p:nvCxnSpPr>
          <p:spPr>
            <a:xfrm flipH="1">
              <a:off x="7486652" y="3049861"/>
              <a:ext cx="273050" cy="36979"/>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p:cxnSp>
          <p:nvCxnSpPr>
            <p:cNvPr id="52" name="直接连接符 51">
              <a:extLst>
                <a:ext uri="{FF2B5EF4-FFF2-40B4-BE49-F238E27FC236}">
                  <a16:creationId xmlns:a16="http://schemas.microsoft.com/office/drawing/2014/main" id="{A9A9CA2C-702E-4D79-98AE-1D3F61CBD064}"/>
                </a:ext>
              </a:extLst>
            </p:cNvPr>
            <p:cNvCxnSpPr>
              <a:cxnSpLocks/>
              <a:endCxn id="20" idx="1"/>
            </p:cNvCxnSpPr>
            <p:nvPr/>
          </p:nvCxnSpPr>
          <p:spPr>
            <a:xfrm flipH="1">
              <a:off x="7616826" y="3107227"/>
              <a:ext cx="401638" cy="66378"/>
            </a:xfrm>
            <a:prstGeom prst="line">
              <a:avLst/>
            </a:prstGeom>
            <a:ln w="19050">
              <a:solidFill>
                <a:srgbClr val="0000F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21">
              <p14:nvContentPartPr>
                <p14:cNvPr id="75" name="墨迹 74">
                  <a:extLst>
                    <a:ext uri="{FF2B5EF4-FFF2-40B4-BE49-F238E27FC236}">
                      <a16:creationId xmlns:a16="http://schemas.microsoft.com/office/drawing/2014/main" id="{4FABA08F-37EA-4857-BF9F-2AF65B525218}"/>
                    </a:ext>
                  </a:extLst>
                </p14:cNvPr>
                <p14:cNvContentPartPr/>
                <p14:nvPr/>
              </p14:nvContentPartPr>
              <p14:xfrm>
                <a:off x="7511880" y="3066960"/>
                <a:ext cx="443520" cy="91080"/>
              </p14:xfrm>
            </p:contentPart>
          </mc:Choice>
          <mc:Fallback xmlns="">
            <p:pic>
              <p:nvPicPr>
                <p:cNvPr id="75" name="墨迹 74">
                  <a:extLst>
                    <a:ext uri="{FF2B5EF4-FFF2-40B4-BE49-F238E27FC236}">
                      <a16:creationId xmlns:a16="http://schemas.microsoft.com/office/drawing/2014/main" id="{4FABA08F-37EA-4857-BF9F-2AF65B525218}"/>
                    </a:ext>
                  </a:extLst>
                </p:cNvPr>
                <p:cNvPicPr/>
                <p:nvPr/>
              </p:nvPicPr>
              <p:blipFill>
                <a:blip r:embed="rId22"/>
                <a:stretch>
                  <a:fillRect/>
                </a:stretch>
              </p:blipFill>
              <p:spPr>
                <a:xfrm>
                  <a:off x="7493880" y="3049320"/>
                  <a:ext cx="479160" cy="126720"/>
                </a:xfrm>
                <a:prstGeom prst="rect">
                  <a:avLst/>
                </a:prstGeom>
              </p:spPr>
            </p:pic>
          </mc:Fallback>
        </mc:AlternateContent>
        <p:graphicFrame>
          <p:nvGraphicFramePr>
            <p:cNvPr id="78" name="Object 28">
              <a:extLst>
                <a:ext uri="{FF2B5EF4-FFF2-40B4-BE49-F238E27FC236}">
                  <a16:creationId xmlns:a16="http://schemas.microsoft.com/office/drawing/2014/main" id="{69ED1DFD-B510-430C-B22B-408AEB839E5A}"/>
                </a:ext>
              </a:extLst>
            </p:cNvPr>
            <p:cNvGraphicFramePr>
              <a:graphicFrameLocks noChangeAspect="1"/>
            </p:cNvGraphicFramePr>
            <p:nvPr>
              <p:extLst>
                <p:ext uri="{D42A27DB-BD31-4B8C-83A1-F6EECF244321}">
                  <p14:modId xmlns:p14="http://schemas.microsoft.com/office/powerpoint/2010/main" val="4282472654"/>
                </p:ext>
              </p:extLst>
            </p:nvPr>
          </p:nvGraphicFramePr>
          <p:xfrm>
            <a:off x="6818237" y="2876211"/>
            <a:ext cx="539750" cy="444500"/>
          </p:xfrm>
          <a:graphic>
            <a:graphicData uri="http://schemas.openxmlformats.org/presentationml/2006/ole">
              <mc:AlternateContent xmlns:mc="http://schemas.openxmlformats.org/markup-compatibility/2006">
                <mc:Choice xmlns:v="urn:schemas-microsoft-com:vml" Requires="v">
                  <p:oleObj spid="_x0000_s21942" name="Equation" r:id="rId23" imgW="215640" imgH="177480" progId="Equation.DSMT4">
                    <p:embed/>
                  </p:oleObj>
                </mc:Choice>
                <mc:Fallback>
                  <p:oleObj name="Equation" r:id="rId23" imgW="215640" imgH="177480" progId="Equation.DSMT4">
                    <p:embed/>
                    <p:pic>
                      <p:nvPicPr>
                        <p:cNvPr id="26" name="Object 28">
                          <a:extLst>
                            <a:ext uri="{FF2B5EF4-FFF2-40B4-BE49-F238E27FC236}">
                              <a16:creationId xmlns:a16="http://schemas.microsoft.com/office/drawing/2014/main" id="{9EE2979F-DE85-4D06-8B39-66F1A1BA9BEC}"/>
                            </a:ext>
                          </a:extLst>
                        </p:cNvPr>
                        <p:cNvPicPr>
                          <a:picLocks noChangeAspect="1" noChangeArrowheads="1"/>
                        </p:cNvPicPr>
                        <p:nvPr/>
                      </p:nvPicPr>
                      <p:blipFill>
                        <a:blip r:embed="rId24"/>
                        <a:srcRect/>
                        <a:stretch>
                          <a:fillRect/>
                        </a:stretch>
                      </p:blipFill>
                      <p:spPr bwMode="auto">
                        <a:xfrm>
                          <a:off x="6818237" y="2876211"/>
                          <a:ext cx="539750" cy="4445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9" name="Object 33">
              <a:extLst>
                <a:ext uri="{FF2B5EF4-FFF2-40B4-BE49-F238E27FC236}">
                  <a16:creationId xmlns:a16="http://schemas.microsoft.com/office/drawing/2014/main" id="{3ECFC2B2-710C-4FA4-81CE-B039A8754F86}"/>
                </a:ext>
              </a:extLst>
            </p:cNvPr>
            <p:cNvGraphicFramePr>
              <a:graphicFrameLocks noChangeAspect="1"/>
            </p:cNvGraphicFramePr>
            <p:nvPr>
              <p:extLst>
                <p:ext uri="{D42A27DB-BD31-4B8C-83A1-F6EECF244321}">
                  <p14:modId xmlns:p14="http://schemas.microsoft.com/office/powerpoint/2010/main" val="901635924"/>
                </p:ext>
              </p:extLst>
            </p:nvPr>
          </p:nvGraphicFramePr>
          <p:xfrm>
            <a:off x="5094101" y="2746760"/>
            <a:ext cx="361950" cy="458788"/>
          </p:xfrm>
          <a:graphic>
            <a:graphicData uri="http://schemas.openxmlformats.org/presentationml/2006/ole">
              <mc:AlternateContent xmlns:mc="http://schemas.openxmlformats.org/markup-compatibility/2006">
                <mc:Choice xmlns:v="urn:schemas-microsoft-com:vml" Requires="v">
                  <p:oleObj spid="_x0000_s21943" name="Equation" r:id="rId25" imgW="101520" imgH="177480" progId="Equation.DSMT4">
                    <p:embed/>
                  </p:oleObj>
                </mc:Choice>
                <mc:Fallback>
                  <p:oleObj name="Equation" r:id="rId25" imgW="101520" imgH="177480" progId="Equation.DSMT4">
                    <p:embed/>
                    <p:pic>
                      <p:nvPicPr>
                        <p:cNvPr id="37" name="Object 33">
                          <a:extLst>
                            <a:ext uri="{FF2B5EF4-FFF2-40B4-BE49-F238E27FC236}">
                              <a16:creationId xmlns:a16="http://schemas.microsoft.com/office/drawing/2014/main" id="{E4E25D4A-7514-4BD5-8C30-72A43E14EBFA}"/>
                            </a:ext>
                          </a:extLst>
                        </p:cNvPr>
                        <p:cNvPicPr>
                          <a:picLocks noChangeAspect="1" noChangeArrowheads="1"/>
                        </p:cNvPicPr>
                        <p:nvPr/>
                      </p:nvPicPr>
                      <p:blipFill>
                        <a:blip r:embed="rId26"/>
                        <a:srcRect/>
                        <a:stretch>
                          <a:fillRect/>
                        </a:stretch>
                      </p:blipFill>
                      <p:spPr bwMode="auto">
                        <a:xfrm>
                          <a:off x="5094101" y="2746760"/>
                          <a:ext cx="361950" cy="4587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81" name="文本框 80">
            <a:extLst>
              <a:ext uri="{FF2B5EF4-FFF2-40B4-BE49-F238E27FC236}">
                <a16:creationId xmlns:a16="http://schemas.microsoft.com/office/drawing/2014/main" id="{7EF74F70-BCD5-4123-81BE-8B6E97DEC54F}"/>
              </a:ext>
            </a:extLst>
          </p:cNvPr>
          <p:cNvSpPr txBox="1"/>
          <p:nvPr/>
        </p:nvSpPr>
        <p:spPr>
          <a:xfrm>
            <a:off x="5531694" y="4726102"/>
            <a:ext cx="2775491" cy="954107"/>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方法</a:t>
            </a:r>
            <a:r>
              <a:rPr lang="en-US" altLang="zh-CN" sz="2800" b="1" dirty="0">
                <a:latin typeface="华文楷体" panose="02010600040101010101" pitchFamily="2" charset="-122"/>
                <a:ea typeface="华文楷体" panose="02010600040101010101" pitchFamily="2" charset="-122"/>
              </a:rPr>
              <a:t>2</a:t>
            </a:r>
            <a:r>
              <a:rPr lang="zh-CN" altLang="en-US" sz="2800" b="1" dirty="0">
                <a:latin typeface="华文楷体" panose="02010600040101010101" pitchFamily="2" charset="-122"/>
                <a:ea typeface="华文楷体" panose="02010600040101010101" pitchFamily="2" charset="-122"/>
              </a:rPr>
              <a:t>：把圆盘分割成圆筒微元</a:t>
            </a:r>
          </a:p>
        </p:txBody>
      </p:sp>
    </p:spTree>
    <p:extLst>
      <p:ext uri="{BB962C8B-B14F-4D97-AF65-F5344CB8AC3E}">
        <p14:creationId xmlns:p14="http://schemas.microsoft.com/office/powerpoint/2010/main" val="12392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0"/>
                                        </p:tgtEl>
                                        <p:attrNameLst>
                                          <p:attrName>style.visibility</p:attrName>
                                        </p:attrNameLst>
                                      </p:cBhvr>
                                      <p:to>
                                        <p:strVal val="visible"/>
                                      </p:to>
                                    </p:set>
                                    <p:animEffect transition="in" filter="wipe(down)">
                                      <p:cBhvr>
                                        <p:cTn id="12" dur="500"/>
                                        <p:tgtEl>
                                          <p:spTgt spid="8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left)">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left)">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81"/>
                                        </p:tgtEl>
                                        <p:attrNameLst>
                                          <p:attrName>style.visibility</p:attrName>
                                        </p:attrNameLst>
                                      </p:cBhvr>
                                      <p:to>
                                        <p:strVal val="visible"/>
                                      </p:to>
                                    </p:set>
                                    <p:animEffect transition="in" filter="circle(in)">
                                      <p:cBhvr>
                                        <p:cTn id="52" dur="500"/>
                                        <p:tgtEl>
                                          <p:spTgt spid="8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iterate type="lt">
                                    <p:tmPct val="100000"/>
                                  </p:iterate>
                                  <p:childTnLst>
                                    <p:set>
                                      <p:cBhvr>
                                        <p:cTn id="56" dur="1" fill="hold">
                                          <p:stCondLst>
                                            <p:cond delay="0"/>
                                          </p:stCondLst>
                                        </p:cTn>
                                        <p:tgtEl>
                                          <p:spTgt spid="14"/>
                                        </p:tgtEl>
                                        <p:attrNameLst>
                                          <p:attrName>style.visibility</p:attrName>
                                        </p:attrNameLst>
                                      </p:cBhvr>
                                      <p:to>
                                        <p:strVal val="visible"/>
                                      </p:to>
                                    </p:set>
                                    <p:animEffect transition="in" filter="wipe(left)">
                                      <p:cBhvr>
                                        <p:cTn id="57" dur="1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autoUpdateAnimBg="0"/>
      <p:bldP spid="14" grpId="0" autoUpdateAnimBg="0"/>
      <p:bldP spid="8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35C467F-9D82-4C5B-88BB-C40D59FC8FF8}"/>
              </a:ext>
            </a:extLst>
          </p:cNvPr>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a:extLst>
              <a:ext uri="{FF2B5EF4-FFF2-40B4-BE49-F238E27FC236}">
                <a16:creationId xmlns:a16="http://schemas.microsoft.com/office/drawing/2014/main" id="{BD01AE4D-E6A3-467B-B723-E7101648A5EF}"/>
              </a:ext>
            </a:extLst>
          </p:cNvPr>
          <p:cNvSpPr>
            <a:spLocks noGrp="1"/>
          </p:cNvSpPr>
          <p:nvPr>
            <p:ph type="sldNum" sz="quarter" idx="12"/>
          </p:nvPr>
        </p:nvSpPr>
        <p:spPr/>
        <p:txBody>
          <a:bodyPr/>
          <a:lstStyle/>
          <a:p>
            <a:fld id="{0E81DA72-FED3-491C-8B54-9DCADA948234}" type="slidenum">
              <a:rPr lang="zh-CN" altLang="en-US" smtClean="0"/>
              <a:t>18</a:t>
            </a:fld>
            <a:endParaRPr lang="zh-CN" altLang="en-US"/>
          </a:p>
        </p:txBody>
      </p:sp>
      <p:grpSp>
        <p:nvGrpSpPr>
          <p:cNvPr id="28" name="组合 27">
            <a:extLst>
              <a:ext uri="{FF2B5EF4-FFF2-40B4-BE49-F238E27FC236}">
                <a16:creationId xmlns:a16="http://schemas.microsoft.com/office/drawing/2014/main" id="{D1AFEC20-9787-49F0-B0C6-C475F87445DB}"/>
              </a:ext>
            </a:extLst>
          </p:cNvPr>
          <p:cNvGrpSpPr/>
          <p:nvPr/>
        </p:nvGrpSpPr>
        <p:grpSpPr>
          <a:xfrm>
            <a:off x="341312" y="1343068"/>
            <a:ext cx="4374198" cy="865656"/>
            <a:chOff x="409575" y="1048506"/>
            <a:chExt cx="4374198" cy="865656"/>
          </a:xfrm>
        </p:grpSpPr>
        <p:sp>
          <p:nvSpPr>
            <p:cNvPr id="4" name="Text Box 17">
              <a:extLst>
                <a:ext uri="{FF2B5EF4-FFF2-40B4-BE49-F238E27FC236}">
                  <a16:creationId xmlns:a16="http://schemas.microsoft.com/office/drawing/2014/main" id="{B97FD313-D5CB-4F13-86A7-9712FCE95796}"/>
                </a:ext>
              </a:extLst>
            </p:cNvPr>
            <p:cNvSpPr txBox="1">
              <a:spLocks noChangeArrowheads="1"/>
            </p:cNvSpPr>
            <p:nvPr/>
          </p:nvSpPr>
          <p:spPr bwMode="auto">
            <a:xfrm>
              <a:off x="409575" y="1239839"/>
              <a:ext cx="2938669"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spcBef>
                  <a:spcPct val="50000"/>
                </a:spcBef>
              </a:pPr>
              <a:r>
                <a:rPr lang="zh-CN" altLang="en-US" sz="2800" b="1" dirty="0">
                  <a:solidFill>
                    <a:srgbClr val="0000FF"/>
                  </a:solidFill>
                  <a:latin typeface="华文楷体" panose="02010600040101010101" pitchFamily="2" charset="-122"/>
                  <a:ea typeface="华文楷体" panose="02010600040101010101" pitchFamily="2" charset="-122"/>
                </a:rPr>
                <a:t>解：</a:t>
              </a:r>
              <a:r>
                <a:rPr lang="zh-CN" altLang="en-US" sz="2800" b="1" dirty="0">
                  <a:latin typeface="华文楷体" panose="02010600040101010101" pitchFamily="2" charset="-122"/>
                  <a:ea typeface="华文楷体" panose="02010600040101010101" pitchFamily="2" charset="-122"/>
                </a:rPr>
                <a:t>球壳面密度：</a:t>
              </a:r>
            </a:p>
          </p:txBody>
        </p:sp>
        <p:graphicFrame>
          <p:nvGraphicFramePr>
            <p:cNvPr id="5" name="Object 18">
              <a:extLst>
                <a:ext uri="{FF2B5EF4-FFF2-40B4-BE49-F238E27FC236}">
                  <a16:creationId xmlns:a16="http://schemas.microsoft.com/office/drawing/2014/main" id="{21B8BC15-2B94-4EB2-ACBE-FA8D48BED8DB}"/>
                </a:ext>
              </a:extLst>
            </p:cNvPr>
            <p:cNvGraphicFramePr>
              <a:graphicFrameLocks noChangeAspect="1"/>
            </p:cNvGraphicFramePr>
            <p:nvPr>
              <p:extLst>
                <p:ext uri="{D42A27DB-BD31-4B8C-83A1-F6EECF244321}">
                  <p14:modId xmlns:p14="http://schemas.microsoft.com/office/powerpoint/2010/main" val="2062335478"/>
                </p:ext>
              </p:extLst>
            </p:nvPr>
          </p:nvGraphicFramePr>
          <p:xfrm>
            <a:off x="3275013" y="1048506"/>
            <a:ext cx="1508760" cy="865656"/>
          </p:xfrm>
          <a:graphic>
            <a:graphicData uri="http://schemas.openxmlformats.org/presentationml/2006/ole">
              <mc:AlternateContent xmlns:mc="http://schemas.openxmlformats.org/markup-compatibility/2006">
                <mc:Choice xmlns:v="urn:schemas-microsoft-com:vml" Requires="v">
                  <p:oleObj spid="_x0000_s24849" name="Equation" r:id="rId3" imgW="685800" imgH="393480" progId="Equation.DSMT4">
                    <p:embed/>
                  </p:oleObj>
                </mc:Choice>
                <mc:Fallback>
                  <p:oleObj name="Equation" r:id="rId3" imgW="685800" imgH="393480" progId="Equation.DSMT4">
                    <p:embed/>
                    <p:pic>
                      <p:nvPicPr>
                        <p:cNvPr id="131090" name="Object 18"/>
                        <p:cNvPicPr>
                          <a:picLocks noChangeAspect="1" noChangeArrowheads="1"/>
                        </p:cNvPicPr>
                        <p:nvPr/>
                      </p:nvPicPr>
                      <p:blipFill>
                        <a:blip r:embed="rId4"/>
                        <a:srcRect/>
                        <a:stretch>
                          <a:fillRect/>
                        </a:stretch>
                      </p:blipFill>
                      <p:spPr bwMode="auto">
                        <a:xfrm>
                          <a:off x="3275013" y="1048506"/>
                          <a:ext cx="1508760" cy="865656"/>
                        </a:xfrm>
                        <a:prstGeom prst="rect">
                          <a:avLst/>
                        </a:prstGeom>
                        <a:noFill/>
                        <a:ln>
                          <a:noFill/>
                        </a:ln>
                        <a:effectLst/>
                      </p:spPr>
                    </p:pic>
                  </p:oleObj>
                </mc:Fallback>
              </mc:AlternateContent>
            </a:graphicData>
          </a:graphic>
        </p:graphicFrame>
      </p:grpSp>
      <p:grpSp>
        <p:nvGrpSpPr>
          <p:cNvPr id="27" name="组合 26">
            <a:extLst>
              <a:ext uri="{FF2B5EF4-FFF2-40B4-BE49-F238E27FC236}">
                <a16:creationId xmlns:a16="http://schemas.microsoft.com/office/drawing/2014/main" id="{07526CD3-1044-4682-BABB-1A6B3A9408F4}"/>
              </a:ext>
            </a:extLst>
          </p:cNvPr>
          <p:cNvGrpSpPr/>
          <p:nvPr/>
        </p:nvGrpSpPr>
        <p:grpSpPr>
          <a:xfrm>
            <a:off x="331362" y="2305050"/>
            <a:ext cx="5047088" cy="523862"/>
            <a:chOff x="409574" y="2047876"/>
            <a:chExt cx="5047088" cy="523862"/>
          </a:xfrm>
        </p:grpSpPr>
        <p:sp>
          <p:nvSpPr>
            <p:cNvPr id="6" name="Text Box 20">
              <a:extLst>
                <a:ext uri="{FF2B5EF4-FFF2-40B4-BE49-F238E27FC236}">
                  <a16:creationId xmlns:a16="http://schemas.microsoft.com/office/drawing/2014/main" id="{5EDE40D2-7E63-4908-9F8F-7B8DD9880AC0}"/>
                </a:ext>
              </a:extLst>
            </p:cNvPr>
            <p:cNvSpPr txBox="1">
              <a:spLocks noChangeArrowheads="1"/>
            </p:cNvSpPr>
            <p:nvPr/>
          </p:nvSpPr>
          <p:spPr bwMode="auto">
            <a:xfrm>
              <a:off x="409574" y="2047876"/>
              <a:ext cx="2875388" cy="523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spcBef>
                  <a:spcPct val="50000"/>
                </a:spcBef>
              </a:pPr>
              <a:r>
                <a:rPr lang="zh-CN" altLang="en-US" sz="2800" b="1" dirty="0">
                  <a:latin typeface="华文楷体" panose="02010600040101010101" pitchFamily="2" charset="-122"/>
                  <a:ea typeface="华文楷体" panose="02010600040101010101" pitchFamily="2" charset="-122"/>
                </a:rPr>
                <a:t>选取圆环面积元：</a:t>
              </a:r>
            </a:p>
          </p:txBody>
        </p:sp>
        <p:graphicFrame>
          <p:nvGraphicFramePr>
            <p:cNvPr id="7" name="Object 21">
              <a:extLst>
                <a:ext uri="{FF2B5EF4-FFF2-40B4-BE49-F238E27FC236}">
                  <a16:creationId xmlns:a16="http://schemas.microsoft.com/office/drawing/2014/main" id="{586180F1-9E53-41DF-8B2A-5C0A0FF87968}"/>
                </a:ext>
              </a:extLst>
            </p:cNvPr>
            <p:cNvGraphicFramePr>
              <a:graphicFrameLocks noChangeAspect="1"/>
            </p:cNvGraphicFramePr>
            <p:nvPr>
              <p:extLst>
                <p:ext uri="{D42A27DB-BD31-4B8C-83A1-F6EECF244321}">
                  <p14:modId xmlns:p14="http://schemas.microsoft.com/office/powerpoint/2010/main" val="3950093675"/>
                </p:ext>
              </p:extLst>
            </p:nvPr>
          </p:nvGraphicFramePr>
          <p:xfrm>
            <a:off x="3284962" y="2128839"/>
            <a:ext cx="2171700" cy="393700"/>
          </p:xfrm>
          <a:graphic>
            <a:graphicData uri="http://schemas.openxmlformats.org/presentationml/2006/ole">
              <mc:AlternateContent xmlns:mc="http://schemas.openxmlformats.org/markup-compatibility/2006">
                <mc:Choice xmlns:v="urn:schemas-microsoft-com:vml" Requires="v">
                  <p:oleObj spid="_x0000_s24850" name="Equation" r:id="rId5" imgW="977760" imgH="177480" progId="Equation.DSMT4">
                    <p:embed/>
                  </p:oleObj>
                </mc:Choice>
                <mc:Fallback>
                  <p:oleObj name="Equation" r:id="rId5" imgW="977760" imgH="177480" progId="Equation.DSMT4">
                    <p:embed/>
                    <p:pic>
                      <p:nvPicPr>
                        <p:cNvPr id="131093" name="Object 21"/>
                        <p:cNvPicPr>
                          <a:picLocks noChangeAspect="1" noChangeArrowheads="1"/>
                        </p:cNvPicPr>
                        <p:nvPr/>
                      </p:nvPicPr>
                      <p:blipFill>
                        <a:blip r:embed="rId6"/>
                        <a:srcRect/>
                        <a:stretch>
                          <a:fillRect/>
                        </a:stretch>
                      </p:blipFill>
                      <p:spPr bwMode="auto">
                        <a:xfrm>
                          <a:off x="3284962" y="2128839"/>
                          <a:ext cx="2171700" cy="393700"/>
                        </a:xfrm>
                        <a:prstGeom prst="rect">
                          <a:avLst/>
                        </a:prstGeom>
                        <a:noFill/>
                        <a:ln>
                          <a:noFill/>
                        </a:ln>
                        <a:effectLst/>
                      </p:spPr>
                    </p:pic>
                  </p:oleObj>
                </mc:Fallback>
              </mc:AlternateContent>
            </a:graphicData>
          </a:graphic>
        </p:graphicFrame>
      </p:grpSp>
      <p:graphicFrame>
        <p:nvGraphicFramePr>
          <p:cNvPr id="8" name="Object 22">
            <a:extLst>
              <a:ext uri="{FF2B5EF4-FFF2-40B4-BE49-F238E27FC236}">
                <a16:creationId xmlns:a16="http://schemas.microsoft.com/office/drawing/2014/main" id="{6F3E4544-8F29-4835-A7B4-93E78AD141FF}"/>
              </a:ext>
            </a:extLst>
          </p:cNvPr>
          <p:cNvGraphicFramePr>
            <a:graphicFrameLocks noChangeAspect="1"/>
          </p:cNvGraphicFramePr>
          <p:nvPr>
            <p:extLst>
              <p:ext uri="{D42A27DB-BD31-4B8C-83A1-F6EECF244321}">
                <p14:modId xmlns:p14="http://schemas.microsoft.com/office/powerpoint/2010/main" val="436700679"/>
              </p:ext>
            </p:extLst>
          </p:nvPr>
        </p:nvGraphicFramePr>
        <p:xfrm>
          <a:off x="881063" y="2947474"/>
          <a:ext cx="1804987" cy="393700"/>
        </p:xfrm>
        <a:graphic>
          <a:graphicData uri="http://schemas.openxmlformats.org/presentationml/2006/ole">
            <mc:AlternateContent xmlns:mc="http://schemas.openxmlformats.org/markup-compatibility/2006">
              <mc:Choice xmlns:v="urn:schemas-microsoft-com:vml" Requires="v">
                <p:oleObj spid="_x0000_s24851" name="Equation" r:id="rId7" imgW="812520" imgH="177480" progId="Equation.DSMT4">
                  <p:embed/>
                </p:oleObj>
              </mc:Choice>
              <mc:Fallback>
                <p:oleObj name="Equation" r:id="rId7" imgW="812520" imgH="177480" progId="Equation.DSMT4">
                  <p:embed/>
                  <p:pic>
                    <p:nvPicPr>
                      <p:cNvPr id="131094" name="Object 22"/>
                      <p:cNvPicPr>
                        <a:picLocks noChangeAspect="1" noChangeArrowheads="1"/>
                      </p:cNvPicPr>
                      <p:nvPr/>
                    </p:nvPicPr>
                    <p:blipFill>
                      <a:blip r:embed="rId8"/>
                      <a:srcRect/>
                      <a:stretch>
                        <a:fillRect/>
                      </a:stretch>
                    </p:blipFill>
                    <p:spPr bwMode="auto">
                      <a:xfrm>
                        <a:off x="881063" y="2947474"/>
                        <a:ext cx="1804987" cy="393700"/>
                      </a:xfrm>
                      <a:prstGeom prst="rect">
                        <a:avLst/>
                      </a:prstGeom>
                      <a:noFill/>
                      <a:ln>
                        <a:noFill/>
                      </a:ln>
                      <a:effectLst/>
                    </p:spPr>
                  </p:pic>
                </p:oleObj>
              </mc:Fallback>
            </mc:AlternateContent>
          </a:graphicData>
        </a:graphic>
      </p:graphicFrame>
      <p:graphicFrame>
        <p:nvGraphicFramePr>
          <p:cNvPr id="25" name="Object 22">
            <a:extLst>
              <a:ext uri="{FF2B5EF4-FFF2-40B4-BE49-F238E27FC236}">
                <a16:creationId xmlns:a16="http://schemas.microsoft.com/office/drawing/2014/main" id="{6604E444-2251-4042-8C46-49F6C827F62E}"/>
              </a:ext>
            </a:extLst>
          </p:cNvPr>
          <p:cNvGraphicFramePr>
            <a:graphicFrameLocks noChangeAspect="1"/>
          </p:cNvGraphicFramePr>
          <p:nvPr>
            <p:extLst>
              <p:ext uri="{D42A27DB-BD31-4B8C-83A1-F6EECF244321}">
                <p14:modId xmlns:p14="http://schemas.microsoft.com/office/powerpoint/2010/main" val="385902270"/>
              </p:ext>
            </p:extLst>
          </p:nvPr>
        </p:nvGraphicFramePr>
        <p:xfrm>
          <a:off x="932616" y="3519734"/>
          <a:ext cx="4792802" cy="2621376"/>
        </p:xfrm>
        <a:graphic>
          <a:graphicData uri="http://schemas.openxmlformats.org/presentationml/2006/ole">
            <mc:AlternateContent xmlns:mc="http://schemas.openxmlformats.org/markup-compatibility/2006">
              <mc:Choice xmlns:v="urn:schemas-microsoft-com:vml" Requires="v">
                <p:oleObj spid="_x0000_s24852" name="Equation" r:id="rId9" imgW="2158920" imgH="1180800" progId="Equation.DSMT4">
                  <p:embed/>
                </p:oleObj>
              </mc:Choice>
              <mc:Fallback>
                <p:oleObj name="Equation" r:id="rId9" imgW="2158920" imgH="1180800" progId="Equation.DSMT4">
                  <p:embed/>
                  <p:pic>
                    <p:nvPicPr>
                      <p:cNvPr id="25" name="Object 22"/>
                      <p:cNvPicPr>
                        <a:picLocks noChangeAspect="1" noChangeArrowheads="1"/>
                      </p:cNvPicPr>
                      <p:nvPr/>
                    </p:nvPicPr>
                    <p:blipFill>
                      <a:blip r:embed="rId10"/>
                      <a:srcRect/>
                      <a:stretch>
                        <a:fillRect/>
                      </a:stretch>
                    </p:blipFill>
                    <p:spPr bwMode="auto">
                      <a:xfrm>
                        <a:off x="932616" y="3519734"/>
                        <a:ext cx="4792802" cy="2621376"/>
                      </a:xfrm>
                      <a:prstGeom prst="rect">
                        <a:avLst/>
                      </a:prstGeom>
                      <a:noFill/>
                      <a:ln>
                        <a:noFill/>
                      </a:ln>
                      <a:effectLst/>
                    </p:spPr>
                  </p:pic>
                </p:oleObj>
              </mc:Fallback>
            </mc:AlternateContent>
          </a:graphicData>
        </a:graphic>
      </p:graphicFrame>
      <p:sp>
        <p:nvSpPr>
          <p:cNvPr id="26" name="矩形 25">
            <a:extLst>
              <a:ext uri="{FF2B5EF4-FFF2-40B4-BE49-F238E27FC236}">
                <a16:creationId xmlns:a16="http://schemas.microsoft.com/office/drawing/2014/main" id="{B6449B75-9D56-42B1-B5E7-15006C987FB4}"/>
              </a:ext>
            </a:extLst>
          </p:cNvPr>
          <p:cNvSpPr/>
          <p:nvPr/>
        </p:nvSpPr>
        <p:spPr>
          <a:xfrm>
            <a:off x="343072" y="269846"/>
            <a:ext cx="8012464" cy="954107"/>
          </a:xfrm>
          <a:prstGeom prst="rect">
            <a:avLst/>
          </a:prstGeom>
        </p:spPr>
        <p:txBody>
          <a:bodyPr wrap="square">
            <a:spAutoFit/>
          </a:bodyPr>
          <a:lstStyle/>
          <a:p>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例5：求</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质量为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半径为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薄球壳相对沿直径的转轴的转动惯量</a:t>
            </a:r>
          </a:p>
        </p:txBody>
      </p:sp>
      <p:grpSp>
        <p:nvGrpSpPr>
          <p:cNvPr id="30" name="组合 29">
            <a:extLst>
              <a:ext uri="{FF2B5EF4-FFF2-40B4-BE49-F238E27FC236}">
                <a16:creationId xmlns:a16="http://schemas.microsoft.com/office/drawing/2014/main" id="{C660D38F-48AC-4CB7-8D59-D15675A646E8}"/>
              </a:ext>
            </a:extLst>
          </p:cNvPr>
          <p:cNvGrpSpPr/>
          <p:nvPr/>
        </p:nvGrpSpPr>
        <p:grpSpPr>
          <a:xfrm>
            <a:off x="5578601" y="1277424"/>
            <a:ext cx="3012255" cy="3340100"/>
            <a:chOff x="5276720" y="1289050"/>
            <a:chExt cx="3012255" cy="3340100"/>
          </a:xfrm>
        </p:grpSpPr>
        <p:grpSp>
          <p:nvGrpSpPr>
            <p:cNvPr id="31" name="组合 30">
              <a:extLst>
                <a:ext uri="{FF2B5EF4-FFF2-40B4-BE49-F238E27FC236}">
                  <a16:creationId xmlns:a16="http://schemas.microsoft.com/office/drawing/2014/main" id="{63DC3C71-7AB1-425D-BC67-230B7B07ED7D}"/>
                </a:ext>
              </a:extLst>
            </p:cNvPr>
            <p:cNvGrpSpPr/>
            <p:nvPr/>
          </p:nvGrpSpPr>
          <p:grpSpPr>
            <a:xfrm>
              <a:off x="5768975" y="1876423"/>
              <a:ext cx="2520000" cy="2520000"/>
              <a:chOff x="2926080" y="2155767"/>
              <a:chExt cx="2880000" cy="2880000"/>
            </a:xfrm>
          </p:grpSpPr>
          <p:sp>
            <p:nvSpPr>
              <p:cNvPr id="38" name="椭圆 37">
                <a:extLst>
                  <a:ext uri="{FF2B5EF4-FFF2-40B4-BE49-F238E27FC236}">
                    <a16:creationId xmlns:a16="http://schemas.microsoft.com/office/drawing/2014/main" id="{9887B705-5144-48D8-8A72-CD265352FEF0}"/>
                  </a:ext>
                </a:extLst>
              </p:cNvPr>
              <p:cNvSpPr/>
              <p:nvPr/>
            </p:nvSpPr>
            <p:spPr>
              <a:xfrm>
                <a:off x="2926080" y="2155767"/>
                <a:ext cx="2880000" cy="2880000"/>
              </a:xfrm>
              <a:prstGeom prst="ellipse">
                <a:avLst/>
              </a:prstGeom>
              <a:noFill/>
              <a:ln w="508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椭圆 38">
                <a:extLst>
                  <a:ext uri="{FF2B5EF4-FFF2-40B4-BE49-F238E27FC236}">
                    <a16:creationId xmlns:a16="http://schemas.microsoft.com/office/drawing/2014/main" id="{201CAD1F-8E1E-41BD-AEFC-5790FAC14752}"/>
                  </a:ext>
                </a:extLst>
              </p:cNvPr>
              <p:cNvSpPr/>
              <p:nvPr/>
            </p:nvSpPr>
            <p:spPr>
              <a:xfrm>
                <a:off x="2949574" y="3277112"/>
                <a:ext cx="2825751" cy="637309"/>
              </a:xfrm>
              <a:prstGeom prst="ellipse">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椭圆 39">
                <a:extLst>
                  <a:ext uri="{FF2B5EF4-FFF2-40B4-BE49-F238E27FC236}">
                    <a16:creationId xmlns:a16="http://schemas.microsoft.com/office/drawing/2014/main" id="{7C88F633-21C3-478E-B44C-E920D2216197}"/>
                  </a:ext>
                </a:extLst>
              </p:cNvPr>
              <p:cNvSpPr/>
              <p:nvPr/>
            </p:nvSpPr>
            <p:spPr>
              <a:xfrm>
                <a:off x="3265487" y="2538061"/>
                <a:ext cx="2200275" cy="348738"/>
              </a:xfrm>
              <a:prstGeom prst="ellipse">
                <a:avLst/>
              </a:prstGeom>
              <a:solidFill>
                <a:schemeClr val="accent2">
                  <a:lumMod val="60000"/>
                  <a:lumOff val="40000"/>
                  <a:alpha val="5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椭圆 40">
                <a:extLst>
                  <a:ext uri="{FF2B5EF4-FFF2-40B4-BE49-F238E27FC236}">
                    <a16:creationId xmlns:a16="http://schemas.microsoft.com/office/drawing/2014/main" id="{90373E51-7190-4397-8CEC-935A02F2A5F0}"/>
                  </a:ext>
                </a:extLst>
              </p:cNvPr>
              <p:cNvSpPr/>
              <p:nvPr/>
            </p:nvSpPr>
            <p:spPr>
              <a:xfrm>
                <a:off x="3413123" y="2397638"/>
                <a:ext cx="1898651" cy="348738"/>
              </a:xfrm>
              <a:prstGeom prst="ellipse">
                <a:avLst/>
              </a:prstGeom>
              <a:solidFill>
                <a:schemeClr val="accent2">
                  <a:lumMod val="60000"/>
                  <a:lumOff val="40000"/>
                  <a:alpha val="50000"/>
                </a:schemeClr>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2" name="直接连接符 41">
                <a:extLst>
                  <a:ext uri="{FF2B5EF4-FFF2-40B4-BE49-F238E27FC236}">
                    <a16:creationId xmlns:a16="http://schemas.microsoft.com/office/drawing/2014/main" id="{34555EFA-73A3-41D0-8391-1BB1B28D00E9}"/>
                  </a:ext>
                </a:extLst>
              </p:cNvPr>
              <p:cNvCxnSpPr>
                <a:cxnSpLocks/>
                <a:endCxn id="40" idx="2"/>
              </p:cNvCxnSpPr>
              <p:nvPr/>
            </p:nvCxnSpPr>
            <p:spPr>
              <a:xfrm flipH="1" flipV="1">
                <a:off x="3265487" y="2712430"/>
                <a:ext cx="1122364" cy="87532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接连接符 42">
                <a:extLst>
                  <a:ext uri="{FF2B5EF4-FFF2-40B4-BE49-F238E27FC236}">
                    <a16:creationId xmlns:a16="http://schemas.microsoft.com/office/drawing/2014/main" id="{57B7211E-5962-4880-BD05-CCDE1C41217F}"/>
                  </a:ext>
                </a:extLst>
              </p:cNvPr>
              <p:cNvCxnSpPr>
                <a:endCxn id="38" idx="2"/>
              </p:cNvCxnSpPr>
              <p:nvPr/>
            </p:nvCxnSpPr>
            <p:spPr>
              <a:xfrm flipH="1">
                <a:off x="2926080" y="3587750"/>
                <a:ext cx="1439545" cy="801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接连接符 43">
                <a:extLst>
                  <a:ext uri="{FF2B5EF4-FFF2-40B4-BE49-F238E27FC236}">
                    <a16:creationId xmlns:a16="http://schemas.microsoft.com/office/drawing/2014/main" id="{74BBEB11-F7A7-469B-81B4-96B392B06700}"/>
                  </a:ext>
                </a:extLst>
              </p:cNvPr>
              <p:cNvCxnSpPr>
                <a:stCxn id="41" idx="2"/>
              </p:cNvCxnSpPr>
              <p:nvPr/>
            </p:nvCxnSpPr>
            <p:spPr>
              <a:xfrm flipV="1">
                <a:off x="3413123" y="2562225"/>
                <a:ext cx="952502" cy="97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接连接符 44">
                <a:extLst>
                  <a:ext uri="{FF2B5EF4-FFF2-40B4-BE49-F238E27FC236}">
                    <a16:creationId xmlns:a16="http://schemas.microsoft.com/office/drawing/2014/main" id="{C9D9256B-718A-43BB-85A2-748813507D15}"/>
                  </a:ext>
                </a:extLst>
              </p:cNvPr>
              <p:cNvCxnSpPr>
                <a:cxnSpLocks/>
              </p:cNvCxnSpPr>
              <p:nvPr/>
            </p:nvCxnSpPr>
            <p:spPr>
              <a:xfrm flipH="1" flipV="1">
                <a:off x="3398042" y="2567116"/>
                <a:ext cx="989809" cy="102063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32" name="Object 15">
              <a:extLst>
                <a:ext uri="{FF2B5EF4-FFF2-40B4-BE49-F238E27FC236}">
                  <a16:creationId xmlns:a16="http://schemas.microsoft.com/office/drawing/2014/main" id="{C7E3E1E0-EC20-41EA-87C5-2C5834597EF8}"/>
                </a:ext>
              </a:extLst>
            </p:cNvPr>
            <p:cNvGraphicFramePr>
              <a:graphicFrameLocks noChangeAspect="1"/>
            </p:cNvGraphicFramePr>
            <p:nvPr>
              <p:extLst>
                <p:ext uri="{D42A27DB-BD31-4B8C-83A1-F6EECF244321}">
                  <p14:modId xmlns:p14="http://schemas.microsoft.com/office/powerpoint/2010/main" val="692114288"/>
                </p:ext>
              </p:extLst>
            </p:nvPr>
          </p:nvGraphicFramePr>
          <p:xfrm>
            <a:off x="6011781" y="2551373"/>
            <a:ext cx="366713" cy="366713"/>
          </p:xfrm>
          <a:graphic>
            <a:graphicData uri="http://schemas.openxmlformats.org/presentationml/2006/ole">
              <mc:AlternateContent xmlns:mc="http://schemas.openxmlformats.org/markup-compatibility/2006">
                <mc:Choice xmlns:v="urn:schemas-microsoft-com:vml" Requires="v">
                  <p:oleObj spid="_x0000_s24853" name="Equation" r:id="rId11" imgW="164880" imgH="164880" progId="Equation.DSMT4">
                    <p:embed/>
                  </p:oleObj>
                </mc:Choice>
                <mc:Fallback>
                  <p:oleObj name="Equation" r:id="rId11" imgW="164880" imgH="164880" progId="Equation.DSMT4">
                    <p:embed/>
                    <p:pic>
                      <p:nvPicPr>
                        <p:cNvPr id="24" name="Object 15">
                          <a:extLst>
                            <a:ext uri="{FF2B5EF4-FFF2-40B4-BE49-F238E27FC236}">
                              <a16:creationId xmlns:a16="http://schemas.microsoft.com/office/drawing/2014/main" id="{AE7CBD94-1AFE-499E-9C76-E9B1E87AE3F2}"/>
                            </a:ext>
                          </a:extLst>
                        </p:cNvPr>
                        <p:cNvPicPr>
                          <a:picLocks noChangeAspect="1" noChangeArrowheads="1"/>
                        </p:cNvPicPr>
                        <p:nvPr/>
                      </p:nvPicPr>
                      <p:blipFill>
                        <a:blip r:embed="rId12"/>
                        <a:srcRect/>
                        <a:stretch>
                          <a:fillRect/>
                        </a:stretch>
                      </p:blipFill>
                      <p:spPr bwMode="auto">
                        <a:xfrm>
                          <a:off x="6011781" y="2551373"/>
                          <a:ext cx="366713" cy="366713"/>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6">
              <a:extLst>
                <a:ext uri="{FF2B5EF4-FFF2-40B4-BE49-F238E27FC236}">
                  <a16:creationId xmlns:a16="http://schemas.microsoft.com/office/drawing/2014/main" id="{38927F0F-94DA-4730-ADF8-A0BE55A28F69}"/>
                </a:ext>
              </a:extLst>
            </p:cNvPr>
            <p:cNvGraphicFramePr>
              <a:graphicFrameLocks noChangeAspect="1"/>
            </p:cNvGraphicFramePr>
            <p:nvPr>
              <p:extLst>
                <p:ext uri="{D42A27DB-BD31-4B8C-83A1-F6EECF244321}">
                  <p14:modId xmlns:p14="http://schemas.microsoft.com/office/powerpoint/2010/main" val="971638717"/>
                </p:ext>
              </p:extLst>
            </p:nvPr>
          </p:nvGraphicFramePr>
          <p:xfrm>
            <a:off x="6556117" y="1905417"/>
            <a:ext cx="273050" cy="304800"/>
          </p:xfrm>
          <a:graphic>
            <a:graphicData uri="http://schemas.openxmlformats.org/presentationml/2006/ole">
              <mc:AlternateContent xmlns:mc="http://schemas.openxmlformats.org/markup-compatibility/2006">
                <mc:Choice xmlns:v="urn:schemas-microsoft-com:vml" Requires="v">
                  <p:oleObj spid="_x0000_s24854" name="Equation" r:id="rId13" imgW="114120" imgH="126720" progId="Equation.DSMT4">
                    <p:embed/>
                  </p:oleObj>
                </mc:Choice>
                <mc:Fallback>
                  <p:oleObj name="Equation" r:id="rId13" imgW="114120" imgH="126720" progId="Equation.DSMT4">
                    <p:embed/>
                    <p:pic>
                      <p:nvPicPr>
                        <p:cNvPr id="25" name="Object 6">
                          <a:extLst>
                            <a:ext uri="{FF2B5EF4-FFF2-40B4-BE49-F238E27FC236}">
                              <a16:creationId xmlns:a16="http://schemas.microsoft.com/office/drawing/2014/main" id="{D6ADDB6C-7DE7-4509-97DC-14223D0260F9}"/>
                            </a:ext>
                          </a:extLst>
                        </p:cNvPr>
                        <p:cNvPicPr>
                          <a:picLocks noChangeAspect="1" noChangeArrowheads="1"/>
                        </p:cNvPicPr>
                        <p:nvPr/>
                      </p:nvPicPr>
                      <p:blipFill>
                        <a:blip r:embed="rId14"/>
                        <a:srcRect/>
                        <a:stretch>
                          <a:fillRect/>
                        </a:stretch>
                      </p:blipFill>
                      <p:spPr bwMode="auto">
                        <a:xfrm>
                          <a:off x="6556117" y="1905417"/>
                          <a:ext cx="273050" cy="304800"/>
                        </a:xfrm>
                        <a:prstGeom prst="rect">
                          <a:avLst/>
                        </a:prstGeom>
                        <a:noFill/>
                        <a:ln>
                          <a:noFill/>
                        </a:ln>
                        <a:effectLst/>
                      </p:spPr>
                    </p:pic>
                  </p:oleObj>
                </mc:Fallback>
              </mc:AlternateContent>
            </a:graphicData>
          </a:graphic>
        </p:graphicFrame>
        <p:cxnSp>
          <p:nvCxnSpPr>
            <p:cNvPr id="34" name="直接连接符 33">
              <a:extLst>
                <a:ext uri="{FF2B5EF4-FFF2-40B4-BE49-F238E27FC236}">
                  <a16:creationId xmlns:a16="http://schemas.microsoft.com/office/drawing/2014/main" id="{530DF947-91E4-4BAB-824C-1C6257BC7AA6}"/>
                </a:ext>
              </a:extLst>
            </p:cNvPr>
            <p:cNvCxnSpPr>
              <a:cxnSpLocks/>
            </p:cNvCxnSpPr>
            <p:nvPr/>
          </p:nvCxnSpPr>
          <p:spPr>
            <a:xfrm>
              <a:off x="7028577" y="1289050"/>
              <a:ext cx="19448" cy="334010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35" name="Object 6">
              <a:extLst>
                <a:ext uri="{FF2B5EF4-FFF2-40B4-BE49-F238E27FC236}">
                  <a16:creationId xmlns:a16="http://schemas.microsoft.com/office/drawing/2014/main" id="{A24E6B74-D140-497F-B498-D52F06F36E9E}"/>
                </a:ext>
              </a:extLst>
            </p:cNvPr>
            <p:cNvGraphicFramePr>
              <a:graphicFrameLocks noChangeAspect="1"/>
            </p:cNvGraphicFramePr>
            <p:nvPr>
              <p:extLst>
                <p:ext uri="{D42A27DB-BD31-4B8C-83A1-F6EECF244321}">
                  <p14:modId xmlns:p14="http://schemas.microsoft.com/office/powerpoint/2010/main" val="1539181861"/>
                </p:ext>
              </p:extLst>
            </p:nvPr>
          </p:nvGraphicFramePr>
          <p:xfrm>
            <a:off x="6723063" y="2522538"/>
            <a:ext cx="334962" cy="427037"/>
          </p:xfrm>
          <a:graphic>
            <a:graphicData uri="http://schemas.openxmlformats.org/presentationml/2006/ole">
              <mc:AlternateContent xmlns:mc="http://schemas.openxmlformats.org/markup-compatibility/2006">
                <mc:Choice xmlns:v="urn:schemas-microsoft-com:vml" Requires="v">
                  <p:oleObj spid="_x0000_s24855" name="Equation" r:id="rId15" imgW="139680" imgH="177480" progId="Equation.DSMT4">
                    <p:embed/>
                  </p:oleObj>
                </mc:Choice>
                <mc:Fallback>
                  <p:oleObj name="Equation" r:id="rId15" imgW="139680" imgH="177480" progId="Equation.DSMT4">
                    <p:embed/>
                    <p:pic>
                      <p:nvPicPr>
                        <p:cNvPr id="29" name="Object 6">
                          <a:extLst>
                            <a:ext uri="{FF2B5EF4-FFF2-40B4-BE49-F238E27FC236}">
                              <a16:creationId xmlns:a16="http://schemas.microsoft.com/office/drawing/2014/main" id="{E59457AF-4077-4DB6-BE3A-08C039A92F3B}"/>
                            </a:ext>
                          </a:extLst>
                        </p:cNvPr>
                        <p:cNvPicPr>
                          <a:picLocks noChangeAspect="1" noChangeArrowheads="1"/>
                        </p:cNvPicPr>
                        <p:nvPr/>
                      </p:nvPicPr>
                      <p:blipFill>
                        <a:blip r:embed="rId16"/>
                        <a:srcRect/>
                        <a:stretch>
                          <a:fillRect/>
                        </a:stretch>
                      </p:blipFill>
                      <p:spPr bwMode="auto">
                        <a:xfrm>
                          <a:off x="6723063" y="2522538"/>
                          <a:ext cx="334962" cy="427037"/>
                        </a:xfrm>
                        <a:prstGeom prst="rect">
                          <a:avLst/>
                        </a:prstGeom>
                        <a:noFill/>
                        <a:ln>
                          <a:noFill/>
                        </a:ln>
                        <a:effectLst/>
                      </p:spPr>
                    </p:pic>
                  </p:oleObj>
                </mc:Fallback>
              </mc:AlternateContent>
            </a:graphicData>
          </a:graphic>
        </p:graphicFrame>
        <p:cxnSp>
          <p:nvCxnSpPr>
            <p:cNvPr id="36" name="直接连接符 35">
              <a:extLst>
                <a:ext uri="{FF2B5EF4-FFF2-40B4-BE49-F238E27FC236}">
                  <a16:creationId xmlns:a16="http://schemas.microsoft.com/office/drawing/2014/main" id="{0161BB6B-D005-4AE3-865B-64C4DEF6680D}"/>
                </a:ext>
              </a:extLst>
            </p:cNvPr>
            <p:cNvCxnSpPr>
              <a:cxnSpLocks/>
            </p:cNvCxnSpPr>
            <p:nvPr/>
          </p:nvCxnSpPr>
          <p:spPr>
            <a:xfrm flipH="1">
              <a:off x="6048754" y="2220472"/>
              <a:ext cx="105930" cy="126000"/>
            </a:xfrm>
            <a:prstGeom prst="line">
              <a:avLst/>
            </a:prstGeom>
            <a:ln w="50800">
              <a:solidFill>
                <a:srgbClr val="0000FF"/>
              </a:solidFill>
            </a:ln>
          </p:spPr>
          <p:style>
            <a:lnRef idx="1">
              <a:schemeClr val="accent1"/>
            </a:lnRef>
            <a:fillRef idx="0">
              <a:schemeClr val="accent1"/>
            </a:fillRef>
            <a:effectRef idx="0">
              <a:schemeClr val="accent1"/>
            </a:effectRef>
            <a:fontRef idx="minor">
              <a:schemeClr val="tx1"/>
            </a:fontRef>
          </p:style>
        </p:cxnSp>
        <p:graphicFrame>
          <p:nvGraphicFramePr>
            <p:cNvPr id="37" name="Object 21">
              <a:extLst>
                <a:ext uri="{FF2B5EF4-FFF2-40B4-BE49-F238E27FC236}">
                  <a16:creationId xmlns:a16="http://schemas.microsoft.com/office/drawing/2014/main" id="{B15DD355-02C9-4EE0-A7DD-64BE03E34A5D}"/>
                </a:ext>
              </a:extLst>
            </p:cNvPr>
            <p:cNvGraphicFramePr>
              <a:graphicFrameLocks noChangeAspect="1"/>
            </p:cNvGraphicFramePr>
            <p:nvPr>
              <p:extLst>
                <p:ext uri="{D42A27DB-BD31-4B8C-83A1-F6EECF244321}">
                  <p14:modId xmlns:p14="http://schemas.microsoft.com/office/powerpoint/2010/main" val="651819665"/>
                </p:ext>
              </p:extLst>
            </p:nvPr>
          </p:nvGraphicFramePr>
          <p:xfrm>
            <a:off x="5276720" y="1986911"/>
            <a:ext cx="731837" cy="393700"/>
          </p:xfrm>
          <a:graphic>
            <a:graphicData uri="http://schemas.openxmlformats.org/presentationml/2006/ole">
              <mc:AlternateContent xmlns:mc="http://schemas.openxmlformats.org/markup-compatibility/2006">
                <mc:Choice xmlns:v="urn:schemas-microsoft-com:vml" Requires="v">
                  <p:oleObj spid="_x0000_s24856" name="Equation" r:id="rId17" imgW="330120" imgH="177480" progId="Equation.DSMT4">
                    <p:embed/>
                  </p:oleObj>
                </mc:Choice>
                <mc:Fallback>
                  <p:oleObj name="Equation" r:id="rId17" imgW="330120" imgH="177480" progId="Equation.DSMT4">
                    <p:embed/>
                    <p:pic>
                      <p:nvPicPr>
                        <p:cNvPr id="35" name="Object 21">
                          <a:extLst>
                            <a:ext uri="{FF2B5EF4-FFF2-40B4-BE49-F238E27FC236}">
                              <a16:creationId xmlns:a16="http://schemas.microsoft.com/office/drawing/2014/main" id="{042BAEEA-DCD0-4E53-B507-B08DD6357D5C}"/>
                            </a:ext>
                          </a:extLst>
                        </p:cNvPr>
                        <p:cNvPicPr>
                          <a:picLocks noChangeAspect="1" noChangeArrowheads="1"/>
                        </p:cNvPicPr>
                        <p:nvPr/>
                      </p:nvPicPr>
                      <p:blipFill>
                        <a:blip r:embed="rId18"/>
                        <a:srcRect/>
                        <a:stretch>
                          <a:fillRect/>
                        </a:stretch>
                      </p:blipFill>
                      <p:spPr bwMode="auto">
                        <a:xfrm>
                          <a:off x="5276720" y="1986911"/>
                          <a:ext cx="731837" cy="393700"/>
                        </a:xfrm>
                        <a:prstGeom prst="rect">
                          <a:avLst/>
                        </a:prstGeom>
                        <a:noFill/>
                        <a:ln>
                          <a:noFill/>
                        </a:ln>
                        <a:effectLst/>
                      </p:spPr>
                    </p:pic>
                  </p:oleObj>
                </mc:Fallback>
              </mc:AlternateContent>
            </a:graphicData>
          </a:graphic>
        </p:graphicFrame>
      </p:grpSp>
    </p:spTree>
    <p:extLst>
      <p:ext uri="{BB962C8B-B14F-4D97-AF65-F5344CB8AC3E}">
        <p14:creationId xmlns:p14="http://schemas.microsoft.com/office/powerpoint/2010/main" val="380247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wipe(down)">
                                      <p:cBhvr>
                                        <p:cTn id="12" dur="500"/>
                                        <p:tgtEl>
                                          <p:spTgt spid="3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8"/>
                                        </p:tgtEl>
                                        <p:attrNameLst>
                                          <p:attrName>style.visibility</p:attrName>
                                        </p:attrNameLst>
                                      </p:cBhvr>
                                      <p:to>
                                        <p:strVal val="visible"/>
                                      </p:to>
                                    </p:set>
                                    <p:animEffect transition="in" filter="wipe(left)">
                                      <p:cBhvr>
                                        <p:cTn id="17" dur="500"/>
                                        <p:tgtEl>
                                          <p:spTgt spid="2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wipe(up)">
                                      <p:cBhvr>
                                        <p:cTn id="3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C43DEC1-2961-4876-BD36-838D2A77CA1F}"/>
              </a:ext>
            </a:extLst>
          </p:cNvPr>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a:extLst>
              <a:ext uri="{FF2B5EF4-FFF2-40B4-BE49-F238E27FC236}">
                <a16:creationId xmlns:a16="http://schemas.microsoft.com/office/drawing/2014/main" id="{750FB085-1C82-4696-A9D1-2C10ED6D8C3A}"/>
              </a:ext>
            </a:extLst>
          </p:cNvPr>
          <p:cNvSpPr>
            <a:spLocks noGrp="1"/>
          </p:cNvSpPr>
          <p:nvPr>
            <p:ph type="sldNum" sz="quarter" idx="12"/>
          </p:nvPr>
        </p:nvSpPr>
        <p:spPr/>
        <p:txBody>
          <a:bodyPr/>
          <a:lstStyle/>
          <a:p>
            <a:fld id="{0E81DA72-FED3-491C-8B54-9DCADA948234}" type="slidenum">
              <a:rPr lang="zh-CN" altLang="en-US" smtClean="0"/>
              <a:t>19</a:t>
            </a:fld>
            <a:endParaRPr lang="zh-CN" altLang="en-US"/>
          </a:p>
        </p:txBody>
      </p:sp>
      <p:graphicFrame>
        <p:nvGraphicFramePr>
          <p:cNvPr id="4" name="Object 2">
            <a:extLst>
              <a:ext uri="{FF2B5EF4-FFF2-40B4-BE49-F238E27FC236}">
                <a16:creationId xmlns:a16="http://schemas.microsoft.com/office/drawing/2014/main" id="{44C2BD10-381F-4213-9FE8-5DF803D4CB57}"/>
              </a:ext>
            </a:extLst>
          </p:cNvPr>
          <p:cNvGraphicFramePr>
            <a:graphicFrameLocks noChangeAspect="1"/>
          </p:cNvGraphicFramePr>
          <p:nvPr>
            <p:extLst>
              <p:ext uri="{D42A27DB-BD31-4B8C-83A1-F6EECF244321}">
                <p14:modId xmlns:p14="http://schemas.microsoft.com/office/powerpoint/2010/main" val="2503427771"/>
              </p:ext>
            </p:extLst>
          </p:nvPr>
        </p:nvGraphicFramePr>
        <p:xfrm>
          <a:off x="1030374" y="467571"/>
          <a:ext cx="4849813" cy="4171950"/>
        </p:xfrm>
        <a:graphic>
          <a:graphicData uri="http://schemas.openxmlformats.org/presentationml/2006/ole">
            <mc:AlternateContent xmlns:mc="http://schemas.openxmlformats.org/markup-compatibility/2006">
              <mc:Choice xmlns:v="urn:schemas-microsoft-com:vml" Requires="v">
                <p:oleObj spid="_x0000_s23656" name="Equation" r:id="rId3" imgW="2184120" imgH="1879560" progId="Equation.DSMT4">
                  <p:embed/>
                </p:oleObj>
              </mc:Choice>
              <mc:Fallback>
                <p:oleObj name="Equation" r:id="rId3" imgW="2184120" imgH="1879560" progId="Equation.DSMT4">
                  <p:embed/>
                  <p:pic>
                    <p:nvPicPr>
                      <p:cNvPr id="132098" name="Object 2"/>
                      <p:cNvPicPr>
                        <a:picLocks noChangeAspect="1" noChangeArrowheads="1"/>
                      </p:cNvPicPr>
                      <p:nvPr/>
                    </p:nvPicPr>
                    <p:blipFill>
                      <a:blip r:embed="rId4"/>
                      <a:srcRect/>
                      <a:stretch>
                        <a:fillRect/>
                      </a:stretch>
                    </p:blipFill>
                    <p:spPr bwMode="auto">
                      <a:xfrm>
                        <a:off x="1030374" y="467571"/>
                        <a:ext cx="4849813" cy="4171950"/>
                      </a:xfrm>
                      <a:prstGeom prst="rect">
                        <a:avLst/>
                      </a:prstGeom>
                      <a:noFill/>
                      <a:ln>
                        <a:noFill/>
                      </a:ln>
                      <a:effectLst/>
                    </p:spPr>
                  </p:pic>
                </p:oleObj>
              </mc:Fallback>
            </mc:AlternateContent>
          </a:graphicData>
        </a:graphic>
      </p:graphicFrame>
      <p:graphicFrame>
        <p:nvGraphicFramePr>
          <p:cNvPr id="5" name="Object 3">
            <a:extLst>
              <a:ext uri="{FF2B5EF4-FFF2-40B4-BE49-F238E27FC236}">
                <a16:creationId xmlns:a16="http://schemas.microsoft.com/office/drawing/2014/main" id="{62BE72D8-EC29-4BFA-90E8-2CD4998147D3}"/>
              </a:ext>
            </a:extLst>
          </p:cNvPr>
          <p:cNvGraphicFramePr>
            <a:graphicFrameLocks noChangeAspect="1"/>
          </p:cNvGraphicFramePr>
          <p:nvPr>
            <p:extLst>
              <p:ext uri="{D42A27DB-BD31-4B8C-83A1-F6EECF244321}">
                <p14:modId xmlns:p14="http://schemas.microsoft.com/office/powerpoint/2010/main" val="895649910"/>
              </p:ext>
            </p:extLst>
          </p:nvPr>
        </p:nvGraphicFramePr>
        <p:xfrm>
          <a:off x="769439" y="4624410"/>
          <a:ext cx="1775822" cy="873526"/>
        </p:xfrm>
        <a:graphic>
          <a:graphicData uri="http://schemas.openxmlformats.org/presentationml/2006/ole">
            <mc:AlternateContent xmlns:mc="http://schemas.openxmlformats.org/markup-compatibility/2006">
              <mc:Choice xmlns:v="urn:schemas-microsoft-com:vml" Requires="v">
                <p:oleObj spid="_x0000_s23657" name="Equation" r:id="rId5" imgW="799920" imgH="393480" progId="Equation.DSMT4">
                  <p:embed/>
                </p:oleObj>
              </mc:Choice>
              <mc:Fallback>
                <p:oleObj name="Equation" r:id="rId5" imgW="799920" imgH="393480" progId="Equation.DSMT4">
                  <p:embed/>
                  <p:pic>
                    <p:nvPicPr>
                      <p:cNvPr id="132099" name="Object 3"/>
                      <p:cNvPicPr>
                        <a:picLocks noChangeAspect="1" noChangeArrowheads="1"/>
                      </p:cNvPicPr>
                      <p:nvPr/>
                    </p:nvPicPr>
                    <p:blipFill>
                      <a:blip r:embed="rId6"/>
                      <a:srcRect/>
                      <a:stretch>
                        <a:fillRect/>
                      </a:stretch>
                    </p:blipFill>
                    <p:spPr bwMode="auto">
                      <a:xfrm>
                        <a:off x="769439" y="4624410"/>
                        <a:ext cx="1775822"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a:extLst>
              <a:ext uri="{FF2B5EF4-FFF2-40B4-BE49-F238E27FC236}">
                <a16:creationId xmlns:a16="http://schemas.microsoft.com/office/drawing/2014/main" id="{2EB49897-942A-4426-B449-AFE1607B92FB}"/>
              </a:ext>
            </a:extLst>
          </p:cNvPr>
          <p:cNvGraphicFramePr>
            <a:graphicFrameLocks noChangeAspect="1"/>
          </p:cNvGraphicFramePr>
          <p:nvPr>
            <p:extLst>
              <p:ext uri="{D42A27DB-BD31-4B8C-83A1-F6EECF244321}">
                <p14:modId xmlns:p14="http://schemas.microsoft.com/office/powerpoint/2010/main" val="2935015865"/>
              </p:ext>
            </p:extLst>
          </p:nvPr>
        </p:nvGraphicFramePr>
        <p:xfrm>
          <a:off x="3197740" y="4639521"/>
          <a:ext cx="2029968" cy="873526"/>
        </p:xfrm>
        <a:graphic>
          <a:graphicData uri="http://schemas.openxmlformats.org/presentationml/2006/ole">
            <mc:AlternateContent xmlns:mc="http://schemas.openxmlformats.org/markup-compatibility/2006">
              <mc:Choice xmlns:v="urn:schemas-microsoft-com:vml" Requires="v">
                <p:oleObj spid="_x0000_s23658" name="Equation" r:id="rId7" imgW="914400" imgH="393480" progId="Equation.DSMT4">
                  <p:embed/>
                </p:oleObj>
              </mc:Choice>
              <mc:Fallback>
                <p:oleObj name="Equation" r:id="rId7" imgW="914400" imgH="393480" progId="Equation.DSMT4">
                  <p:embed/>
                  <p:pic>
                    <p:nvPicPr>
                      <p:cNvPr id="132100" name="Object 4"/>
                      <p:cNvPicPr>
                        <a:picLocks noChangeAspect="1" noChangeArrowheads="1"/>
                      </p:cNvPicPr>
                      <p:nvPr/>
                    </p:nvPicPr>
                    <p:blipFill>
                      <a:blip r:embed="rId8"/>
                      <a:srcRect/>
                      <a:stretch>
                        <a:fillRect/>
                      </a:stretch>
                    </p:blipFill>
                    <p:spPr bwMode="auto">
                      <a:xfrm>
                        <a:off x="3197740" y="4639521"/>
                        <a:ext cx="2029968" cy="8735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文本框 6">
            <a:extLst>
              <a:ext uri="{FF2B5EF4-FFF2-40B4-BE49-F238E27FC236}">
                <a16:creationId xmlns:a16="http://schemas.microsoft.com/office/drawing/2014/main" id="{4EE3F3A7-81CF-49FF-A383-A032B3D0F8F7}"/>
              </a:ext>
            </a:extLst>
          </p:cNvPr>
          <p:cNvSpPr txBox="1"/>
          <p:nvPr/>
        </p:nvSpPr>
        <p:spPr>
          <a:xfrm>
            <a:off x="5739859" y="4624410"/>
            <a:ext cx="3077174" cy="954107"/>
          </a:xfrm>
          <a:prstGeom prst="rect">
            <a:avLst/>
          </a:prstGeom>
          <a:noFill/>
        </p:spPr>
        <p:txBody>
          <a:bodyPr wrap="square" rtlCol="0">
            <a:spAutoFit/>
          </a:bodyPr>
          <a:lstStyle/>
          <a:p>
            <a:r>
              <a:rPr lang="zh-CN" altLang="en-US" sz="2800" b="1" dirty="0">
                <a:latin typeface="华文楷体" panose="02010600040101010101" pitchFamily="2" charset="-122"/>
                <a:ea typeface="华文楷体" panose="02010600040101010101" pitchFamily="2" charset="-122"/>
              </a:rPr>
              <a:t>方法</a:t>
            </a:r>
            <a:r>
              <a:rPr lang="en-US" altLang="zh-CN" sz="2800" b="1" dirty="0">
                <a:latin typeface="华文楷体" panose="02010600040101010101" pitchFamily="2" charset="-122"/>
                <a:ea typeface="华文楷体" panose="02010600040101010101" pitchFamily="2" charset="-122"/>
              </a:rPr>
              <a:t>2</a:t>
            </a:r>
            <a:r>
              <a:rPr lang="zh-CN" altLang="en-US" sz="2800" b="1" dirty="0">
                <a:latin typeface="华文楷体" panose="02010600040101010101" pitchFamily="2" charset="-122"/>
                <a:ea typeface="华文楷体" panose="02010600040101010101" pitchFamily="2" charset="-122"/>
              </a:rPr>
              <a:t>：把球壳分割成面积微元</a:t>
            </a:r>
          </a:p>
        </p:txBody>
      </p:sp>
    </p:spTree>
    <p:extLst>
      <p:ext uri="{BB962C8B-B14F-4D97-AF65-F5344CB8AC3E}">
        <p14:creationId xmlns:p14="http://schemas.microsoft.com/office/powerpoint/2010/main" val="399457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第四章 刚体的运动规律</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2020/3/25</a:t>
            </a:fld>
            <a:endParaRPr lang="zh-CN" altLang="en-US"/>
          </a:p>
        </p:txBody>
      </p:sp>
    </p:spTree>
    <p:extLst>
      <p:ext uri="{BB962C8B-B14F-4D97-AF65-F5344CB8AC3E}">
        <p14:creationId xmlns:p14="http://schemas.microsoft.com/office/powerpoint/2010/main" val="845903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dirty="0"/>
          </a:p>
        </p:txBody>
      </p:sp>
      <p:sp>
        <p:nvSpPr>
          <p:cNvPr id="3" name="灯片编号占位符 2"/>
          <p:cNvSpPr>
            <a:spLocks noGrp="1"/>
          </p:cNvSpPr>
          <p:nvPr>
            <p:ph type="sldNum" sz="quarter" idx="12"/>
          </p:nvPr>
        </p:nvSpPr>
        <p:spPr/>
        <p:txBody>
          <a:bodyPr/>
          <a:lstStyle/>
          <a:p>
            <a:fld id="{0E81DA72-FED3-491C-8B54-9DCADA948234}" type="slidenum">
              <a:rPr lang="zh-CN" altLang="en-US" smtClean="0"/>
              <a:t>20</a:t>
            </a:fld>
            <a:endParaRPr lang="zh-CN" altLang="en-US"/>
          </a:p>
        </p:txBody>
      </p:sp>
      <p:sp>
        <p:nvSpPr>
          <p:cNvPr id="4" name="Text Box 2">
            <a:extLst>
              <a:ext uri="{FF2B5EF4-FFF2-40B4-BE49-F238E27FC236}">
                <a16:creationId xmlns:a16="http://schemas.microsoft.com/office/drawing/2014/main" id="{250A0009-9744-4F50-A955-7DD1BEE1A051}"/>
              </a:ext>
            </a:extLst>
          </p:cNvPr>
          <p:cNvSpPr txBox="1">
            <a:spLocks noChangeArrowheads="1"/>
          </p:cNvSpPr>
          <p:nvPr/>
        </p:nvSpPr>
        <p:spPr bwMode="auto">
          <a:xfrm>
            <a:off x="1978025" y="226518"/>
            <a:ext cx="550862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几种常见刚体的转动惯量</a:t>
            </a:r>
          </a:p>
        </p:txBody>
      </p:sp>
      <p:sp>
        <p:nvSpPr>
          <p:cNvPr id="5" name="Text Box 3">
            <a:extLst>
              <a:ext uri="{FF2B5EF4-FFF2-40B4-BE49-F238E27FC236}">
                <a16:creationId xmlns:a16="http://schemas.microsoft.com/office/drawing/2014/main" id="{4FC12B82-5F6D-4546-A50A-E2320A39233F}"/>
              </a:ext>
            </a:extLst>
          </p:cNvPr>
          <p:cNvSpPr txBox="1">
            <a:spLocks noChangeArrowheads="1"/>
          </p:cNvSpPr>
          <p:nvPr/>
        </p:nvSpPr>
        <p:spPr bwMode="auto">
          <a:xfrm>
            <a:off x="525920" y="910527"/>
            <a:ext cx="64008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800" b="1" dirty="0">
                <a:latin typeface="华文楷体" panose="02010600040101010101" pitchFamily="2" charset="-122"/>
                <a:ea typeface="华文楷体" panose="02010600040101010101" pitchFamily="2" charset="-122"/>
              </a:rPr>
              <a:t>1</a:t>
            </a:r>
            <a:r>
              <a:rPr kumimoji="1" lang="zh-CN" altLang="en-US" sz="2800" b="1" dirty="0">
                <a:latin typeface="华文楷体" panose="02010600040101010101" pitchFamily="2" charset="-122"/>
                <a:ea typeface="华文楷体" panose="02010600040101010101" pitchFamily="2" charset="-122"/>
              </a:rPr>
              <a:t>、细棒（转轴通过端点与棒垂直）</a:t>
            </a:r>
          </a:p>
        </p:txBody>
      </p:sp>
      <p:grpSp>
        <p:nvGrpSpPr>
          <p:cNvPr id="6" name="Group 23">
            <a:extLst>
              <a:ext uri="{FF2B5EF4-FFF2-40B4-BE49-F238E27FC236}">
                <a16:creationId xmlns:a16="http://schemas.microsoft.com/office/drawing/2014/main" id="{13937715-B28F-4112-A5EF-38D31E5DC8E9}"/>
              </a:ext>
            </a:extLst>
          </p:cNvPr>
          <p:cNvGrpSpPr>
            <a:grpSpLocks/>
          </p:cNvGrpSpPr>
          <p:nvPr/>
        </p:nvGrpSpPr>
        <p:grpSpPr bwMode="auto">
          <a:xfrm>
            <a:off x="1789570" y="1429639"/>
            <a:ext cx="2438400" cy="1039813"/>
            <a:chOff x="624" y="1118"/>
            <a:chExt cx="1536" cy="655"/>
          </a:xfrm>
        </p:grpSpPr>
        <p:sp>
          <p:nvSpPr>
            <p:cNvPr id="7" name="Rectangle 5">
              <a:extLst>
                <a:ext uri="{FF2B5EF4-FFF2-40B4-BE49-F238E27FC236}">
                  <a16:creationId xmlns:a16="http://schemas.microsoft.com/office/drawing/2014/main" id="{170A5F21-F813-421C-A13B-C5D05A72E90E}"/>
                </a:ext>
              </a:extLst>
            </p:cNvPr>
            <p:cNvSpPr>
              <a:spLocks noChangeArrowheads="1"/>
            </p:cNvSpPr>
            <p:nvPr/>
          </p:nvSpPr>
          <p:spPr bwMode="auto">
            <a:xfrm>
              <a:off x="624" y="1389"/>
              <a:ext cx="1536" cy="96"/>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8" name="Line 6">
              <a:extLst>
                <a:ext uri="{FF2B5EF4-FFF2-40B4-BE49-F238E27FC236}">
                  <a16:creationId xmlns:a16="http://schemas.microsoft.com/office/drawing/2014/main" id="{071669E2-5398-4791-A31D-87810A1B46CC}"/>
                </a:ext>
              </a:extLst>
            </p:cNvPr>
            <p:cNvSpPr>
              <a:spLocks noChangeShapeType="1"/>
            </p:cNvSpPr>
            <p:nvPr/>
          </p:nvSpPr>
          <p:spPr bwMode="auto">
            <a:xfrm>
              <a:off x="624" y="1149"/>
              <a:ext cx="0" cy="624"/>
            </a:xfrm>
            <a:prstGeom prst="line">
              <a:avLst/>
            </a:prstGeom>
            <a:noFill/>
            <a:ln w="38100">
              <a:solidFill>
                <a:schemeClr val="accent2"/>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a:latin typeface="华文楷体" panose="02010600040101010101" pitchFamily="2" charset="-122"/>
                <a:ea typeface="华文楷体" panose="02010600040101010101" pitchFamily="2" charset="-122"/>
              </a:endParaRPr>
            </a:p>
          </p:txBody>
        </p:sp>
        <p:graphicFrame>
          <p:nvGraphicFramePr>
            <p:cNvPr id="11" name="Object 9">
              <a:extLst>
                <a:ext uri="{FF2B5EF4-FFF2-40B4-BE49-F238E27FC236}">
                  <a16:creationId xmlns:a16="http://schemas.microsoft.com/office/drawing/2014/main" id="{8868B242-CFB7-4FF6-8120-ED05AA286437}"/>
                </a:ext>
              </a:extLst>
            </p:cNvPr>
            <p:cNvGraphicFramePr>
              <a:graphicFrameLocks noChangeAspect="1"/>
            </p:cNvGraphicFramePr>
            <p:nvPr>
              <p:extLst>
                <p:ext uri="{D42A27DB-BD31-4B8C-83A1-F6EECF244321}">
                  <p14:modId xmlns:p14="http://schemas.microsoft.com/office/powerpoint/2010/main" val="3026735737"/>
                </p:ext>
              </p:extLst>
            </p:nvPr>
          </p:nvGraphicFramePr>
          <p:xfrm>
            <a:off x="1227" y="1118"/>
            <a:ext cx="213" cy="231"/>
          </p:xfrm>
          <a:graphic>
            <a:graphicData uri="http://schemas.openxmlformats.org/presentationml/2006/ole">
              <mc:AlternateContent xmlns:mc="http://schemas.openxmlformats.org/markup-compatibility/2006">
                <mc:Choice xmlns:v="urn:schemas-microsoft-com:vml" Requires="v">
                  <p:oleObj spid="_x0000_s19863" name="Equation" r:id="rId3" imgW="152280" imgH="164880" progId="Equation.DSMT4">
                    <p:embed/>
                  </p:oleObj>
                </mc:Choice>
                <mc:Fallback>
                  <p:oleObj name="Equation" r:id="rId3" imgW="152280" imgH="164880" progId="Equation.DSMT4">
                    <p:embed/>
                    <p:pic>
                      <p:nvPicPr>
                        <p:cNvPr id="105481" name="Object 9"/>
                        <p:cNvPicPr>
                          <a:picLocks noChangeAspect="1" noChangeArrowheads="1"/>
                        </p:cNvPicPr>
                        <p:nvPr/>
                      </p:nvPicPr>
                      <p:blipFill>
                        <a:blip r:embed="rId4"/>
                        <a:srcRect/>
                        <a:stretch>
                          <a:fillRect/>
                        </a:stretch>
                      </p:blipFill>
                      <p:spPr bwMode="auto">
                        <a:xfrm>
                          <a:off x="1227" y="1118"/>
                          <a:ext cx="213"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0">
              <a:extLst>
                <a:ext uri="{FF2B5EF4-FFF2-40B4-BE49-F238E27FC236}">
                  <a16:creationId xmlns:a16="http://schemas.microsoft.com/office/drawing/2014/main" id="{1C6EC3D4-039A-456C-9C1E-6AB4883FB7C5}"/>
                </a:ext>
              </a:extLst>
            </p:cNvPr>
            <p:cNvGraphicFramePr>
              <a:graphicFrameLocks noChangeAspect="1"/>
            </p:cNvGraphicFramePr>
            <p:nvPr>
              <p:extLst>
                <p:ext uri="{D42A27DB-BD31-4B8C-83A1-F6EECF244321}">
                  <p14:modId xmlns:p14="http://schemas.microsoft.com/office/powerpoint/2010/main" val="2798099743"/>
                </p:ext>
              </p:extLst>
            </p:nvPr>
          </p:nvGraphicFramePr>
          <p:xfrm>
            <a:off x="1210" y="1533"/>
            <a:ext cx="248" cy="195"/>
          </p:xfrm>
          <a:graphic>
            <a:graphicData uri="http://schemas.openxmlformats.org/presentationml/2006/ole">
              <mc:AlternateContent xmlns:mc="http://schemas.openxmlformats.org/markup-compatibility/2006">
                <mc:Choice xmlns:v="urn:schemas-microsoft-com:vml" Requires="v">
                  <p:oleObj spid="_x0000_s19864" name="Equation" r:id="rId5" imgW="177480" imgH="139680" progId="Equation.DSMT4">
                    <p:embed/>
                  </p:oleObj>
                </mc:Choice>
                <mc:Fallback>
                  <p:oleObj name="Equation" r:id="rId5" imgW="177480" imgH="139680" progId="Equation.DSMT4">
                    <p:embed/>
                    <p:pic>
                      <p:nvPicPr>
                        <p:cNvPr id="105482" name="Object 10"/>
                        <p:cNvPicPr>
                          <a:picLocks noChangeAspect="1" noChangeArrowheads="1"/>
                        </p:cNvPicPr>
                        <p:nvPr/>
                      </p:nvPicPr>
                      <p:blipFill>
                        <a:blip r:embed="rId6"/>
                        <a:srcRect/>
                        <a:stretch>
                          <a:fillRect/>
                        </a:stretch>
                      </p:blipFill>
                      <p:spPr bwMode="auto">
                        <a:xfrm>
                          <a:off x="1210" y="1533"/>
                          <a:ext cx="248" cy="1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13" name="Object 11">
            <a:extLst>
              <a:ext uri="{FF2B5EF4-FFF2-40B4-BE49-F238E27FC236}">
                <a16:creationId xmlns:a16="http://schemas.microsoft.com/office/drawing/2014/main" id="{93D35A78-E93A-49E7-A8BF-EF0347CCDD42}"/>
              </a:ext>
            </a:extLst>
          </p:cNvPr>
          <p:cNvGraphicFramePr>
            <a:graphicFrameLocks noChangeAspect="1"/>
          </p:cNvGraphicFramePr>
          <p:nvPr>
            <p:extLst>
              <p:ext uri="{D42A27DB-BD31-4B8C-83A1-F6EECF244321}">
                <p14:modId xmlns:p14="http://schemas.microsoft.com/office/powerpoint/2010/main" val="1838487948"/>
              </p:ext>
            </p:extLst>
          </p:nvPr>
        </p:nvGraphicFramePr>
        <p:xfrm>
          <a:off x="5189538" y="1449388"/>
          <a:ext cx="1587500" cy="984250"/>
        </p:xfrm>
        <a:graphic>
          <a:graphicData uri="http://schemas.openxmlformats.org/presentationml/2006/ole">
            <mc:AlternateContent xmlns:mc="http://schemas.openxmlformats.org/markup-compatibility/2006">
              <mc:Choice xmlns:v="urn:schemas-microsoft-com:vml" Requires="v">
                <p:oleObj spid="_x0000_s19865" name="Equation" r:id="rId7" imgW="634680" imgH="393480" progId="Equation.DSMT4">
                  <p:embed/>
                </p:oleObj>
              </mc:Choice>
              <mc:Fallback>
                <p:oleObj name="Equation" r:id="rId7" imgW="634680" imgH="393480" progId="Equation.DSMT4">
                  <p:embed/>
                  <p:pic>
                    <p:nvPicPr>
                      <p:cNvPr id="105483" name="Object 11"/>
                      <p:cNvPicPr>
                        <a:picLocks noChangeAspect="1" noChangeArrowheads="1"/>
                      </p:cNvPicPr>
                      <p:nvPr/>
                    </p:nvPicPr>
                    <p:blipFill>
                      <a:blip r:embed="rId8"/>
                      <a:srcRect/>
                      <a:stretch>
                        <a:fillRect/>
                      </a:stretch>
                    </p:blipFill>
                    <p:spPr bwMode="auto">
                      <a:xfrm>
                        <a:off x="5189538" y="1449388"/>
                        <a:ext cx="1587500" cy="984250"/>
                      </a:xfrm>
                      <a:prstGeom prst="rect">
                        <a:avLst/>
                      </a:prstGeom>
                      <a:noFill/>
                      <a:ln>
                        <a:noFill/>
                      </a:ln>
                      <a:effectLst/>
                    </p:spPr>
                  </p:pic>
                </p:oleObj>
              </mc:Fallback>
            </mc:AlternateContent>
          </a:graphicData>
        </a:graphic>
      </p:graphicFrame>
      <p:sp>
        <p:nvSpPr>
          <p:cNvPr id="14" name="Text Box 12">
            <a:extLst>
              <a:ext uri="{FF2B5EF4-FFF2-40B4-BE49-F238E27FC236}">
                <a16:creationId xmlns:a16="http://schemas.microsoft.com/office/drawing/2014/main" id="{C0D9AC6F-9DBB-43CC-92BF-2756268B0062}"/>
              </a:ext>
            </a:extLst>
          </p:cNvPr>
          <p:cNvSpPr txBox="1">
            <a:spLocks noChangeArrowheads="1"/>
          </p:cNvSpPr>
          <p:nvPr/>
        </p:nvSpPr>
        <p:spPr bwMode="auto">
          <a:xfrm>
            <a:off x="525920" y="2579307"/>
            <a:ext cx="64008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800" b="1" dirty="0">
                <a:latin typeface="华文楷体" panose="02010600040101010101" pitchFamily="2" charset="-122"/>
                <a:ea typeface="华文楷体" panose="02010600040101010101" pitchFamily="2" charset="-122"/>
              </a:rPr>
              <a:t>2</a:t>
            </a:r>
            <a:r>
              <a:rPr kumimoji="1" lang="zh-CN" altLang="en-US" sz="2800" b="1" dirty="0">
                <a:latin typeface="华文楷体" panose="02010600040101010101" pitchFamily="2" charset="-122"/>
                <a:ea typeface="华文楷体" panose="02010600040101010101" pitchFamily="2" charset="-122"/>
              </a:rPr>
              <a:t>、细棒（转轴通过中心与棒垂直）</a:t>
            </a:r>
          </a:p>
        </p:txBody>
      </p:sp>
      <p:grpSp>
        <p:nvGrpSpPr>
          <p:cNvPr id="15" name="Group 24">
            <a:extLst>
              <a:ext uri="{FF2B5EF4-FFF2-40B4-BE49-F238E27FC236}">
                <a16:creationId xmlns:a16="http://schemas.microsoft.com/office/drawing/2014/main" id="{1E433209-3EA8-4746-8AF5-EF859063F05A}"/>
              </a:ext>
            </a:extLst>
          </p:cNvPr>
          <p:cNvGrpSpPr>
            <a:grpSpLocks/>
          </p:cNvGrpSpPr>
          <p:nvPr/>
        </p:nvGrpSpPr>
        <p:grpSpPr bwMode="auto">
          <a:xfrm>
            <a:off x="1789570" y="3131776"/>
            <a:ext cx="2438400" cy="1143000"/>
            <a:chOff x="496" y="2841"/>
            <a:chExt cx="1536" cy="720"/>
          </a:xfrm>
        </p:grpSpPr>
        <p:sp>
          <p:nvSpPr>
            <p:cNvPr id="16" name="Rectangle 15">
              <a:extLst>
                <a:ext uri="{FF2B5EF4-FFF2-40B4-BE49-F238E27FC236}">
                  <a16:creationId xmlns:a16="http://schemas.microsoft.com/office/drawing/2014/main" id="{5936921A-B2E1-4ED4-9E85-64288FFEE304}"/>
                </a:ext>
              </a:extLst>
            </p:cNvPr>
            <p:cNvSpPr>
              <a:spLocks noChangeArrowheads="1"/>
            </p:cNvSpPr>
            <p:nvPr/>
          </p:nvSpPr>
          <p:spPr bwMode="auto">
            <a:xfrm>
              <a:off x="496" y="3177"/>
              <a:ext cx="1536" cy="96"/>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华文楷体" panose="02010600040101010101" pitchFamily="2" charset="-122"/>
                <a:ea typeface="华文楷体" panose="02010600040101010101" pitchFamily="2" charset="-122"/>
              </a:endParaRPr>
            </a:p>
          </p:txBody>
        </p:sp>
        <p:sp>
          <p:nvSpPr>
            <p:cNvPr id="17" name="Line 16">
              <a:extLst>
                <a:ext uri="{FF2B5EF4-FFF2-40B4-BE49-F238E27FC236}">
                  <a16:creationId xmlns:a16="http://schemas.microsoft.com/office/drawing/2014/main" id="{17A93487-07D3-48A3-93F1-41791146285F}"/>
                </a:ext>
              </a:extLst>
            </p:cNvPr>
            <p:cNvSpPr>
              <a:spLocks noChangeShapeType="1"/>
            </p:cNvSpPr>
            <p:nvPr/>
          </p:nvSpPr>
          <p:spPr bwMode="auto">
            <a:xfrm>
              <a:off x="1264" y="2841"/>
              <a:ext cx="0" cy="720"/>
            </a:xfrm>
            <a:prstGeom prst="line">
              <a:avLst/>
            </a:prstGeom>
            <a:noFill/>
            <a:ln w="38100">
              <a:solidFill>
                <a:schemeClr val="accent2"/>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800">
                <a:latin typeface="华文楷体" panose="02010600040101010101" pitchFamily="2" charset="-122"/>
                <a:ea typeface="华文楷体" panose="02010600040101010101" pitchFamily="2" charset="-122"/>
              </a:endParaRPr>
            </a:p>
          </p:txBody>
        </p:sp>
        <p:graphicFrame>
          <p:nvGraphicFramePr>
            <p:cNvPr id="20" name="Object 19">
              <a:extLst>
                <a:ext uri="{FF2B5EF4-FFF2-40B4-BE49-F238E27FC236}">
                  <a16:creationId xmlns:a16="http://schemas.microsoft.com/office/drawing/2014/main" id="{515FD181-4E7E-488D-A867-B62E8CB1ED35}"/>
                </a:ext>
              </a:extLst>
            </p:cNvPr>
            <p:cNvGraphicFramePr>
              <a:graphicFrameLocks noChangeAspect="1"/>
            </p:cNvGraphicFramePr>
            <p:nvPr>
              <p:extLst>
                <p:ext uri="{D42A27DB-BD31-4B8C-83A1-F6EECF244321}">
                  <p14:modId xmlns:p14="http://schemas.microsoft.com/office/powerpoint/2010/main" val="2848673746"/>
                </p:ext>
              </p:extLst>
            </p:nvPr>
          </p:nvGraphicFramePr>
          <p:xfrm>
            <a:off x="897" y="3320"/>
            <a:ext cx="246" cy="194"/>
          </p:xfrm>
          <a:graphic>
            <a:graphicData uri="http://schemas.openxmlformats.org/presentationml/2006/ole">
              <mc:AlternateContent xmlns:mc="http://schemas.openxmlformats.org/markup-compatibility/2006">
                <mc:Choice xmlns:v="urn:schemas-microsoft-com:vml" Requires="v">
                  <p:oleObj spid="_x0000_s19866" name="Equation" r:id="rId9" imgW="177480" imgH="139680" progId="Equation.DSMT4">
                    <p:embed/>
                  </p:oleObj>
                </mc:Choice>
                <mc:Fallback>
                  <p:oleObj name="Equation" r:id="rId9" imgW="177480" imgH="139680" progId="Equation.DSMT4">
                    <p:embed/>
                    <p:pic>
                      <p:nvPicPr>
                        <p:cNvPr id="105491" name="Object 19"/>
                        <p:cNvPicPr>
                          <a:picLocks noChangeAspect="1" noChangeArrowheads="1"/>
                        </p:cNvPicPr>
                        <p:nvPr/>
                      </p:nvPicPr>
                      <p:blipFill>
                        <a:blip r:embed="rId10"/>
                        <a:srcRect/>
                        <a:stretch>
                          <a:fillRect/>
                        </a:stretch>
                      </p:blipFill>
                      <p:spPr bwMode="auto">
                        <a:xfrm>
                          <a:off x="897" y="3320"/>
                          <a:ext cx="246" cy="1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20">
              <a:extLst>
                <a:ext uri="{FF2B5EF4-FFF2-40B4-BE49-F238E27FC236}">
                  <a16:creationId xmlns:a16="http://schemas.microsoft.com/office/drawing/2014/main" id="{12665060-5F28-4A14-A0C6-33452492C2B7}"/>
                </a:ext>
              </a:extLst>
            </p:cNvPr>
            <p:cNvGraphicFramePr>
              <a:graphicFrameLocks noChangeAspect="1"/>
            </p:cNvGraphicFramePr>
            <p:nvPr>
              <p:extLst>
                <p:ext uri="{D42A27DB-BD31-4B8C-83A1-F6EECF244321}">
                  <p14:modId xmlns:p14="http://schemas.microsoft.com/office/powerpoint/2010/main" val="2391146483"/>
                </p:ext>
              </p:extLst>
            </p:nvPr>
          </p:nvGraphicFramePr>
          <p:xfrm>
            <a:off x="915" y="2927"/>
            <a:ext cx="211" cy="228"/>
          </p:xfrm>
          <a:graphic>
            <a:graphicData uri="http://schemas.openxmlformats.org/presentationml/2006/ole">
              <mc:AlternateContent xmlns:mc="http://schemas.openxmlformats.org/markup-compatibility/2006">
                <mc:Choice xmlns:v="urn:schemas-microsoft-com:vml" Requires="v">
                  <p:oleObj spid="_x0000_s19867" name="Equation" r:id="rId11" imgW="152280" imgH="164880" progId="Equation.DSMT4">
                    <p:embed/>
                  </p:oleObj>
                </mc:Choice>
                <mc:Fallback>
                  <p:oleObj name="Equation" r:id="rId11" imgW="152280" imgH="164880" progId="Equation.DSMT4">
                    <p:embed/>
                    <p:pic>
                      <p:nvPicPr>
                        <p:cNvPr id="105492" name="Object 20"/>
                        <p:cNvPicPr>
                          <a:picLocks noChangeAspect="1" noChangeArrowheads="1"/>
                        </p:cNvPicPr>
                        <p:nvPr/>
                      </p:nvPicPr>
                      <p:blipFill>
                        <a:blip r:embed="rId12"/>
                        <a:srcRect/>
                        <a:stretch>
                          <a:fillRect/>
                        </a:stretch>
                      </p:blipFill>
                      <p:spPr bwMode="auto">
                        <a:xfrm>
                          <a:off x="915" y="2927"/>
                          <a:ext cx="211" cy="2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23" name="Object 22">
            <a:extLst>
              <a:ext uri="{FF2B5EF4-FFF2-40B4-BE49-F238E27FC236}">
                <a16:creationId xmlns:a16="http://schemas.microsoft.com/office/drawing/2014/main" id="{A41F2032-33C0-4C37-AF67-B7CD0F41061B}"/>
              </a:ext>
            </a:extLst>
          </p:cNvPr>
          <p:cNvGraphicFramePr>
            <a:graphicFrameLocks noChangeAspect="1"/>
          </p:cNvGraphicFramePr>
          <p:nvPr>
            <p:extLst>
              <p:ext uri="{D42A27DB-BD31-4B8C-83A1-F6EECF244321}">
                <p14:modId xmlns:p14="http://schemas.microsoft.com/office/powerpoint/2010/main" val="1831452469"/>
              </p:ext>
            </p:extLst>
          </p:nvPr>
        </p:nvGraphicFramePr>
        <p:xfrm>
          <a:off x="5173663" y="3205163"/>
          <a:ext cx="1778000" cy="984250"/>
        </p:xfrm>
        <a:graphic>
          <a:graphicData uri="http://schemas.openxmlformats.org/presentationml/2006/ole">
            <mc:AlternateContent xmlns:mc="http://schemas.openxmlformats.org/markup-compatibility/2006">
              <mc:Choice xmlns:v="urn:schemas-microsoft-com:vml" Requires="v">
                <p:oleObj spid="_x0000_s19868" name="Equation" r:id="rId13" imgW="711000" imgH="393480" progId="Equation.DSMT4">
                  <p:embed/>
                </p:oleObj>
              </mc:Choice>
              <mc:Fallback>
                <p:oleObj name="Equation" r:id="rId13" imgW="711000" imgH="393480" progId="Equation.DSMT4">
                  <p:embed/>
                  <p:pic>
                    <p:nvPicPr>
                      <p:cNvPr id="105494" name="Object 22"/>
                      <p:cNvPicPr>
                        <a:picLocks noChangeAspect="1" noChangeArrowheads="1"/>
                      </p:cNvPicPr>
                      <p:nvPr/>
                    </p:nvPicPr>
                    <p:blipFill>
                      <a:blip r:embed="rId14"/>
                      <a:srcRect/>
                      <a:stretch>
                        <a:fillRect/>
                      </a:stretch>
                    </p:blipFill>
                    <p:spPr bwMode="auto">
                      <a:xfrm>
                        <a:off x="5173663" y="3205163"/>
                        <a:ext cx="1778000" cy="984250"/>
                      </a:xfrm>
                      <a:prstGeom prst="rect">
                        <a:avLst/>
                      </a:prstGeom>
                      <a:noFill/>
                      <a:ln>
                        <a:noFill/>
                      </a:ln>
                      <a:effectLst/>
                    </p:spPr>
                  </p:pic>
                </p:oleObj>
              </mc:Fallback>
            </mc:AlternateContent>
          </a:graphicData>
        </a:graphic>
      </p:graphicFrame>
      <p:sp>
        <p:nvSpPr>
          <p:cNvPr id="24" name="Text Box 2">
            <a:extLst>
              <a:ext uri="{FF2B5EF4-FFF2-40B4-BE49-F238E27FC236}">
                <a16:creationId xmlns:a16="http://schemas.microsoft.com/office/drawing/2014/main" id="{3B80A3D0-7B44-4340-9964-8227ABD6F9B7}"/>
              </a:ext>
            </a:extLst>
          </p:cNvPr>
          <p:cNvSpPr txBox="1">
            <a:spLocks noChangeArrowheads="1"/>
          </p:cNvSpPr>
          <p:nvPr/>
        </p:nvSpPr>
        <p:spPr bwMode="auto">
          <a:xfrm>
            <a:off x="525920" y="4442763"/>
            <a:ext cx="8488108"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800" b="1" dirty="0">
                <a:latin typeface="华文楷体" panose="02010600040101010101" pitchFamily="2" charset="-122"/>
                <a:ea typeface="华文楷体" panose="02010600040101010101" pitchFamily="2" charset="-122"/>
              </a:rPr>
              <a:t>3</a:t>
            </a:r>
            <a:r>
              <a:rPr kumimoji="1" lang="zh-CN" altLang="en-US" sz="2800" b="1" dirty="0">
                <a:latin typeface="华文楷体" panose="02010600040101010101" pitchFamily="2" charset="-122"/>
                <a:ea typeface="华文楷体" panose="02010600040101010101" pitchFamily="2" charset="-122"/>
              </a:rPr>
              <a:t>、薄圆环或薄圆筒（转轴通过中心与环或筒面垂直）</a:t>
            </a:r>
          </a:p>
        </p:txBody>
      </p:sp>
      <p:grpSp>
        <p:nvGrpSpPr>
          <p:cNvPr id="25" name="Group 15">
            <a:extLst>
              <a:ext uri="{FF2B5EF4-FFF2-40B4-BE49-F238E27FC236}">
                <a16:creationId xmlns:a16="http://schemas.microsoft.com/office/drawing/2014/main" id="{E505D7A4-39C2-4F37-BA31-1E4A0EA3BCC6}"/>
              </a:ext>
            </a:extLst>
          </p:cNvPr>
          <p:cNvGrpSpPr>
            <a:grpSpLocks/>
          </p:cNvGrpSpPr>
          <p:nvPr/>
        </p:nvGrpSpPr>
        <p:grpSpPr bwMode="auto">
          <a:xfrm>
            <a:off x="1023937" y="5191408"/>
            <a:ext cx="2316163" cy="1143000"/>
            <a:chOff x="739" y="1662"/>
            <a:chExt cx="1459" cy="720"/>
          </a:xfrm>
        </p:grpSpPr>
        <p:sp>
          <p:nvSpPr>
            <p:cNvPr id="26" name="Oval 4">
              <a:extLst>
                <a:ext uri="{FF2B5EF4-FFF2-40B4-BE49-F238E27FC236}">
                  <a16:creationId xmlns:a16="http://schemas.microsoft.com/office/drawing/2014/main" id="{C388C427-2449-4AF5-B4F3-01276286993E}"/>
                </a:ext>
              </a:extLst>
            </p:cNvPr>
            <p:cNvSpPr>
              <a:spLocks noChangeArrowheads="1"/>
            </p:cNvSpPr>
            <p:nvPr/>
          </p:nvSpPr>
          <p:spPr bwMode="auto">
            <a:xfrm>
              <a:off x="1008" y="1854"/>
              <a:ext cx="1190" cy="288"/>
            </a:xfrm>
            <a:prstGeom prst="ellipse">
              <a:avLst/>
            </a:prstGeom>
            <a:noFill/>
            <a:ln w="76200">
              <a:solidFill>
                <a:srgbClr val="3C63A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27" name="Line 5">
              <a:extLst>
                <a:ext uri="{FF2B5EF4-FFF2-40B4-BE49-F238E27FC236}">
                  <a16:creationId xmlns:a16="http://schemas.microsoft.com/office/drawing/2014/main" id="{C4312AF1-55E9-4365-A365-0F6035E0A073}"/>
                </a:ext>
              </a:extLst>
            </p:cNvPr>
            <p:cNvSpPr>
              <a:spLocks noChangeShapeType="1"/>
            </p:cNvSpPr>
            <p:nvPr/>
          </p:nvSpPr>
          <p:spPr bwMode="auto">
            <a:xfrm flipH="1" flipV="1">
              <a:off x="1008" y="1998"/>
              <a:ext cx="595"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aphicFrame>
          <p:nvGraphicFramePr>
            <p:cNvPr id="28" name="Object 6">
              <a:extLst>
                <a:ext uri="{FF2B5EF4-FFF2-40B4-BE49-F238E27FC236}">
                  <a16:creationId xmlns:a16="http://schemas.microsoft.com/office/drawing/2014/main" id="{B31DB076-5F64-4DA3-9A02-2D2182C23A2D}"/>
                </a:ext>
              </a:extLst>
            </p:cNvPr>
            <p:cNvGraphicFramePr>
              <a:graphicFrameLocks noChangeAspect="1"/>
            </p:cNvGraphicFramePr>
            <p:nvPr>
              <p:extLst>
                <p:ext uri="{D42A27DB-BD31-4B8C-83A1-F6EECF244321}">
                  <p14:modId xmlns:p14="http://schemas.microsoft.com/office/powerpoint/2010/main" val="2134738901"/>
                </p:ext>
              </p:extLst>
            </p:nvPr>
          </p:nvGraphicFramePr>
          <p:xfrm>
            <a:off x="739" y="1831"/>
            <a:ext cx="231" cy="231"/>
          </p:xfrm>
          <a:graphic>
            <a:graphicData uri="http://schemas.openxmlformats.org/presentationml/2006/ole">
              <mc:AlternateContent xmlns:mc="http://schemas.openxmlformats.org/markup-compatibility/2006">
                <mc:Choice xmlns:v="urn:schemas-microsoft-com:vml" Requires="v">
                  <p:oleObj spid="_x0000_s19869" name="Equation" r:id="rId15" imgW="164880" imgH="164880" progId="Equation.DSMT4">
                    <p:embed/>
                  </p:oleObj>
                </mc:Choice>
                <mc:Fallback>
                  <p:oleObj name="Equation" r:id="rId15" imgW="164880" imgH="164880" progId="Equation.DSMT4">
                    <p:embed/>
                    <p:pic>
                      <p:nvPicPr>
                        <p:cNvPr id="106502" name="Object 6"/>
                        <p:cNvPicPr>
                          <a:picLocks noChangeAspect="1" noChangeArrowheads="1"/>
                        </p:cNvPicPr>
                        <p:nvPr/>
                      </p:nvPicPr>
                      <p:blipFill>
                        <a:blip r:embed="rId16"/>
                        <a:srcRect/>
                        <a:stretch>
                          <a:fillRect/>
                        </a:stretch>
                      </p:blipFill>
                      <p:spPr bwMode="auto">
                        <a:xfrm>
                          <a:off x="739" y="1831"/>
                          <a:ext cx="231" cy="231"/>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9" name="Object 7">
              <a:extLst>
                <a:ext uri="{FF2B5EF4-FFF2-40B4-BE49-F238E27FC236}">
                  <a16:creationId xmlns:a16="http://schemas.microsoft.com/office/drawing/2014/main" id="{483730C0-B0A2-47A9-A7D0-B7D29613EEF1}"/>
                </a:ext>
              </a:extLst>
            </p:cNvPr>
            <p:cNvGraphicFramePr>
              <a:graphicFrameLocks noChangeAspect="1"/>
            </p:cNvGraphicFramePr>
            <p:nvPr>
              <p:extLst>
                <p:ext uri="{D42A27DB-BD31-4B8C-83A1-F6EECF244321}">
                  <p14:modId xmlns:p14="http://schemas.microsoft.com/office/powerpoint/2010/main" val="526240264"/>
                </p:ext>
              </p:extLst>
            </p:nvPr>
          </p:nvGraphicFramePr>
          <p:xfrm>
            <a:off x="1798" y="2168"/>
            <a:ext cx="257" cy="202"/>
          </p:xfrm>
          <a:graphic>
            <a:graphicData uri="http://schemas.openxmlformats.org/presentationml/2006/ole">
              <mc:AlternateContent xmlns:mc="http://schemas.openxmlformats.org/markup-compatibility/2006">
                <mc:Choice xmlns:v="urn:schemas-microsoft-com:vml" Requires="v">
                  <p:oleObj spid="_x0000_s19870" name="Equation" r:id="rId17" imgW="177480" imgH="139680" progId="Equation.DSMT4">
                    <p:embed/>
                  </p:oleObj>
                </mc:Choice>
                <mc:Fallback>
                  <p:oleObj name="Equation" r:id="rId17" imgW="177480" imgH="139680" progId="Equation.DSMT4">
                    <p:embed/>
                    <p:pic>
                      <p:nvPicPr>
                        <p:cNvPr id="106503" name="Object 7"/>
                        <p:cNvPicPr>
                          <a:picLocks noChangeAspect="1" noChangeArrowheads="1"/>
                        </p:cNvPicPr>
                        <p:nvPr/>
                      </p:nvPicPr>
                      <p:blipFill>
                        <a:blip r:embed="rId18"/>
                        <a:srcRect/>
                        <a:stretch>
                          <a:fillRect/>
                        </a:stretch>
                      </p:blipFill>
                      <p:spPr bwMode="auto">
                        <a:xfrm>
                          <a:off x="1798" y="2168"/>
                          <a:ext cx="257" cy="202"/>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 name="Line 8">
              <a:extLst>
                <a:ext uri="{FF2B5EF4-FFF2-40B4-BE49-F238E27FC236}">
                  <a16:creationId xmlns:a16="http://schemas.microsoft.com/office/drawing/2014/main" id="{6017CE17-6857-49D9-8D0F-3E18C7E8F3D5}"/>
                </a:ext>
              </a:extLst>
            </p:cNvPr>
            <p:cNvSpPr>
              <a:spLocks noChangeShapeType="1"/>
            </p:cNvSpPr>
            <p:nvPr/>
          </p:nvSpPr>
          <p:spPr bwMode="auto">
            <a:xfrm>
              <a:off x="1584" y="1662"/>
              <a:ext cx="0" cy="720"/>
            </a:xfrm>
            <a:prstGeom prst="line">
              <a:avLst/>
            </a:prstGeom>
            <a:noFill/>
            <a:ln w="38100">
              <a:solidFill>
                <a:schemeClr val="accent2"/>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pSp>
        <p:nvGrpSpPr>
          <p:cNvPr id="31" name="Group 9">
            <a:extLst>
              <a:ext uri="{FF2B5EF4-FFF2-40B4-BE49-F238E27FC236}">
                <a16:creationId xmlns:a16="http://schemas.microsoft.com/office/drawing/2014/main" id="{A8079561-3C55-483F-8490-7B79655EF9CC}"/>
              </a:ext>
            </a:extLst>
          </p:cNvPr>
          <p:cNvGrpSpPr>
            <a:grpSpLocks/>
          </p:cNvGrpSpPr>
          <p:nvPr/>
        </p:nvGrpSpPr>
        <p:grpSpPr bwMode="auto">
          <a:xfrm>
            <a:off x="3913188" y="5020751"/>
            <a:ext cx="1905000" cy="1611313"/>
            <a:chOff x="3648" y="1270"/>
            <a:chExt cx="1200" cy="1015"/>
          </a:xfrm>
        </p:grpSpPr>
        <p:sp>
          <p:nvSpPr>
            <p:cNvPr id="32" name="AutoShape 10">
              <a:extLst>
                <a:ext uri="{FF2B5EF4-FFF2-40B4-BE49-F238E27FC236}">
                  <a16:creationId xmlns:a16="http://schemas.microsoft.com/office/drawing/2014/main" id="{553B24D7-6C4D-435D-B6BB-981B03AB4AA8}"/>
                </a:ext>
              </a:extLst>
            </p:cNvPr>
            <p:cNvSpPr>
              <a:spLocks noChangeArrowheads="1"/>
            </p:cNvSpPr>
            <p:nvPr/>
          </p:nvSpPr>
          <p:spPr bwMode="auto">
            <a:xfrm>
              <a:off x="3648" y="1392"/>
              <a:ext cx="1200" cy="765"/>
            </a:xfrm>
            <a:prstGeom prst="can">
              <a:avLst>
                <a:gd name="adj" fmla="val 25000"/>
              </a:avLst>
            </a:prstGeom>
            <a:gradFill flip="none" rotWithShape="1">
              <a:gsLst>
                <a:gs pos="0">
                  <a:schemeClr val="accent5">
                    <a:lumMod val="0"/>
                    <a:lumOff val="100000"/>
                  </a:schemeClr>
                </a:gs>
                <a:gs pos="10000">
                  <a:schemeClr val="accent5">
                    <a:lumMod val="0"/>
                    <a:lumOff val="100000"/>
                  </a:schemeClr>
                </a:gs>
                <a:gs pos="100000">
                  <a:schemeClr val="accent5">
                    <a:lumMod val="100000"/>
                  </a:schemeClr>
                </a:gs>
              </a:gsLst>
              <a:path path="circle">
                <a:fillToRect l="50000" t="-80000" r="50000" b="180000"/>
              </a:path>
              <a:tileRect/>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3" name="Oval 11">
              <a:extLst>
                <a:ext uri="{FF2B5EF4-FFF2-40B4-BE49-F238E27FC236}">
                  <a16:creationId xmlns:a16="http://schemas.microsoft.com/office/drawing/2014/main" id="{E57D3BD2-CBF7-4866-9892-A8F52C743481}"/>
                </a:ext>
              </a:extLst>
            </p:cNvPr>
            <p:cNvSpPr>
              <a:spLocks noChangeArrowheads="1"/>
            </p:cNvSpPr>
            <p:nvPr/>
          </p:nvSpPr>
          <p:spPr bwMode="auto">
            <a:xfrm>
              <a:off x="3681" y="1410"/>
              <a:ext cx="1143" cy="156"/>
            </a:xfrm>
            <a:prstGeom prst="ellipse">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34" name="Line 12">
              <a:extLst>
                <a:ext uri="{FF2B5EF4-FFF2-40B4-BE49-F238E27FC236}">
                  <a16:creationId xmlns:a16="http://schemas.microsoft.com/office/drawing/2014/main" id="{9847597C-FFBA-4C73-A620-60F623F5F6B6}"/>
                </a:ext>
              </a:extLst>
            </p:cNvPr>
            <p:cNvSpPr>
              <a:spLocks noChangeShapeType="1"/>
            </p:cNvSpPr>
            <p:nvPr/>
          </p:nvSpPr>
          <p:spPr bwMode="auto">
            <a:xfrm>
              <a:off x="4248" y="1270"/>
              <a:ext cx="0" cy="243"/>
            </a:xfrm>
            <a:prstGeom prst="line">
              <a:avLst/>
            </a:prstGeom>
            <a:noFill/>
            <a:ln w="38100">
              <a:solidFill>
                <a:schemeClr val="accent2"/>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35" name="Line 13">
              <a:extLst>
                <a:ext uri="{FF2B5EF4-FFF2-40B4-BE49-F238E27FC236}">
                  <a16:creationId xmlns:a16="http://schemas.microsoft.com/office/drawing/2014/main" id="{F58A4879-C8D5-4D2F-9A48-18A68BDD4F79}"/>
                </a:ext>
              </a:extLst>
            </p:cNvPr>
            <p:cNvSpPr>
              <a:spLocks noChangeShapeType="1"/>
            </p:cNvSpPr>
            <p:nvPr/>
          </p:nvSpPr>
          <p:spPr bwMode="auto">
            <a:xfrm>
              <a:off x="4248" y="2164"/>
              <a:ext cx="0" cy="121"/>
            </a:xfrm>
            <a:prstGeom prst="line">
              <a:avLst/>
            </a:prstGeom>
            <a:noFill/>
            <a:ln w="28575">
              <a:solidFill>
                <a:schemeClr val="accent2"/>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grpSp>
      <p:graphicFrame>
        <p:nvGraphicFramePr>
          <p:cNvPr id="36" name="Object 14">
            <a:extLst>
              <a:ext uri="{FF2B5EF4-FFF2-40B4-BE49-F238E27FC236}">
                <a16:creationId xmlns:a16="http://schemas.microsoft.com/office/drawing/2014/main" id="{036D371E-5D08-4CB9-82C1-02D07EA48AAD}"/>
              </a:ext>
            </a:extLst>
          </p:cNvPr>
          <p:cNvGraphicFramePr>
            <a:graphicFrameLocks noChangeAspect="1"/>
          </p:cNvGraphicFramePr>
          <p:nvPr>
            <p:extLst>
              <p:ext uri="{D42A27DB-BD31-4B8C-83A1-F6EECF244321}">
                <p14:modId xmlns:p14="http://schemas.microsoft.com/office/powerpoint/2010/main" val="1884170554"/>
              </p:ext>
            </p:extLst>
          </p:nvPr>
        </p:nvGraphicFramePr>
        <p:xfrm>
          <a:off x="6346825" y="5468938"/>
          <a:ext cx="1397000" cy="508000"/>
        </p:xfrm>
        <a:graphic>
          <a:graphicData uri="http://schemas.openxmlformats.org/presentationml/2006/ole">
            <mc:AlternateContent xmlns:mc="http://schemas.openxmlformats.org/markup-compatibility/2006">
              <mc:Choice xmlns:v="urn:schemas-microsoft-com:vml" Requires="v">
                <p:oleObj spid="_x0000_s19871" name="Equation" r:id="rId19" imgW="558720" imgH="203040" progId="Equation.DSMT4">
                  <p:embed/>
                </p:oleObj>
              </mc:Choice>
              <mc:Fallback>
                <p:oleObj name="Equation" r:id="rId19" imgW="558720" imgH="203040" progId="Equation.DSMT4">
                  <p:embed/>
                  <p:pic>
                    <p:nvPicPr>
                      <p:cNvPr id="106510" name="Object 14"/>
                      <p:cNvPicPr>
                        <a:picLocks noChangeAspect="1" noChangeArrowheads="1"/>
                      </p:cNvPicPr>
                      <p:nvPr/>
                    </p:nvPicPr>
                    <p:blipFill>
                      <a:blip r:embed="rId20"/>
                      <a:srcRect/>
                      <a:stretch>
                        <a:fillRect/>
                      </a:stretch>
                    </p:blipFill>
                    <p:spPr bwMode="auto">
                      <a:xfrm>
                        <a:off x="6346825" y="5468938"/>
                        <a:ext cx="1397000" cy="50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69257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lt">
                                    <p:tmPct val="100000"/>
                                  </p:iterate>
                                  <p:childTnLst>
                                    <p:set>
                                      <p:cBhvr>
                                        <p:cTn id="6" dur="1" fill="hold">
                                          <p:stCondLst>
                                            <p:cond delay="0"/>
                                          </p:stCondLst>
                                        </p:cTn>
                                        <p:tgtEl>
                                          <p:spTgt spid="4"/>
                                        </p:tgtEl>
                                        <p:attrNameLst>
                                          <p:attrName>style.visibility</p:attrName>
                                        </p:attrNameLst>
                                      </p:cBhvr>
                                      <p:to>
                                        <p:strVal val="visible"/>
                                      </p:to>
                                    </p:set>
                                    <p:animEffect transition="in" filter="dissolve">
                                      <p:cBhvr>
                                        <p:cTn id="7" dur="75"/>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arn(outVertic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wipe(left)">
                                      <p:cBhvr>
                                        <p:cTn id="37" dur="500"/>
                                        <p:tgtEl>
                                          <p:spTgt spid="2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left)">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nodeType="click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barn(outVertical)">
                                      <p:cBhvr>
                                        <p:cTn id="47" dur="500"/>
                                        <p:tgtEl>
                                          <p:spTgt spid="25"/>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wipe(left)">
                                      <p:cBhvr>
                                        <p:cTn id="52" dur="500"/>
                                        <p:tgtEl>
                                          <p:spTgt spid="3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left)">
                                      <p:cBhvr>
                                        <p:cTn id="5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p:bldP spid="14"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AD0F0611-0CB9-44A9-B583-78E499949671}"/>
              </a:ext>
            </a:extLst>
          </p:cNvPr>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a:extLst>
              <a:ext uri="{FF2B5EF4-FFF2-40B4-BE49-F238E27FC236}">
                <a16:creationId xmlns:a16="http://schemas.microsoft.com/office/drawing/2014/main" id="{0D8D12C7-CC2F-4FB8-9A4E-10C5AE06B44A}"/>
              </a:ext>
            </a:extLst>
          </p:cNvPr>
          <p:cNvSpPr>
            <a:spLocks noGrp="1"/>
          </p:cNvSpPr>
          <p:nvPr>
            <p:ph type="sldNum" sz="quarter" idx="12"/>
          </p:nvPr>
        </p:nvSpPr>
        <p:spPr/>
        <p:txBody>
          <a:bodyPr/>
          <a:lstStyle/>
          <a:p>
            <a:fld id="{0E81DA72-FED3-491C-8B54-9DCADA948234}" type="slidenum">
              <a:rPr lang="zh-CN" altLang="en-US" smtClean="0"/>
              <a:t>21</a:t>
            </a:fld>
            <a:endParaRPr lang="zh-CN" altLang="en-US"/>
          </a:p>
        </p:txBody>
      </p:sp>
      <p:sp>
        <p:nvSpPr>
          <p:cNvPr id="4" name="Text Box 2">
            <a:extLst>
              <a:ext uri="{FF2B5EF4-FFF2-40B4-BE49-F238E27FC236}">
                <a16:creationId xmlns:a16="http://schemas.microsoft.com/office/drawing/2014/main" id="{A98513C3-17EA-4B6E-B8DC-D1CA54F7015D}"/>
              </a:ext>
            </a:extLst>
          </p:cNvPr>
          <p:cNvSpPr txBox="1">
            <a:spLocks noChangeArrowheads="1"/>
          </p:cNvSpPr>
          <p:nvPr/>
        </p:nvSpPr>
        <p:spPr bwMode="auto">
          <a:xfrm>
            <a:off x="196850" y="372835"/>
            <a:ext cx="8947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en-US" altLang="zh-CN" sz="2800" b="1" dirty="0">
                <a:latin typeface="华文楷体" panose="02010600040101010101" pitchFamily="2" charset="-122"/>
                <a:ea typeface="华文楷体" panose="02010600040101010101" pitchFamily="2" charset="-122"/>
              </a:rPr>
              <a:t>4</a:t>
            </a:r>
            <a:r>
              <a:rPr kumimoji="1" lang="zh-CN" altLang="en-US" sz="2800" b="1" dirty="0">
                <a:latin typeface="华文楷体" panose="02010600040101010101" pitchFamily="2" charset="-122"/>
                <a:ea typeface="华文楷体" panose="02010600040101010101" pitchFamily="2" charset="-122"/>
              </a:rPr>
              <a:t>、圆盘或圆柱体（转轴通过中心与圆盘或圆柱体垂直）</a:t>
            </a:r>
          </a:p>
        </p:txBody>
      </p:sp>
      <p:grpSp>
        <p:nvGrpSpPr>
          <p:cNvPr id="5" name="Group 15">
            <a:extLst>
              <a:ext uri="{FF2B5EF4-FFF2-40B4-BE49-F238E27FC236}">
                <a16:creationId xmlns:a16="http://schemas.microsoft.com/office/drawing/2014/main" id="{C6F09CC9-09D2-4623-8ABA-F722DA1A6E51}"/>
              </a:ext>
            </a:extLst>
          </p:cNvPr>
          <p:cNvGrpSpPr>
            <a:grpSpLocks/>
          </p:cNvGrpSpPr>
          <p:nvPr/>
        </p:nvGrpSpPr>
        <p:grpSpPr bwMode="auto">
          <a:xfrm>
            <a:off x="1309563" y="1148266"/>
            <a:ext cx="1676400" cy="1524000"/>
            <a:chOff x="1248" y="1545"/>
            <a:chExt cx="1056" cy="960"/>
          </a:xfrm>
        </p:grpSpPr>
        <p:sp>
          <p:nvSpPr>
            <p:cNvPr id="6" name="AutoShape 4">
              <a:extLst>
                <a:ext uri="{FF2B5EF4-FFF2-40B4-BE49-F238E27FC236}">
                  <a16:creationId xmlns:a16="http://schemas.microsoft.com/office/drawing/2014/main" id="{101BA09D-DD07-4602-8908-0C7CFD51D28C}"/>
                </a:ext>
              </a:extLst>
            </p:cNvPr>
            <p:cNvSpPr>
              <a:spLocks noChangeArrowheads="1"/>
            </p:cNvSpPr>
            <p:nvPr/>
          </p:nvSpPr>
          <p:spPr bwMode="auto">
            <a:xfrm>
              <a:off x="1248" y="1785"/>
              <a:ext cx="1056" cy="327"/>
            </a:xfrm>
            <a:prstGeom prst="can">
              <a:avLst>
                <a:gd name="adj" fmla="val 50000"/>
              </a:avLst>
            </a:prstGeom>
            <a:gradFill rotWithShape="0">
              <a:gsLst>
                <a:gs pos="0">
                  <a:srgbClr val="FFCC99"/>
                </a:gs>
                <a:gs pos="100000">
                  <a:srgbClr val="FFCC99">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华文楷体" panose="02010600040101010101" pitchFamily="2" charset="-122"/>
                <a:ea typeface="华文楷体" panose="02010600040101010101" pitchFamily="2" charset="-122"/>
              </a:endParaRPr>
            </a:p>
          </p:txBody>
        </p:sp>
        <p:sp>
          <p:nvSpPr>
            <p:cNvPr id="7" name="Line 5">
              <a:extLst>
                <a:ext uri="{FF2B5EF4-FFF2-40B4-BE49-F238E27FC236}">
                  <a16:creationId xmlns:a16="http://schemas.microsoft.com/office/drawing/2014/main" id="{45BA33DB-D2BF-476D-B2E8-25A0EF3A873C}"/>
                </a:ext>
              </a:extLst>
            </p:cNvPr>
            <p:cNvSpPr>
              <a:spLocks noChangeShapeType="1"/>
            </p:cNvSpPr>
            <p:nvPr/>
          </p:nvSpPr>
          <p:spPr bwMode="auto">
            <a:xfrm>
              <a:off x="1248" y="1881"/>
              <a:ext cx="5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graphicFrame>
          <p:nvGraphicFramePr>
            <p:cNvPr id="8" name="Object 6">
              <a:extLst>
                <a:ext uri="{FF2B5EF4-FFF2-40B4-BE49-F238E27FC236}">
                  <a16:creationId xmlns:a16="http://schemas.microsoft.com/office/drawing/2014/main" id="{C2E04172-371D-4633-8FD4-6DA17BDCCB4E}"/>
                </a:ext>
              </a:extLst>
            </p:cNvPr>
            <p:cNvGraphicFramePr>
              <a:graphicFrameLocks noChangeAspect="1"/>
            </p:cNvGraphicFramePr>
            <p:nvPr>
              <p:extLst>
                <p:ext uri="{D42A27DB-BD31-4B8C-83A1-F6EECF244321}">
                  <p14:modId xmlns:p14="http://schemas.microsoft.com/office/powerpoint/2010/main" val="3925074694"/>
                </p:ext>
              </p:extLst>
            </p:nvPr>
          </p:nvGraphicFramePr>
          <p:xfrm>
            <a:off x="1455" y="1655"/>
            <a:ext cx="231" cy="231"/>
          </p:xfrm>
          <a:graphic>
            <a:graphicData uri="http://schemas.openxmlformats.org/presentationml/2006/ole">
              <mc:AlternateContent xmlns:mc="http://schemas.openxmlformats.org/markup-compatibility/2006">
                <mc:Choice xmlns:v="urn:schemas-microsoft-com:vml" Requires="v">
                  <p:oleObj spid="_x0000_s20875" name="Equation" r:id="rId3" imgW="164880" imgH="164880" progId="Equation.DSMT4">
                    <p:embed/>
                  </p:oleObj>
                </mc:Choice>
                <mc:Fallback>
                  <p:oleObj name="Equation" r:id="rId3" imgW="164880" imgH="164880" progId="Equation.DSMT4">
                    <p:embed/>
                    <p:pic>
                      <p:nvPicPr>
                        <p:cNvPr id="21" name="Object 6"/>
                        <p:cNvPicPr>
                          <a:picLocks noChangeAspect="1" noChangeArrowheads="1"/>
                        </p:cNvPicPr>
                        <p:nvPr/>
                      </p:nvPicPr>
                      <p:blipFill>
                        <a:blip r:embed="rId4"/>
                        <a:srcRect/>
                        <a:stretch>
                          <a:fillRect/>
                        </a:stretch>
                      </p:blipFill>
                      <p:spPr bwMode="auto">
                        <a:xfrm>
                          <a:off x="1455" y="1655"/>
                          <a:ext cx="231"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a:extLst>
                <a:ext uri="{FF2B5EF4-FFF2-40B4-BE49-F238E27FC236}">
                  <a16:creationId xmlns:a16="http://schemas.microsoft.com/office/drawing/2014/main" id="{0E9DF3A1-576F-449C-A636-20B94A0CD058}"/>
                </a:ext>
              </a:extLst>
            </p:cNvPr>
            <p:cNvGraphicFramePr>
              <a:graphicFrameLocks noChangeAspect="1"/>
            </p:cNvGraphicFramePr>
            <p:nvPr>
              <p:extLst>
                <p:ext uri="{D42A27DB-BD31-4B8C-83A1-F6EECF244321}">
                  <p14:modId xmlns:p14="http://schemas.microsoft.com/office/powerpoint/2010/main" val="3620356719"/>
                </p:ext>
              </p:extLst>
            </p:nvPr>
          </p:nvGraphicFramePr>
          <p:xfrm>
            <a:off x="1401" y="2166"/>
            <a:ext cx="248" cy="195"/>
          </p:xfrm>
          <a:graphic>
            <a:graphicData uri="http://schemas.openxmlformats.org/presentationml/2006/ole">
              <mc:AlternateContent xmlns:mc="http://schemas.openxmlformats.org/markup-compatibility/2006">
                <mc:Choice xmlns:v="urn:schemas-microsoft-com:vml" Requires="v">
                  <p:oleObj spid="_x0000_s20876" name="Equation" r:id="rId5" imgW="177480" imgH="139680" progId="Equation.DSMT4">
                    <p:embed/>
                  </p:oleObj>
                </mc:Choice>
                <mc:Fallback>
                  <p:oleObj name="Equation" r:id="rId5" imgW="177480" imgH="139680" progId="Equation.DSMT4">
                    <p:embed/>
                    <p:pic>
                      <p:nvPicPr>
                        <p:cNvPr id="22" name="Object 7"/>
                        <p:cNvPicPr>
                          <a:picLocks noChangeAspect="1" noChangeArrowheads="1"/>
                        </p:cNvPicPr>
                        <p:nvPr/>
                      </p:nvPicPr>
                      <p:blipFill>
                        <a:blip r:embed="rId6"/>
                        <a:srcRect/>
                        <a:stretch>
                          <a:fillRect/>
                        </a:stretch>
                      </p:blipFill>
                      <p:spPr bwMode="auto">
                        <a:xfrm>
                          <a:off x="1401" y="2166"/>
                          <a:ext cx="248" cy="1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Line 8">
              <a:extLst>
                <a:ext uri="{FF2B5EF4-FFF2-40B4-BE49-F238E27FC236}">
                  <a16:creationId xmlns:a16="http://schemas.microsoft.com/office/drawing/2014/main" id="{B16C88FA-9DB6-4334-944E-824250F4B58D}"/>
                </a:ext>
              </a:extLst>
            </p:cNvPr>
            <p:cNvSpPr>
              <a:spLocks noChangeShapeType="1"/>
            </p:cNvSpPr>
            <p:nvPr/>
          </p:nvSpPr>
          <p:spPr bwMode="auto">
            <a:xfrm>
              <a:off x="1776" y="1545"/>
              <a:ext cx="0" cy="336"/>
            </a:xfrm>
            <a:prstGeom prst="line">
              <a:avLst/>
            </a:prstGeom>
            <a:noFill/>
            <a:ln w="38100">
              <a:solidFill>
                <a:schemeClr val="accent2"/>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sp>
          <p:nvSpPr>
            <p:cNvPr id="11" name="Line 9">
              <a:extLst>
                <a:ext uri="{FF2B5EF4-FFF2-40B4-BE49-F238E27FC236}">
                  <a16:creationId xmlns:a16="http://schemas.microsoft.com/office/drawing/2014/main" id="{8A555A21-94A3-4630-ABDA-AFF3FE16DB12}"/>
                </a:ext>
              </a:extLst>
            </p:cNvPr>
            <p:cNvSpPr>
              <a:spLocks noChangeShapeType="1"/>
            </p:cNvSpPr>
            <p:nvPr/>
          </p:nvSpPr>
          <p:spPr bwMode="auto">
            <a:xfrm>
              <a:off x="1776" y="2217"/>
              <a:ext cx="0" cy="288"/>
            </a:xfrm>
            <a:prstGeom prst="line">
              <a:avLst/>
            </a:prstGeom>
            <a:noFill/>
            <a:ln w="38100">
              <a:solidFill>
                <a:schemeClr val="accent2"/>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grpSp>
      <p:grpSp>
        <p:nvGrpSpPr>
          <p:cNvPr id="12" name="Group 10">
            <a:extLst>
              <a:ext uri="{FF2B5EF4-FFF2-40B4-BE49-F238E27FC236}">
                <a16:creationId xmlns:a16="http://schemas.microsoft.com/office/drawing/2014/main" id="{A7ECBFE3-5871-45E9-9FC7-0FB28A28988F}"/>
              </a:ext>
            </a:extLst>
          </p:cNvPr>
          <p:cNvGrpSpPr>
            <a:grpSpLocks/>
          </p:cNvGrpSpPr>
          <p:nvPr/>
        </p:nvGrpSpPr>
        <p:grpSpPr bwMode="auto">
          <a:xfrm>
            <a:off x="3674081" y="925009"/>
            <a:ext cx="1447800" cy="1831975"/>
            <a:chOff x="2496" y="2121"/>
            <a:chExt cx="912" cy="1154"/>
          </a:xfrm>
        </p:grpSpPr>
        <p:sp>
          <p:nvSpPr>
            <p:cNvPr id="13" name="AutoShape 11">
              <a:extLst>
                <a:ext uri="{FF2B5EF4-FFF2-40B4-BE49-F238E27FC236}">
                  <a16:creationId xmlns:a16="http://schemas.microsoft.com/office/drawing/2014/main" id="{DDAFB33C-88EF-409A-8174-D4301041E881}"/>
                </a:ext>
              </a:extLst>
            </p:cNvPr>
            <p:cNvSpPr>
              <a:spLocks noChangeArrowheads="1"/>
            </p:cNvSpPr>
            <p:nvPr/>
          </p:nvSpPr>
          <p:spPr bwMode="auto">
            <a:xfrm>
              <a:off x="2496" y="2304"/>
              <a:ext cx="912" cy="816"/>
            </a:xfrm>
            <a:prstGeom prst="can">
              <a:avLst>
                <a:gd name="adj" fmla="val 25000"/>
              </a:avLst>
            </a:prstGeom>
            <a:gradFill rotWithShape="0">
              <a:gsLst>
                <a:gs pos="0">
                  <a:srgbClr val="FFCC99"/>
                </a:gs>
                <a:gs pos="100000">
                  <a:srgbClr val="FFCC99">
                    <a:gamma/>
                    <a:shade val="46275"/>
                    <a:invGamma/>
                  </a:srgbClr>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华文楷体" panose="02010600040101010101" pitchFamily="2" charset="-122"/>
                <a:ea typeface="华文楷体" panose="02010600040101010101" pitchFamily="2" charset="-122"/>
              </a:endParaRPr>
            </a:p>
          </p:txBody>
        </p:sp>
        <p:sp>
          <p:nvSpPr>
            <p:cNvPr id="14" name="Line 12">
              <a:extLst>
                <a:ext uri="{FF2B5EF4-FFF2-40B4-BE49-F238E27FC236}">
                  <a16:creationId xmlns:a16="http://schemas.microsoft.com/office/drawing/2014/main" id="{78E64C7E-D218-41D2-B775-4F2BB13B5E7E}"/>
                </a:ext>
              </a:extLst>
            </p:cNvPr>
            <p:cNvSpPr>
              <a:spLocks noChangeShapeType="1"/>
            </p:cNvSpPr>
            <p:nvPr/>
          </p:nvSpPr>
          <p:spPr bwMode="auto">
            <a:xfrm>
              <a:off x="2945" y="3120"/>
              <a:ext cx="0" cy="155"/>
            </a:xfrm>
            <a:prstGeom prst="line">
              <a:avLst/>
            </a:prstGeom>
            <a:noFill/>
            <a:ln w="38100">
              <a:solidFill>
                <a:schemeClr val="accent2"/>
              </a:solidFill>
              <a:prstDash val="sys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sp>
          <p:nvSpPr>
            <p:cNvPr id="15" name="Line 13">
              <a:extLst>
                <a:ext uri="{FF2B5EF4-FFF2-40B4-BE49-F238E27FC236}">
                  <a16:creationId xmlns:a16="http://schemas.microsoft.com/office/drawing/2014/main" id="{A398866B-E543-4E2B-A205-1AC26BF6C8F5}"/>
                </a:ext>
              </a:extLst>
            </p:cNvPr>
            <p:cNvSpPr>
              <a:spLocks noChangeShapeType="1"/>
            </p:cNvSpPr>
            <p:nvPr/>
          </p:nvSpPr>
          <p:spPr bwMode="auto">
            <a:xfrm>
              <a:off x="2945" y="2121"/>
              <a:ext cx="2" cy="299"/>
            </a:xfrm>
            <a:prstGeom prst="line">
              <a:avLst/>
            </a:prstGeom>
            <a:noFill/>
            <a:ln w="38100">
              <a:solidFill>
                <a:schemeClr val="accent2"/>
              </a:solidFill>
              <a:prstDash val="sys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grpSp>
      <p:graphicFrame>
        <p:nvGraphicFramePr>
          <p:cNvPr id="16" name="Object 14">
            <a:extLst>
              <a:ext uri="{FF2B5EF4-FFF2-40B4-BE49-F238E27FC236}">
                <a16:creationId xmlns:a16="http://schemas.microsoft.com/office/drawing/2014/main" id="{B51E2E57-D748-4DBF-A76D-84C06116A554}"/>
              </a:ext>
            </a:extLst>
          </p:cNvPr>
          <p:cNvGraphicFramePr>
            <a:graphicFrameLocks noChangeAspect="1"/>
          </p:cNvGraphicFramePr>
          <p:nvPr>
            <p:extLst>
              <p:ext uri="{D42A27DB-BD31-4B8C-83A1-F6EECF244321}">
                <p14:modId xmlns:p14="http://schemas.microsoft.com/office/powerpoint/2010/main" val="1078580871"/>
              </p:ext>
            </p:extLst>
          </p:nvPr>
        </p:nvGraphicFramePr>
        <p:xfrm>
          <a:off x="5992813" y="1303338"/>
          <a:ext cx="1714500" cy="984250"/>
        </p:xfrm>
        <a:graphic>
          <a:graphicData uri="http://schemas.openxmlformats.org/presentationml/2006/ole">
            <mc:AlternateContent xmlns:mc="http://schemas.openxmlformats.org/markup-compatibility/2006">
              <mc:Choice xmlns:v="urn:schemas-microsoft-com:vml" Requires="v">
                <p:oleObj spid="_x0000_s20877" name="Equation" r:id="rId7" imgW="685800" imgH="393480" progId="Equation.DSMT4">
                  <p:embed/>
                </p:oleObj>
              </mc:Choice>
              <mc:Fallback>
                <p:oleObj name="Equation" r:id="rId7" imgW="685800" imgH="393480" progId="Equation.DSMT4">
                  <p:embed/>
                  <p:pic>
                    <p:nvPicPr>
                      <p:cNvPr id="29" name="Object 14"/>
                      <p:cNvPicPr>
                        <a:picLocks noChangeAspect="1" noChangeArrowheads="1"/>
                      </p:cNvPicPr>
                      <p:nvPr/>
                    </p:nvPicPr>
                    <p:blipFill>
                      <a:blip r:embed="rId8"/>
                      <a:srcRect/>
                      <a:stretch>
                        <a:fillRect/>
                      </a:stretch>
                    </p:blipFill>
                    <p:spPr bwMode="auto">
                      <a:xfrm>
                        <a:off x="5992813" y="1303338"/>
                        <a:ext cx="1714500" cy="984250"/>
                      </a:xfrm>
                      <a:prstGeom prst="rect">
                        <a:avLst/>
                      </a:prstGeom>
                      <a:noFill/>
                      <a:ln>
                        <a:noFill/>
                      </a:ln>
                      <a:effectLst/>
                    </p:spPr>
                  </p:pic>
                </p:oleObj>
              </mc:Fallback>
            </mc:AlternateContent>
          </a:graphicData>
        </a:graphic>
      </p:graphicFrame>
      <p:graphicFrame>
        <p:nvGraphicFramePr>
          <p:cNvPr id="17" name="Object 2">
            <a:extLst>
              <a:ext uri="{FF2B5EF4-FFF2-40B4-BE49-F238E27FC236}">
                <a16:creationId xmlns:a16="http://schemas.microsoft.com/office/drawing/2014/main" id="{E8BF0517-ABF8-4FA9-968A-D7D14A892103}"/>
              </a:ext>
            </a:extLst>
          </p:cNvPr>
          <p:cNvGraphicFramePr>
            <a:graphicFrameLocks noChangeAspect="1"/>
          </p:cNvGraphicFramePr>
          <p:nvPr>
            <p:extLst>
              <p:ext uri="{D42A27DB-BD31-4B8C-83A1-F6EECF244321}">
                <p14:modId xmlns:p14="http://schemas.microsoft.com/office/powerpoint/2010/main" val="2618173162"/>
              </p:ext>
            </p:extLst>
          </p:nvPr>
        </p:nvGraphicFramePr>
        <p:xfrm>
          <a:off x="2414588" y="4362450"/>
          <a:ext cx="1714500" cy="984250"/>
        </p:xfrm>
        <a:graphic>
          <a:graphicData uri="http://schemas.openxmlformats.org/presentationml/2006/ole">
            <mc:AlternateContent xmlns:mc="http://schemas.openxmlformats.org/markup-compatibility/2006">
              <mc:Choice xmlns:v="urn:schemas-microsoft-com:vml" Requires="v">
                <p:oleObj spid="_x0000_s20878" name="Equation" r:id="rId9" imgW="685800" imgH="393480" progId="Equation.DSMT4">
                  <p:embed/>
                </p:oleObj>
              </mc:Choice>
              <mc:Fallback>
                <p:oleObj name="Equation" r:id="rId9" imgW="685800" imgH="393480" progId="Equation.DSMT4">
                  <p:embed/>
                  <p:pic>
                    <p:nvPicPr>
                      <p:cNvPr id="108546" name="Object 2"/>
                      <p:cNvPicPr>
                        <a:picLocks noChangeAspect="1" noChangeArrowheads="1"/>
                      </p:cNvPicPr>
                      <p:nvPr/>
                    </p:nvPicPr>
                    <p:blipFill>
                      <a:blip r:embed="rId10"/>
                      <a:srcRect/>
                      <a:stretch>
                        <a:fillRect/>
                      </a:stretch>
                    </p:blipFill>
                    <p:spPr bwMode="auto">
                      <a:xfrm>
                        <a:off x="2414588" y="4362450"/>
                        <a:ext cx="1714500" cy="984250"/>
                      </a:xfrm>
                      <a:prstGeom prst="rect">
                        <a:avLst/>
                      </a:prstGeom>
                      <a:noFill/>
                      <a:ln>
                        <a:noFill/>
                      </a:ln>
                      <a:effectLst/>
                    </p:spPr>
                  </p:pic>
                </p:oleObj>
              </mc:Fallback>
            </mc:AlternateContent>
          </a:graphicData>
        </a:graphic>
      </p:graphicFrame>
      <p:sp>
        <p:nvSpPr>
          <p:cNvPr id="26" name="Text Box 19">
            <a:extLst>
              <a:ext uri="{FF2B5EF4-FFF2-40B4-BE49-F238E27FC236}">
                <a16:creationId xmlns:a16="http://schemas.microsoft.com/office/drawing/2014/main" id="{50EF09F2-1752-4427-990C-95CCB7E27B52}"/>
              </a:ext>
            </a:extLst>
          </p:cNvPr>
          <p:cNvSpPr txBox="1">
            <a:spLocks noChangeArrowheads="1"/>
          </p:cNvSpPr>
          <p:nvPr/>
        </p:nvSpPr>
        <p:spPr bwMode="auto">
          <a:xfrm>
            <a:off x="196850" y="3017655"/>
            <a:ext cx="445679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800" b="1" dirty="0">
                <a:latin typeface="华文楷体" panose="02010600040101010101" pitchFamily="2" charset="-122"/>
                <a:ea typeface="华文楷体" panose="02010600040101010101" pitchFamily="2" charset="-122"/>
              </a:rPr>
              <a:t>5</a:t>
            </a:r>
            <a:r>
              <a:rPr kumimoji="1" lang="zh-CN" altLang="en-US" sz="2800" b="1" dirty="0">
                <a:latin typeface="华文楷体" panose="02010600040101010101" pitchFamily="2" charset="-122"/>
                <a:ea typeface="华文楷体" panose="02010600040101010101" pitchFamily="2" charset="-122"/>
              </a:rPr>
              <a:t>、薄球壳（转轴沿直径）</a:t>
            </a:r>
          </a:p>
        </p:txBody>
      </p:sp>
      <p:graphicFrame>
        <p:nvGraphicFramePr>
          <p:cNvPr id="27" name="Object 3">
            <a:extLst>
              <a:ext uri="{FF2B5EF4-FFF2-40B4-BE49-F238E27FC236}">
                <a16:creationId xmlns:a16="http://schemas.microsoft.com/office/drawing/2014/main" id="{24229062-4564-4449-A120-B43A8C93DB34}"/>
              </a:ext>
            </a:extLst>
          </p:cNvPr>
          <p:cNvGraphicFramePr>
            <a:graphicFrameLocks noChangeAspect="1"/>
          </p:cNvGraphicFramePr>
          <p:nvPr>
            <p:extLst>
              <p:ext uri="{D42A27DB-BD31-4B8C-83A1-F6EECF244321}">
                <p14:modId xmlns:p14="http://schemas.microsoft.com/office/powerpoint/2010/main" val="1578988491"/>
              </p:ext>
            </p:extLst>
          </p:nvPr>
        </p:nvGraphicFramePr>
        <p:xfrm>
          <a:off x="6961188" y="4303713"/>
          <a:ext cx="1714500" cy="982662"/>
        </p:xfrm>
        <a:graphic>
          <a:graphicData uri="http://schemas.openxmlformats.org/presentationml/2006/ole">
            <mc:AlternateContent xmlns:mc="http://schemas.openxmlformats.org/markup-compatibility/2006">
              <mc:Choice xmlns:v="urn:schemas-microsoft-com:vml" Requires="v">
                <p:oleObj spid="_x0000_s20879" name="Equation" r:id="rId11" imgW="685800" imgH="393480" progId="Equation.DSMT4">
                  <p:embed/>
                </p:oleObj>
              </mc:Choice>
              <mc:Fallback>
                <p:oleObj name="Equation" r:id="rId11" imgW="685800" imgH="393480" progId="Equation.DSMT4">
                  <p:embed/>
                  <p:pic>
                    <p:nvPicPr>
                      <p:cNvPr id="108547" name="Object 3"/>
                      <p:cNvPicPr>
                        <a:picLocks noChangeAspect="1" noChangeArrowheads="1"/>
                      </p:cNvPicPr>
                      <p:nvPr/>
                    </p:nvPicPr>
                    <p:blipFill>
                      <a:blip r:embed="rId12"/>
                      <a:srcRect/>
                      <a:stretch>
                        <a:fillRect/>
                      </a:stretch>
                    </p:blipFill>
                    <p:spPr bwMode="auto">
                      <a:xfrm>
                        <a:off x="6961188" y="4303713"/>
                        <a:ext cx="1714500" cy="982662"/>
                      </a:xfrm>
                      <a:prstGeom prst="rect">
                        <a:avLst/>
                      </a:prstGeom>
                      <a:noFill/>
                      <a:ln>
                        <a:noFill/>
                      </a:ln>
                      <a:effectLst/>
                    </p:spPr>
                  </p:pic>
                </p:oleObj>
              </mc:Fallback>
            </mc:AlternateContent>
          </a:graphicData>
        </a:graphic>
      </p:graphicFrame>
      <p:sp>
        <p:nvSpPr>
          <p:cNvPr id="35" name="Text Box 20">
            <a:extLst>
              <a:ext uri="{FF2B5EF4-FFF2-40B4-BE49-F238E27FC236}">
                <a16:creationId xmlns:a16="http://schemas.microsoft.com/office/drawing/2014/main" id="{D414A7B3-ED53-4247-BD5D-EC9D1AE39DF8}"/>
              </a:ext>
            </a:extLst>
          </p:cNvPr>
          <p:cNvSpPr txBox="1">
            <a:spLocks noChangeArrowheads="1"/>
          </p:cNvSpPr>
          <p:nvPr/>
        </p:nvSpPr>
        <p:spPr bwMode="auto">
          <a:xfrm>
            <a:off x="4855031" y="3017655"/>
            <a:ext cx="3945614"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800" b="1">
                <a:latin typeface="华文楷体" panose="02010600040101010101" pitchFamily="2" charset="-122"/>
                <a:ea typeface="华文楷体" panose="02010600040101010101" pitchFamily="2" charset="-122"/>
              </a:rPr>
              <a:t>6</a:t>
            </a:r>
            <a:r>
              <a:rPr kumimoji="1" lang="zh-CN" altLang="en-US" sz="2800" b="1">
                <a:latin typeface="华文楷体" panose="02010600040101010101" pitchFamily="2" charset="-122"/>
                <a:ea typeface="华文楷体" panose="02010600040101010101" pitchFamily="2" charset="-122"/>
              </a:rPr>
              <a:t>、球体（转轴沿直径）</a:t>
            </a:r>
          </a:p>
        </p:txBody>
      </p:sp>
      <p:grpSp>
        <p:nvGrpSpPr>
          <p:cNvPr id="39" name="组合 38">
            <a:extLst>
              <a:ext uri="{FF2B5EF4-FFF2-40B4-BE49-F238E27FC236}">
                <a16:creationId xmlns:a16="http://schemas.microsoft.com/office/drawing/2014/main" id="{032D6A66-FC4D-4798-A7CE-6EF6B9CAF9B8}"/>
              </a:ext>
            </a:extLst>
          </p:cNvPr>
          <p:cNvGrpSpPr/>
          <p:nvPr/>
        </p:nvGrpSpPr>
        <p:grpSpPr>
          <a:xfrm>
            <a:off x="5127395" y="3749983"/>
            <a:ext cx="1441450" cy="1967752"/>
            <a:chOff x="5127395" y="3749983"/>
            <a:chExt cx="1441450" cy="1967752"/>
          </a:xfrm>
        </p:grpSpPr>
        <p:grpSp>
          <p:nvGrpSpPr>
            <p:cNvPr id="28" name="Group 21">
              <a:extLst>
                <a:ext uri="{FF2B5EF4-FFF2-40B4-BE49-F238E27FC236}">
                  <a16:creationId xmlns:a16="http://schemas.microsoft.com/office/drawing/2014/main" id="{A9EEB89B-5F41-4817-9389-91DC17233758}"/>
                </a:ext>
              </a:extLst>
            </p:cNvPr>
            <p:cNvGrpSpPr>
              <a:grpSpLocks/>
            </p:cNvGrpSpPr>
            <p:nvPr/>
          </p:nvGrpSpPr>
          <p:grpSpPr bwMode="auto">
            <a:xfrm>
              <a:off x="5127395" y="4079436"/>
              <a:ext cx="1441450" cy="1392238"/>
              <a:chOff x="4065" y="2738"/>
              <a:chExt cx="908" cy="877"/>
            </a:xfrm>
            <a:gradFill>
              <a:gsLst>
                <a:gs pos="0">
                  <a:srgbClr val="FFCC99"/>
                </a:gs>
                <a:gs pos="100000">
                  <a:srgbClr val="FFCC99">
                    <a:gamma/>
                    <a:shade val="46275"/>
                    <a:invGamma/>
                  </a:srgbClr>
                </a:gs>
              </a:gsLst>
              <a:lin ang="0" scaled="1"/>
            </a:gradFill>
          </p:grpSpPr>
          <p:sp>
            <p:nvSpPr>
              <p:cNvPr id="29" name="Oval 13">
                <a:extLst>
                  <a:ext uri="{FF2B5EF4-FFF2-40B4-BE49-F238E27FC236}">
                    <a16:creationId xmlns:a16="http://schemas.microsoft.com/office/drawing/2014/main" id="{20CD8A39-B86F-4FF1-90E9-462B257D8D07}"/>
                  </a:ext>
                </a:extLst>
              </p:cNvPr>
              <p:cNvSpPr>
                <a:spLocks noChangeArrowheads="1"/>
              </p:cNvSpPr>
              <p:nvPr/>
            </p:nvSpPr>
            <p:spPr bwMode="auto">
              <a:xfrm>
                <a:off x="4065" y="2738"/>
                <a:ext cx="908" cy="877"/>
              </a:xfrm>
              <a:prstGeom prst="ellipse">
                <a:avLst/>
              </a:prstGeom>
              <a:grpFill/>
              <a:ln w="9525">
                <a:solidFill>
                  <a:schemeClr val="tx1">
                    <a:alpha val="97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华文楷体" panose="02010600040101010101" pitchFamily="2" charset="-122"/>
                  <a:ea typeface="华文楷体" panose="02010600040101010101" pitchFamily="2" charset="-122"/>
                </a:endParaRPr>
              </a:p>
            </p:txBody>
          </p:sp>
          <p:graphicFrame>
            <p:nvGraphicFramePr>
              <p:cNvPr id="32" name="Object 16">
                <a:extLst>
                  <a:ext uri="{FF2B5EF4-FFF2-40B4-BE49-F238E27FC236}">
                    <a16:creationId xmlns:a16="http://schemas.microsoft.com/office/drawing/2014/main" id="{11D5E2CC-2FB9-4663-B727-72F4DABA9A24}"/>
                  </a:ext>
                </a:extLst>
              </p:cNvPr>
              <p:cNvGraphicFramePr>
                <a:graphicFrameLocks noChangeAspect="1"/>
              </p:cNvGraphicFramePr>
              <p:nvPr>
                <p:extLst>
                  <p:ext uri="{D42A27DB-BD31-4B8C-83A1-F6EECF244321}">
                    <p14:modId xmlns:p14="http://schemas.microsoft.com/office/powerpoint/2010/main" val="4096129075"/>
                  </p:ext>
                </p:extLst>
              </p:nvPr>
            </p:nvGraphicFramePr>
            <p:xfrm>
              <a:off x="4238" y="2883"/>
              <a:ext cx="231" cy="231"/>
            </p:xfrm>
            <a:graphic>
              <a:graphicData uri="http://schemas.openxmlformats.org/presentationml/2006/ole">
                <mc:AlternateContent xmlns:mc="http://schemas.openxmlformats.org/markup-compatibility/2006">
                  <mc:Choice xmlns:v="urn:schemas-microsoft-com:vml" Requires="v">
                    <p:oleObj spid="_x0000_s20880" name="Equation" r:id="rId13" imgW="164880" imgH="164880" progId="Equation.DSMT4">
                      <p:embed/>
                    </p:oleObj>
                  </mc:Choice>
                  <mc:Fallback>
                    <p:oleObj name="Equation" r:id="rId13" imgW="164880" imgH="164880" progId="Equation.DSMT4">
                      <p:embed/>
                      <p:pic>
                        <p:nvPicPr>
                          <p:cNvPr id="108560" name="Object 16"/>
                          <p:cNvPicPr>
                            <a:picLocks noChangeAspect="1" noChangeArrowheads="1"/>
                          </p:cNvPicPr>
                          <p:nvPr/>
                        </p:nvPicPr>
                        <p:blipFill>
                          <a:blip r:embed="rId14"/>
                          <a:srcRect/>
                          <a:stretch>
                            <a:fillRect/>
                          </a:stretch>
                        </p:blipFill>
                        <p:spPr bwMode="auto">
                          <a:xfrm>
                            <a:off x="4238" y="2883"/>
                            <a:ext cx="231" cy="2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17">
                <a:extLst>
                  <a:ext uri="{FF2B5EF4-FFF2-40B4-BE49-F238E27FC236}">
                    <a16:creationId xmlns:a16="http://schemas.microsoft.com/office/drawing/2014/main" id="{F855D523-6D43-44C3-8CF5-9383A7C5D4E5}"/>
                  </a:ext>
                </a:extLst>
              </p:cNvPr>
              <p:cNvGraphicFramePr>
                <a:graphicFrameLocks noChangeAspect="1"/>
              </p:cNvGraphicFramePr>
              <p:nvPr>
                <p:extLst>
                  <p:ext uri="{D42A27DB-BD31-4B8C-83A1-F6EECF244321}">
                    <p14:modId xmlns:p14="http://schemas.microsoft.com/office/powerpoint/2010/main" val="1518364927"/>
                  </p:ext>
                </p:extLst>
              </p:nvPr>
            </p:nvGraphicFramePr>
            <p:xfrm>
              <a:off x="4203" y="3291"/>
              <a:ext cx="268" cy="211"/>
            </p:xfrm>
            <a:graphic>
              <a:graphicData uri="http://schemas.openxmlformats.org/presentationml/2006/ole">
                <mc:AlternateContent xmlns:mc="http://schemas.openxmlformats.org/markup-compatibility/2006">
                  <mc:Choice xmlns:v="urn:schemas-microsoft-com:vml" Requires="v">
                    <p:oleObj spid="_x0000_s20881" name="Equation" r:id="rId15" imgW="177480" imgH="139680" progId="Equation.DSMT4">
                      <p:embed/>
                    </p:oleObj>
                  </mc:Choice>
                  <mc:Fallback>
                    <p:oleObj name="Equation" r:id="rId15" imgW="177480" imgH="139680" progId="Equation.DSMT4">
                      <p:embed/>
                      <p:pic>
                        <p:nvPicPr>
                          <p:cNvPr id="108561" name="Object 17"/>
                          <p:cNvPicPr>
                            <a:picLocks noChangeAspect="1" noChangeArrowheads="1"/>
                          </p:cNvPicPr>
                          <p:nvPr/>
                        </p:nvPicPr>
                        <p:blipFill>
                          <a:blip r:embed="rId16"/>
                          <a:srcRect/>
                          <a:stretch>
                            <a:fillRect/>
                          </a:stretch>
                        </p:blipFill>
                        <p:spPr bwMode="auto">
                          <a:xfrm>
                            <a:off x="4203" y="3291"/>
                            <a:ext cx="268" cy="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6" name="Line 5">
              <a:extLst>
                <a:ext uri="{FF2B5EF4-FFF2-40B4-BE49-F238E27FC236}">
                  <a16:creationId xmlns:a16="http://schemas.microsoft.com/office/drawing/2014/main" id="{7F3F89F5-99A4-4D58-BF88-5D174842CC52}"/>
                </a:ext>
              </a:extLst>
            </p:cNvPr>
            <p:cNvSpPr>
              <a:spLocks noChangeShapeType="1"/>
            </p:cNvSpPr>
            <p:nvPr/>
          </p:nvSpPr>
          <p:spPr bwMode="auto">
            <a:xfrm>
              <a:off x="5138611" y="4794908"/>
              <a:ext cx="70950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sp>
          <p:nvSpPr>
            <p:cNvPr id="37" name="Line 12">
              <a:extLst>
                <a:ext uri="{FF2B5EF4-FFF2-40B4-BE49-F238E27FC236}">
                  <a16:creationId xmlns:a16="http://schemas.microsoft.com/office/drawing/2014/main" id="{3FEDA334-BF27-4516-9267-75EFB698D2D6}"/>
                </a:ext>
              </a:extLst>
            </p:cNvPr>
            <p:cNvSpPr>
              <a:spLocks noChangeShapeType="1"/>
            </p:cNvSpPr>
            <p:nvPr/>
          </p:nvSpPr>
          <p:spPr bwMode="auto">
            <a:xfrm>
              <a:off x="5839275" y="5471672"/>
              <a:ext cx="0" cy="246063"/>
            </a:xfrm>
            <a:prstGeom prst="line">
              <a:avLst/>
            </a:prstGeom>
            <a:noFill/>
            <a:ln w="38100">
              <a:solidFill>
                <a:schemeClr val="accent2"/>
              </a:solidFill>
              <a:prstDash val="sys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sp>
          <p:nvSpPr>
            <p:cNvPr id="38" name="Line 13">
              <a:extLst>
                <a:ext uri="{FF2B5EF4-FFF2-40B4-BE49-F238E27FC236}">
                  <a16:creationId xmlns:a16="http://schemas.microsoft.com/office/drawing/2014/main" id="{9389E98A-A3E7-4792-B6FE-74A0EAB67A4C}"/>
                </a:ext>
              </a:extLst>
            </p:cNvPr>
            <p:cNvSpPr>
              <a:spLocks noChangeShapeType="1"/>
            </p:cNvSpPr>
            <p:nvPr/>
          </p:nvSpPr>
          <p:spPr bwMode="auto">
            <a:xfrm>
              <a:off x="5853715" y="3749983"/>
              <a:ext cx="0" cy="314371"/>
            </a:xfrm>
            <a:prstGeom prst="line">
              <a:avLst/>
            </a:prstGeom>
            <a:noFill/>
            <a:ln w="38100">
              <a:solidFill>
                <a:schemeClr val="accent2"/>
              </a:solidFill>
              <a:prstDash val="sys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grpSp>
      <p:grpSp>
        <p:nvGrpSpPr>
          <p:cNvPr id="44" name="组合 43">
            <a:extLst>
              <a:ext uri="{FF2B5EF4-FFF2-40B4-BE49-F238E27FC236}">
                <a16:creationId xmlns:a16="http://schemas.microsoft.com/office/drawing/2014/main" id="{D07F3A65-D342-4F56-B05C-C75503735EFD}"/>
              </a:ext>
            </a:extLst>
          </p:cNvPr>
          <p:cNvGrpSpPr/>
          <p:nvPr/>
        </p:nvGrpSpPr>
        <p:grpSpPr>
          <a:xfrm>
            <a:off x="584162" y="3858451"/>
            <a:ext cx="1450802" cy="1956866"/>
            <a:chOff x="895350" y="3913490"/>
            <a:chExt cx="1450802" cy="1956866"/>
          </a:xfrm>
        </p:grpSpPr>
        <p:sp>
          <p:nvSpPr>
            <p:cNvPr id="40" name="Oval 13">
              <a:extLst>
                <a:ext uri="{FF2B5EF4-FFF2-40B4-BE49-F238E27FC236}">
                  <a16:creationId xmlns:a16="http://schemas.microsoft.com/office/drawing/2014/main" id="{78184E68-7013-4F22-AF5A-31E95AC6FE3F}"/>
                </a:ext>
              </a:extLst>
            </p:cNvPr>
            <p:cNvSpPr>
              <a:spLocks noChangeArrowheads="1"/>
            </p:cNvSpPr>
            <p:nvPr/>
          </p:nvSpPr>
          <p:spPr bwMode="auto">
            <a:xfrm>
              <a:off x="904702" y="4216975"/>
              <a:ext cx="1441450" cy="1392238"/>
            </a:xfrm>
            <a:prstGeom prst="ellipse">
              <a:avLst/>
            </a:prstGeom>
            <a:gradFill>
              <a:gsLst>
                <a:gs pos="0">
                  <a:srgbClr val="FFCC99"/>
                </a:gs>
                <a:gs pos="100000">
                  <a:srgbClr val="FFCC99">
                    <a:gamma/>
                    <a:shade val="46275"/>
                    <a:invGamma/>
                  </a:srgbClr>
                </a:gs>
              </a:gsLst>
              <a:lin ang="0" scaled="1"/>
            </a:gradFill>
            <a:ln w="9525">
              <a:solidFill>
                <a:schemeClr val="tx1">
                  <a:alpha val="97000"/>
                </a:schemeClr>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latin typeface="华文楷体" panose="02010600040101010101" pitchFamily="2" charset="-122"/>
                <a:ea typeface="华文楷体" panose="02010600040101010101" pitchFamily="2" charset="-122"/>
              </a:endParaRPr>
            </a:p>
          </p:txBody>
        </p:sp>
        <p:sp>
          <p:nvSpPr>
            <p:cNvPr id="41" name="Oval 13">
              <a:extLst>
                <a:ext uri="{FF2B5EF4-FFF2-40B4-BE49-F238E27FC236}">
                  <a16:creationId xmlns:a16="http://schemas.microsoft.com/office/drawing/2014/main" id="{5C5D25CF-12DA-4A69-BBC6-49456C42DDCD}"/>
                </a:ext>
              </a:extLst>
            </p:cNvPr>
            <p:cNvSpPr>
              <a:spLocks noChangeArrowheads="1"/>
            </p:cNvSpPr>
            <p:nvPr/>
          </p:nvSpPr>
          <p:spPr bwMode="auto">
            <a:xfrm>
              <a:off x="974917" y="4283906"/>
              <a:ext cx="1305992" cy="1263424"/>
            </a:xfrm>
            <a:prstGeom prst="ellipse">
              <a:avLst/>
            </a:prstGeom>
            <a:solidFill>
              <a:schemeClr val="bg1"/>
            </a:solidFill>
            <a:ln w="3175">
              <a:solidFill>
                <a:schemeClr val="tx1"/>
              </a:solidFill>
              <a:round/>
              <a:headEnd/>
              <a:tailEnd/>
            </a:ln>
            <a:effectLst/>
          </p:spPr>
          <p:txBody>
            <a:bodyPr wrap="none" anchor="ctr"/>
            <a:lstStyle/>
            <a:p>
              <a:endParaRPr lang="zh-CN" altLang="en-US">
                <a:latin typeface="华文楷体" panose="02010600040101010101" pitchFamily="2" charset="-122"/>
                <a:ea typeface="华文楷体" panose="02010600040101010101" pitchFamily="2" charset="-122"/>
              </a:endParaRPr>
            </a:p>
          </p:txBody>
        </p:sp>
        <p:graphicFrame>
          <p:nvGraphicFramePr>
            <p:cNvPr id="21" name="Object 7">
              <a:extLst>
                <a:ext uri="{FF2B5EF4-FFF2-40B4-BE49-F238E27FC236}">
                  <a16:creationId xmlns:a16="http://schemas.microsoft.com/office/drawing/2014/main" id="{1AF6EB89-EAAC-40BC-B06D-ED930070457A}"/>
                </a:ext>
              </a:extLst>
            </p:cNvPr>
            <p:cNvGraphicFramePr>
              <a:graphicFrameLocks noChangeAspect="1"/>
            </p:cNvGraphicFramePr>
            <p:nvPr>
              <p:extLst>
                <p:ext uri="{D42A27DB-BD31-4B8C-83A1-F6EECF244321}">
                  <p14:modId xmlns:p14="http://schemas.microsoft.com/office/powerpoint/2010/main" val="987726851"/>
                </p:ext>
              </p:extLst>
            </p:nvPr>
          </p:nvGraphicFramePr>
          <p:xfrm>
            <a:off x="1591346" y="5147823"/>
            <a:ext cx="425450" cy="334963"/>
          </p:xfrm>
          <a:graphic>
            <a:graphicData uri="http://schemas.openxmlformats.org/presentationml/2006/ole">
              <mc:AlternateContent xmlns:mc="http://schemas.openxmlformats.org/markup-compatibility/2006">
                <mc:Choice xmlns:v="urn:schemas-microsoft-com:vml" Requires="v">
                  <p:oleObj spid="_x0000_s20882" name="Equation" r:id="rId17" imgW="177480" imgH="139680" progId="Equation.DSMT4">
                    <p:embed/>
                  </p:oleObj>
                </mc:Choice>
                <mc:Fallback>
                  <p:oleObj name="Equation" r:id="rId17" imgW="177480" imgH="139680" progId="Equation.DSMT4">
                    <p:embed/>
                    <p:pic>
                      <p:nvPicPr>
                        <p:cNvPr id="108551" name="Object 7"/>
                        <p:cNvPicPr>
                          <a:picLocks noChangeAspect="1" noChangeArrowheads="1"/>
                        </p:cNvPicPr>
                        <p:nvPr/>
                      </p:nvPicPr>
                      <p:blipFill>
                        <a:blip r:embed="rId18"/>
                        <a:srcRect/>
                        <a:stretch>
                          <a:fillRect/>
                        </a:stretch>
                      </p:blipFill>
                      <p:spPr bwMode="auto">
                        <a:xfrm>
                          <a:off x="1591346" y="5147823"/>
                          <a:ext cx="425450" cy="334963"/>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Line 11">
              <a:extLst>
                <a:ext uri="{FF2B5EF4-FFF2-40B4-BE49-F238E27FC236}">
                  <a16:creationId xmlns:a16="http://schemas.microsoft.com/office/drawing/2014/main" id="{91E4A82B-0D06-4FF5-9AF5-27F958F224C3}"/>
                </a:ext>
              </a:extLst>
            </p:cNvPr>
            <p:cNvSpPr>
              <a:spLocks noChangeShapeType="1"/>
            </p:cNvSpPr>
            <p:nvPr/>
          </p:nvSpPr>
          <p:spPr bwMode="auto">
            <a:xfrm>
              <a:off x="895350" y="4909253"/>
              <a:ext cx="695996" cy="204"/>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graphicFrame>
          <p:nvGraphicFramePr>
            <p:cNvPr id="19" name="Object 5">
              <a:extLst>
                <a:ext uri="{FF2B5EF4-FFF2-40B4-BE49-F238E27FC236}">
                  <a16:creationId xmlns:a16="http://schemas.microsoft.com/office/drawing/2014/main" id="{660928F6-9DDE-4FF0-85C3-C707D399C218}"/>
                </a:ext>
              </a:extLst>
            </p:cNvPr>
            <p:cNvGraphicFramePr>
              <a:graphicFrameLocks noChangeAspect="1"/>
            </p:cNvGraphicFramePr>
            <p:nvPr>
              <p:extLst>
                <p:ext uri="{D42A27DB-BD31-4B8C-83A1-F6EECF244321}">
                  <p14:modId xmlns:p14="http://schemas.microsoft.com/office/powerpoint/2010/main" val="1383877563"/>
                </p:ext>
              </p:extLst>
            </p:nvPr>
          </p:nvGraphicFramePr>
          <p:xfrm>
            <a:off x="1059991" y="4457259"/>
            <a:ext cx="366713" cy="366713"/>
          </p:xfrm>
          <a:graphic>
            <a:graphicData uri="http://schemas.openxmlformats.org/presentationml/2006/ole">
              <mc:AlternateContent xmlns:mc="http://schemas.openxmlformats.org/markup-compatibility/2006">
                <mc:Choice xmlns:v="urn:schemas-microsoft-com:vml" Requires="v">
                  <p:oleObj spid="_x0000_s20883" name="Equation" r:id="rId19" imgW="164880" imgH="164880" progId="Equation.DSMT4">
                    <p:embed/>
                  </p:oleObj>
                </mc:Choice>
                <mc:Fallback>
                  <p:oleObj name="Equation" r:id="rId19" imgW="164880" imgH="164880" progId="Equation.DSMT4">
                    <p:embed/>
                    <p:pic>
                      <p:nvPicPr>
                        <p:cNvPr id="108549" name="Object 5"/>
                        <p:cNvPicPr>
                          <a:picLocks noChangeAspect="1" noChangeArrowheads="1"/>
                        </p:cNvPicPr>
                        <p:nvPr/>
                      </p:nvPicPr>
                      <p:blipFill>
                        <a:blip r:embed="rId20"/>
                        <a:srcRect/>
                        <a:stretch>
                          <a:fillRect/>
                        </a:stretch>
                      </p:blipFill>
                      <p:spPr bwMode="auto">
                        <a:xfrm>
                          <a:off x="1059991" y="4457259"/>
                          <a:ext cx="366713" cy="366713"/>
                        </a:xfrm>
                        <a:prstGeom prst="rect">
                          <a:avLst/>
                        </a:prstGeom>
                        <a:noFill/>
                        <a:ln>
                          <a:noFill/>
                        </a:ln>
                        <a:effectLst/>
                        <a:extLst>
                          <a:ext uri="{909E8E84-426E-40DD-AFC4-6F175D3DCCD1}">
                            <a14:hiddenFill xmlns:a14="http://schemas.microsoft.com/office/drawing/2010/main">
                              <a:solidFill>
                                <a:srgbClr val="EAEAEA"/>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2" name="Line 12">
              <a:extLst>
                <a:ext uri="{FF2B5EF4-FFF2-40B4-BE49-F238E27FC236}">
                  <a16:creationId xmlns:a16="http://schemas.microsoft.com/office/drawing/2014/main" id="{543E7323-84F2-4AEE-A3CA-636AA8E1AD4F}"/>
                </a:ext>
              </a:extLst>
            </p:cNvPr>
            <p:cNvSpPr>
              <a:spLocks noChangeShapeType="1"/>
            </p:cNvSpPr>
            <p:nvPr/>
          </p:nvSpPr>
          <p:spPr bwMode="auto">
            <a:xfrm>
              <a:off x="1612207" y="5624293"/>
              <a:ext cx="0" cy="246063"/>
            </a:xfrm>
            <a:prstGeom prst="line">
              <a:avLst/>
            </a:prstGeom>
            <a:noFill/>
            <a:ln w="38100">
              <a:solidFill>
                <a:schemeClr val="accent2"/>
              </a:solidFill>
              <a:prstDash val="sys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sp>
          <p:nvSpPr>
            <p:cNvPr id="43" name="Line 13">
              <a:extLst>
                <a:ext uri="{FF2B5EF4-FFF2-40B4-BE49-F238E27FC236}">
                  <a16:creationId xmlns:a16="http://schemas.microsoft.com/office/drawing/2014/main" id="{C663C12A-2ABF-4E9D-AE6E-40F4DFF4104D}"/>
                </a:ext>
              </a:extLst>
            </p:cNvPr>
            <p:cNvSpPr>
              <a:spLocks noChangeShapeType="1"/>
            </p:cNvSpPr>
            <p:nvPr/>
          </p:nvSpPr>
          <p:spPr bwMode="auto">
            <a:xfrm>
              <a:off x="1621204" y="3913490"/>
              <a:ext cx="0" cy="314371"/>
            </a:xfrm>
            <a:prstGeom prst="line">
              <a:avLst/>
            </a:prstGeom>
            <a:noFill/>
            <a:ln w="38100">
              <a:solidFill>
                <a:schemeClr val="accent2"/>
              </a:solidFill>
              <a:prstDash val="sys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latin typeface="华文楷体" panose="02010600040101010101" pitchFamily="2" charset="-122"/>
                <a:ea typeface="华文楷体" panose="02010600040101010101" pitchFamily="2" charset="-122"/>
              </a:endParaRPr>
            </a:p>
          </p:txBody>
        </p:sp>
      </p:grpSp>
    </p:spTree>
    <p:extLst>
      <p:ext uri="{BB962C8B-B14F-4D97-AF65-F5344CB8AC3E}">
        <p14:creationId xmlns:p14="http://schemas.microsoft.com/office/powerpoint/2010/main" val="423829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out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out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left)">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37" fill="hold" nodeType="clickEffect">
                                  <p:stCondLst>
                                    <p:cond delay="0"/>
                                  </p:stCondLst>
                                  <p:childTnLst>
                                    <p:set>
                                      <p:cBhvr>
                                        <p:cTn id="31" dur="1" fill="hold">
                                          <p:stCondLst>
                                            <p:cond delay="0"/>
                                          </p:stCondLst>
                                        </p:cTn>
                                        <p:tgtEl>
                                          <p:spTgt spid="44"/>
                                        </p:tgtEl>
                                        <p:attrNameLst>
                                          <p:attrName>style.visibility</p:attrName>
                                        </p:attrNameLst>
                                      </p:cBhvr>
                                      <p:to>
                                        <p:strVal val="visible"/>
                                      </p:to>
                                    </p:set>
                                    <p:animEffect transition="in" filter="barn(outVertical)">
                                      <p:cBhvr>
                                        <p:cTn id="32" dur="500"/>
                                        <p:tgtEl>
                                          <p:spTgt spid="4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left)">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iterate type="lt">
                                    <p:tmPct val="100000"/>
                                  </p:iterate>
                                  <p:childTnLst>
                                    <p:set>
                                      <p:cBhvr>
                                        <p:cTn id="41" dur="1" fill="hold">
                                          <p:stCondLst>
                                            <p:cond delay="0"/>
                                          </p:stCondLst>
                                        </p:cTn>
                                        <p:tgtEl>
                                          <p:spTgt spid="35"/>
                                        </p:tgtEl>
                                        <p:attrNameLst>
                                          <p:attrName>style.visibility</p:attrName>
                                        </p:attrNameLst>
                                      </p:cBhvr>
                                      <p:to>
                                        <p:strVal val="visible"/>
                                      </p:to>
                                    </p:set>
                                    <p:animEffect transition="in" filter="dissolve">
                                      <p:cBhvr>
                                        <p:cTn id="42" dur="75"/>
                                        <p:tgtEl>
                                          <p:spTgt spid="35"/>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37"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barn(outVertical)">
                                      <p:cBhvr>
                                        <p:cTn id="47" dur="500"/>
                                        <p:tgtEl>
                                          <p:spTgt spid="3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wipe(left)">
                                      <p:cBhvr>
                                        <p:cTn id="5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6" grpId="0"/>
      <p:bldP spid="35"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22</a:t>
            </a:fld>
            <a:endParaRPr lang="zh-CN" altLang="en-US"/>
          </a:p>
        </p:txBody>
      </p:sp>
      <p:sp>
        <p:nvSpPr>
          <p:cNvPr id="4" name="Text Box 2"/>
          <p:cNvSpPr txBox="1">
            <a:spLocks noChangeArrowheads="1"/>
          </p:cNvSpPr>
          <p:nvPr/>
        </p:nvSpPr>
        <p:spPr bwMode="auto">
          <a:xfrm>
            <a:off x="362024" y="307558"/>
            <a:ext cx="3940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平行轴定理</a:t>
            </a:r>
          </a:p>
        </p:txBody>
      </p:sp>
      <p:sp>
        <p:nvSpPr>
          <p:cNvPr id="5" name="Text Box 14"/>
          <p:cNvSpPr txBox="1">
            <a:spLocks noChangeArrowheads="1"/>
          </p:cNvSpPr>
          <p:nvPr/>
        </p:nvSpPr>
        <p:spPr bwMode="auto">
          <a:xfrm>
            <a:off x="369888" y="968535"/>
            <a:ext cx="5107634"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20000"/>
              </a:spcBef>
            </a:pPr>
            <a:r>
              <a:rPr kumimoji="1" lang="zh-CN" altLang="en-US" sz="2800" b="1" dirty="0">
                <a:latin typeface="华文楷体" panose="02010600040101010101" pitchFamily="2" charset="-122"/>
                <a:ea typeface="华文楷体" panose="02010600040101010101" pitchFamily="2" charset="-122"/>
              </a:rPr>
              <a:t>若有任一轴与过</a:t>
            </a:r>
            <a:r>
              <a:rPr kumimoji="1" lang="zh-CN" altLang="en-US" sz="2800" b="1" dirty="0">
                <a:solidFill>
                  <a:srgbClr val="0000FF"/>
                </a:solidFill>
                <a:latin typeface="华文楷体" panose="02010600040101010101" pitchFamily="2" charset="-122"/>
                <a:ea typeface="华文楷体" panose="02010600040101010101" pitchFamily="2" charset="-122"/>
              </a:rPr>
              <a:t>质心</a:t>
            </a:r>
            <a:r>
              <a:rPr kumimoji="1" lang="zh-CN" altLang="en-US" sz="2800" b="1" dirty="0">
                <a:latin typeface="华文楷体" panose="02010600040101010101" pitchFamily="2" charset="-122"/>
                <a:ea typeface="华文楷体" panose="02010600040101010101" pitchFamily="2" charset="-122"/>
              </a:rPr>
              <a:t>的轴平行，相距为</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d</a:t>
            </a:r>
            <a:r>
              <a:rPr kumimoji="1" lang="zh-CN" altLang="en-US" sz="2800" b="1" dirty="0">
                <a:latin typeface="华文楷体" panose="02010600040101010101" pitchFamily="2" charset="-122"/>
                <a:ea typeface="华文楷体" panose="02010600040101010101" pitchFamily="2" charset="-122"/>
              </a:rPr>
              <a:t>，</a:t>
            </a:r>
            <a:r>
              <a:rPr kumimoji="1" lang="zh-CN" altLang="zh-CN" sz="2800" b="1" dirty="0">
                <a:latin typeface="华文楷体" panose="02010600040101010101" pitchFamily="2" charset="-122"/>
                <a:ea typeface="华文楷体" panose="02010600040101010101" pitchFamily="2" charset="-122"/>
              </a:rPr>
              <a:t>刚体对其转动惯量为</a:t>
            </a:r>
            <a:r>
              <a:rPr kumimoji="1" lang="en-US" altLang="zh-CN" sz="2800" b="1" dirty="0">
                <a:latin typeface="华文楷体" panose="02010600040101010101" pitchFamily="2" charset="-122"/>
                <a:ea typeface="华文楷体" panose="02010600040101010101" pitchFamily="2" charset="-122"/>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I</a:t>
            </a:r>
            <a:r>
              <a:rPr kumimoji="1" lang="zh-CN" altLang="en-US" sz="2800" b="1" dirty="0">
                <a:latin typeface="华文楷体" panose="02010600040101010101" pitchFamily="2" charset="-122"/>
                <a:ea typeface="华文楷体" panose="02010600040101010101" pitchFamily="2" charset="-122"/>
              </a:rPr>
              <a:t>，</a:t>
            </a:r>
            <a:r>
              <a:rPr kumimoji="1" lang="zh-CN" altLang="zh-CN" sz="2800" b="1" dirty="0">
                <a:latin typeface="华文楷体" panose="02010600040101010101" pitchFamily="2" charset="-122"/>
                <a:ea typeface="华文楷体" panose="02010600040101010101" pitchFamily="2" charset="-122"/>
              </a:rPr>
              <a:t>则有：</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I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I</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C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md</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endPar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6" name="Text Box 15"/>
          <p:cNvSpPr txBox="1">
            <a:spLocks noChangeArrowheads="1"/>
          </p:cNvSpPr>
          <p:nvPr/>
        </p:nvSpPr>
        <p:spPr bwMode="auto">
          <a:xfrm>
            <a:off x="377755" y="2282094"/>
            <a:ext cx="419100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lstStyle/>
          <a:p>
            <a:pPr>
              <a:spcBef>
                <a:spcPct val="50000"/>
              </a:spcBef>
            </a:pPr>
            <a:r>
              <a:rPr kumimoji="1" lang="zh-CN" altLang="zh-CN" sz="2800" b="1" dirty="0">
                <a:latin typeface="华文楷体" panose="02010600040101010101" pitchFamily="2" charset="-122"/>
                <a:ea typeface="华文楷体" panose="02010600040101010101" pitchFamily="2" charset="-122"/>
              </a:rPr>
              <a:t>这个结论称为</a:t>
            </a:r>
            <a:r>
              <a:rPr kumimoji="1" lang="zh-CN" altLang="zh-CN" sz="2800" b="1" u="sng" dirty="0">
                <a:solidFill>
                  <a:srgbClr val="0000FF"/>
                </a:solidFill>
                <a:latin typeface="华文楷体" panose="02010600040101010101" pitchFamily="2" charset="-122"/>
                <a:ea typeface="华文楷体" panose="02010600040101010101" pitchFamily="2" charset="-122"/>
              </a:rPr>
              <a:t>平行轴定理</a:t>
            </a:r>
            <a:r>
              <a:rPr kumimoji="1" lang="zh-CN" altLang="zh-CN" sz="2800" b="1" dirty="0">
                <a:latin typeface="华文楷体" panose="02010600040101010101" pitchFamily="2" charset="-122"/>
                <a:ea typeface="华文楷体" panose="02010600040101010101" pitchFamily="2" charset="-122"/>
              </a:rPr>
              <a:t>。</a:t>
            </a:r>
            <a:endParaRPr kumimoji="1" lang="zh-CN" altLang="en-US" sz="2800" b="1" dirty="0">
              <a:latin typeface="华文楷体" panose="02010600040101010101" pitchFamily="2" charset="-122"/>
              <a:ea typeface="华文楷体" panose="02010600040101010101" pitchFamily="2" charset="-122"/>
            </a:endParaRPr>
          </a:p>
        </p:txBody>
      </p:sp>
      <p:graphicFrame>
        <p:nvGraphicFramePr>
          <p:cNvPr id="10" name="Object 19"/>
          <p:cNvGraphicFramePr>
            <a:graphicFrameLocks noChangeAspect="1"/>
          </p:cNvGraphicFramePr>
          <p:nvPr>
            <p:extLst>
              <p:ext uri="{D42A27DB-BD31-4B8C-83A1-F6EECF244321}">
                <p14:modId xmlns:p14="http://schemas.microsoft.com/office/powerpoint/2010/main" val="4128293374"/>
              </p:ext>
            </p:extLst>
          </p:nvPr>
        </p:nvGraphicFramePr>
        <p:xfrm>
          <a:off x="2002334" y="3740433"/>
          <a:ext cx="1620432" cy="446688"/>
        </p:xfrm>
        <a:graphic>
          <a:graphicData uri="http://schemas.openxmlformats.org/presentationml/2006/ole">
            <mc:AlternateContent xmlns:mc="http://schemas.openxmlformats.org/markup-compatibility/2006">
              <mc:Choice xmlns:v="urn:schemas-microsoft-com:vml" Requires="v">
                <p:oleObj spid="_x0000_s26932" name="Equation" r:id="rId3" imgW="736560" imgH="203040" progId="Equation.DSMT4">
                  <p:embed/>
                </p:oleObj>
              </mc:Choice>
              <mc:Fallback>
                <p:oleObj name="Equation" r:id="rId3" imgW="736560" imgH="203040" progId="Equation.DSMT4">
                  <p:embed/>
                  <p:pic>
                    <p:nvPicPr>
                      <p:cNvPr id="8" name="Object 19"/>
                      <p:cNvPicPr>
                        <a:picLocks noChangeAspect="1" noChangeArrowheads="1"/>
                      </p:cNvPicPr>
                      <p:nvPr/>
                    </p:nvPicPr>
                    <p:blipFill>
                      <a:blip r:embed="rId4"/>
                      <a:srcRect/>
                      <a:stretch>
                        <a:fillRect/>
                      </a:stretch>
                    </p:blipFill>
                    <p:spPr bwMode="auto">
                      <a:xfrm>
                        <a:off x="2002334" y="3740433"/>
                        <a:ext cx="1620432" cy="44668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20"/>
          <p:cNvGraphicFramePr>
            <a:graphicFrameLocks noChangeAspect="1"/>
          </p:cNvGraphicFramePr>
          <p:nvPr>
            <p:extLst>
              <p:ext uri="{D42A27DB-BD31-4B8C-83A1-F6EECF244321}">
                <p14:modId xmlns:p14="http://schemas.microsoft.com/office/powerpoint/2010/main" val="3451268839"/>
              </p:ext>
            </p:extLst>
          </p:nvPr>
        </p:nvGraphicFramePr>
        <p:xfrm>
          <a:off x="1327190" y="4833260"/>
          <a:ext cx="3883176" cy="642312"/>
        </p:xfrm>
        <a:graphic>
          <a:graphicData uri="http://schemas.openxmlformats.org/presentationml/2006/ole">
            <mc:AlternateContent xmlns:mc="http://schemas.openxmlformats.org/markup-compatibility/2006">
              <mc:Choice xmlns:v="urn:schemas-microsoft-com:vml" Requires="v">
                <p:oleObj spid="_x0000_s26933" name="Equation" r:id="rId5" imgW="1765080" imgH="291960" progId="Equation.DSMT4">
                  <p:embed/>
                </p:oleObj>
              </mc:Choice>
              <mc:Fallback>
                <p:oleObj name="Equation" r:id="rId5" imgW="1765080" imgH="291960" progId="Equation.DSMT4">
                  <p:embed/>
                  <p:pic>
                    <p:nvPicPr>
                      <p:cNvPr id="9" name="Object 20"/>
                      <p:cNvPicPr>
                        <a:picLocks noChangeAspect="1" noChangeArrowheads="1"/>
                      </p:cNvPicPr>
                      <p:nvPr/>
                    </p:nvPicPr>
                    <p:blipFill>
                      <a:blip r:embed="rId6"/>
                      <a:srcRect/>
                      <a:stretch>
                        <a:fillRect/>
                      </a:stretch>
                    </p:blipFill>
                    <p:spPr bwMode="auto">
                      <a:xfrm>
                        <a:off x="1327190" y="4833260"/>
                        <a:ext cx="3883176" cy="6423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21"/>
          <p:cNvSpPr txBox="1">
            <a:spLocks noChangeArrowheads="1"/>
          </p:cNvSpPr>
          <p:nvPr/>
        </p:nvSpPr>
        <p:spPr bwMode="auto">
          <a:xfrm>
            <a:off x="471972" y="4284505"/>
            <a:ext cx="3316934"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华文楷体" panose="02010600040101010101" pitchFamily="2" charset="-122"/>
                <a:ea typeface="华文楷体" panose="02010600040101010101" pitchFamily="2" charset="-122"/>
              </a:rPr>
              <a:t>对于</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z′</a:t>
            </a:r>
            <a:r>
              <a:rPr kumimoji="1" lang="zh-CN" altLang="en-US" sz="2800" b="1" dirty="0">
                <a:latin typeface="华文楷体" panose="02010600040101010101" pitchFamily="2" charset="-122"/>
                <a:ea typeface="华文楷体" panose="02010600040101010101" pitchFamily="2" charset="-122"/>
              </a:rPr>
              <a:t>轴的转动惯量</a:t>
            </a:r>
          </a:p>
        </p:txBody>
      </p:sp>
      <p:grpSp>
        <p:nvGrpSpPr>
          <p:cNvPr id="13" name="组合 12"/>
          <p:cNvGrpSpPr/>
          <p:nvPr/>
        </p:nvGrpSpPr>
        <p:grpSpPr>
          <a:xfrm>
            <a:off x="5469598" y="624798"/>
            <a:ext cx="3505200" cy="5219699"/>
            <a:chOff x="7662158" y="555978"/>
            <a:chExt cx="3505200" cy="5219699"/>
          </a:xfrm>
        </p:grpSpPr>
        <p:grpSp>
          <p:nvGrpSpPr>
            <p:cNvPr id="14" name="Group 43"/>
            <p:cNvGrpSpPr>
              <a:grpSpLocks/>
            </p:cNvGrpSpPr>
            <p:nvPr/>
          </p:nvGrpSpPr>
          <p:grpSpPr bwMode="auto">
            <a:xfrm>
              <a:off x="8332084" y="2707041"/>
              <a:ext cx="2106613" cy="1071563"/>
              <a:chOff x="3841" y="1573"/>
              <a:chExt cx="1327" cy="675"/>
            </a:xfrm>
          </p:grpSpPr>
          <p:grpSp>
            <p:nvGrpSpPr>
              <p:cNvPr id="32" name="Group 3"/>
              <p:cNvGrpSpPr>
                <a:grpSpLocks/>
              </p:cNvGrpSpPr>
              <p:nvPr/>
            </p:nvGrpSpPr>
            <p:grpSpPr bwMode="auto">
              <a:xfrm>
                <a:off x="4448" y="1573"/>
                <a:ext cx="720" cy="312"/>
                <a:chOff x="4137" y="1909"/>
                <a:chExt cx="720" cy="312"/>
              </a:xfrm>
            </p:grpSpPr>
            <p:graphicFrame>
              <p:nvGraphicFramePr>
                <p:cNvPr id="40" name="Object 4"/>
                <p:cNvGraphicFramePr>
                  <a:graphicFrameLocks noChangeAspect="1"/>
                </p:cNvGraphicFramePr>
                <p:nvPr>
                  <p:extLst>
                    <p:ext uri="{D42A27DB-BD31-4B8C-83A1-F6EECF244321}">
                      <p14:modId xmlns:p14="http://schemas.microsoft.com/office/powerpoint/2010/main" val="3040928703"/>
                    </p:ext>
                  </p:extLst>
                </p:nvPr>
              </p:nvGraphicFramePr>
              <p:xfrm>
                <a:off x="4377" y="1909"/>
                <a:ext cx="200" cy="260"/>
              </p:xfrm>
              <a:graphic>
                <a:graphicData uri="http://schemas.openxmlformats.org/presentationml/2006/ole">
                  <mc:AlternateContent xmlns:mc="http://schemas.openxmlformats.org/markup-compatibility/2006">
                    <mc:Choice xmlns:v="urn:schemas-microsoft-com:vml" Requires="v">
                      <p:oleObj spid="_x0000_s26934" name="Equation" r:id="rId7" imgW="126720" imgH="164880" progId="Equation.DSMT4">
                        <p:embed/>
                      </p:oleObj>
                    </mc:Choice>
                    <mc:Fallback>
                      <p:oleObj name="Equation" r:id="rId7" imgW="126720" imgH="164880" progId="Equation.DSMT4">
                        <p:embed/>
                        <p:pic>
                          <p:nvPicPr>
                            <p:cNvPr id="24" name="Object 4"/>
                            <p:cNvPicPr>
                              <a:picLocks noChangeAspect="1" noChangeArrowheads="1"/>
                            </p:cNvPicPr>
                            <p:nvPr/>
                          </p:nvPicPr>
                          <p:blipFill>
                            <a:blip r:embed="rId8"/>
                            <a:srcRect/>
                            <a:stretch>
                              <a:fillRect/>
                            </a:stretch>
                          </p:blipFill>
                          <p:spPr bwMode="auto">
                            <a:xfrm>
                              <a:off x="4377" y="1909"/>
                              <a:ext cx="200" cy="2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 name="Line 5"/>
                <p:cNvSpPr>
                  <a:spLocks noChangeShapeType="1"/>
                </p:cNvSpPr>
                <p:nvPr/>
              </p:nvSpPr>
              <p:spPr bwMode="auto">
                <a:xfrm>
                  <a:off x="4137" y="2208"/>
                  <a:ext cx="720" cy="0"/>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42" name="Object 6"/>
                <p:cNvGraphicFramePr>
                  <a:graphicFrameLocks noChangeAspect="1"/>
                </p:cNvGraphicFramePr>
                <p:nvPr>
                  <p:extLst>
                    <p:ext uri="{D42A27DB-BD31-4B8C-83A1-F6EECF244321}">
                      <p14:modId xmlns:p14="http://schemas.microsoft.com/office/powerpoint/2010/main" val="1019024837"/>
                    </p:ext>
                  </p:extLst>
                </p:nvPr>
              </p:nvGraphicFramePr>
              <p:xfrm>
                <a:off x="4137" y="1964"/>
                <a:ext cx="239" cy="257"/>
              </p:xfrm>
              <a:graphic>
                <a:graphicData uri="http://schemas.openxmlformats.org/presentationml/2006/ole">
                  <mc:AlternateContent xmlns:mc="http://schemas.openxmlformats.org/markup-compatibility/2006">
                    <mc:Choice xmlns:v="urn:schemas-microsoft-com:vml" Requires="v">
                      <p:oleObj spid="_x0000_s26935" name="Equation" r:id="rId9" imgW="164880" imgH="177480" progId="Equation.DSMT4">
                        <p:embed/>
                      </p:oleObj>
                    </mc:Choice>
                    <mc:Fallback>
                      <p:oleObj name="Equation" r:id="rId9" imgW="164880" imgH="177480" progId="Equation.DSMT4">
                        <p:embed/>
                        <p:pic>
                          <p:nvPicPr>
                            <p:cNvPr id="26" name="Object 6"/>
                            <p:cNvPicPr>
                              <a:picLocks noChangeAspect="1" noChangeArrowheads="1"/>
                            </p:cNvPicPr>
                            <p:nvPr/>
                          </p:nvPicPr>
                          <p:blipFill>
                            <a:blip r:embed="rId10"/>
                            <a:srcRect/>
                            <a:stretch>
                              <a:fillRect/>
                            </a:stretch>
                          </p:blipFill>
                          <p:spPr bwMode="auto">
                            <a:xfrm>
                              <a:off x="4137" y="1964"/>
                              <a:ext cx="239" cy="25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33" name="Group 7"/>
              <p:cNvGrpSpPr>
                <a:grpSpLocks/>
              </p:cNvGrpSpPr>
              <p:nvPr/>
            </p:nvGrpSpPr>
            <p:grpSpPr bwMode="auto">
              <a:xfrm>
                <a:off x="3841" y="1892"/>
                <a:ext cx="1281" cy="356"/>
                <a:chOff x="1215" y="2352"/>
                <a:chExt cx="1281" cy="356"/>
              </a:xfrm>
            </p:grpSpPr>
            <p:graphicFrame>
              <p:nvGraphicFramePr>
                <p:cNvPr id="37" name="Object 8"/>
                <p:cNvGraphicFramePr>
                  <a:graphicFrameLocks noChangeAspect="1"/>
                </p:cNvGraphicFramePr>
                <p:nvPr>
                  <p:extLst>
                    <p:ext uri="{D42A27DB-BD31-4B8C-83A1-F6EECF244321}">
                      <p14:modId xmlns:p14="http://schemas.microsoft.com/office/powerpoint/2010/main" val="3015469819"/>
                    </p:ext>
                  </p:extLst>
                </p:nvPr>
              </p:nvGraphicFramePr>
              <p:xfrm>
                <a:off x="1823" y="2448"/>
                <a:ext cx="240" cy="260"/>
              </p:xfrm>
              <a:graphic>
                <a:graphicData uri="http://schemas.openxmlformats.org/presentationml/2006/ole">
                  <mc:AlternateContent xmlns:mc="http://schemas.openxmlformats.org/markup-compatibility/2006">
                    <mc:Choice xmlns:v="urn:schemas-microsoft-com:vml" Requires="v">
                      <p:oleObj spid="_x0000_s26936" name="Equation" r:id="rId11" imgW="152280" imgH="164880" progId="Equation.DSMT4">
                        <p:embed/>
                      </p:oleObj>
                    </mc:Choice>
                    <mc:Fallback>
                      <p:oleObj name="Equation" r:id="rId11" imgW="152280" imgH="164880" progId="Equation.DSMT4">
                        <p:embed/>
                        <p:pic>
                          <p:nvPicPr>
                            <p:cNvPr id="21" name="Object 8"/>
                            <p:cNvPicPr>
                              <a:picLocks noChangeAspect="1" noChangeArrowheads="1"/>
                            </p:cNvPicPr>
                            <p:nvPr/>
                          </p:nvPicPr>
                          <p:blipFill>
                            <a:blip r:embed="rId12"/>
                            <a:srcRect/>
                            <a:stretch>
                              <a:fillRect/>
                            </a:stretch>
                          </p:blipFill>
                          <p:spPr bwMode="auto">
                            <a:xfrm>
                              <a:off x="1823" y="2448"/>
                              <a:ext cx="240" cy="2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 name="Object 9"/>
                <p:cNvGraphicFramePr>
                  <a:graphicFrameLocks noChangeAspect="1"/>
                </p:cNvGraphicFramePr>
                <p:nvPr>
                  <p:extLst>
                    <p:ext uri="{D42A27DB-BD31-4B8C-83A1-F6EECF244321}">
                      <p14:modId xmlns:p14="http://schemas.microsoft.com/office/powerpoint/2010/main" val="2495882268"/>
                    </p:ext>
                  </p:extLst>
                </p:nvPr>
              </p:nvGraphicFramePr>
              <p:xfrm>
                <a:off x="1215" y="2404"/>
                <a:ext cx="276" cy="257"/>
              </p:xfrm>
              <a:graphic>
                <a:graphicData uri="http://schemas.openxmlformats.org/presentationml/2006/ole">
                  <mc:AlternateContent xmlns:mc="http://schemas.openxmlformats.org/markup-compatibility/2006">
                    <mc:Choice xmlns:v="urn:schemas-microsoft-com:vml" Requires="v">
                      <p:oleObj spid="_x0000_s26937" name="Equation" r:id="rId13" imgW="190440" imgH="177480" progId="Equation.DSMT4">
                        <p:embed/>
                      </p:oleObj>
                    </mc:Choice>
                    <mc:Fallback>
                      <p:oleObj name="Equation" r:id="rId13" imgW="190440" imgH="177480" progId="Equation.DSMT4">
                        <p:embed/>
                        <p:pic>
                          <p:nvPicPr>
                            <p:cNvPr id="22" name="Object 9"/>
                            <p:cNvPicPr>
                              <a:picLocks noChangeAspect="1" noChangeArrowheads="1"/>
                            </p:cNvPicPr>
                            <p:nvPr/>
                          </p:nvPicPr>
                          <p:blipFill>
                            <a:blip r:embed="rId14"/>
                            <a:srcRect/>
                            <a:stretch>
                              <a:fillRect/>
                            </a:stretch>
                          </p:blipFill>
                          <p:spPr bwMode="auto">
                            <a:xfrm>
                              <a:off x="1215" y="2404"/>
                              <a:ext cx="276" cy="257"/>
                            </a:xfrm>
                            <a:prstGeom prst="rect">
                              <a:avLst/>
                            </a:prstGeom>
                            <a:noFill/>
                            <a:ln>
                              <a:noFill/>
                            </a:ln>
                            <a:effectLst/>
                          </p:spPr>
                        </p:pic>
                      </p:oleObj>
                    </mc:Fallback>
                  </mc:AlternateContent>
                </a:graphicData>
              </a:graphic>
            </p:graphicFrame>
            <p:sp>
              <p:nvSpPr>
                <p:cNvPr id="39" name="Line 10"/>
                <p:cNvSpPr>
                  <a:spLocks noChangeShapeType="1"/>
                </p:cNvSpPr>
                <p:nvPr/>
              </p:nvSpPr>
              <p:spPr bwMode="auto">
                <a:xfrm flipV="1">
                  <a:off x="1536" y="2352"/>
                  <a:ext cx="960" cy="144"/>
                </a:xfrm>
                <a:prstGeom prst="line">
                  <a:avLst/>
                </a:prstGeom>
                <a:noFill/>
                <a:ln w="38100">
                  <a:solidFill>
                    <a:srgbClr val="9900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pSp>
          <p:grpSp>
            <p:nvGrpSpPr>
              <p:cNvPr id="34" name="Group 11"/>
              <p:cNvGrpSpPr>
                <a:grpSpLocks/>
              </p:cNvGrpSpPr>
              <p:nvPr/>
            </p:nvGrpSpPr>
            <p:grpSpPr bwMode="auto">
              <a:xfrm>
                <a:off x="4144" y="1630"/>
                <a:ext cx="288" cy="389"/>
                <a:chOff x="4272" y="2251"/>
                <a:chExt cx="288" cy="389"/>
              </a:xfrm>
            </p:grpSpPr>
            <p:graphicFrame>
              <p:nvGraphicFramePr>
                <p:cNvPr id="35" name="Object 12"/>
                <p:cNvGraphicFramePr>
                  <a:graphicFrameLocks noChangeAspect="1"/>
                </p:cNvGraphicFramePr>
                <p:nvPr>
                  <p:extLst>
                    <p:ext uri="{D42A27DB-BD31-4B8C-83A1-F6EECF244321}">
                      <p14:modId xmlns:p14="http://schemas.microsoft.com/office/powerpoint/2010/main" val="3687038552"/>
                    </p:ext>
                  </p:extLst>
                </p:nvPr>
              </p:nvGraphicFramePr>
              <p:xfrm>
                <a:off x="4290" y="2251"/>
                <a:ext cx="220" cy="320"/>
              </p:xfrm>
              <a:graphic>
                <a:graphicData uri="http://schemas.openxmlformats.org/presentationml/2006/ole">
                  <mc:AlternateContent xmlns:mc="http://schemas.openxmlformats.org/markup-compatibility/2006">
                    <mc:Choice xmlns:v="urn:schemas-microsoft-com:vml" Requires="v">
                      <p:oleObj spid="_x0000_s26938" name="Equation" r:id="rId15" imgW="139680" imgH="203040" progId="Equation.DSMT4">
                        <p:embed/>
                      </p:oleObj>
                    </mc:Choice>
                    <mc:Fallback>
                      <p:oleObj name="Equation" r:id="rId15" imgW="139680" imgH="203040" progId="Equation.DSMT4">
                        <p:embed/>
                        <p:pic>
                          <p:nvPicPr>
                            <p:cNvPr id="19" name="Object 12"/>
                            <p:cNvPicPr>
                              <a:picLocks noChangeAspect="1" noChangeArrowheads="1"/>
                            </p:cNvPicPr>
                            <p:nvPr/>
                          </p:nvPicPr>
                          <p:blipFill>
                            <a:blip r:embed="rId16"/>
                            <a:srcRect/>
                            <a:stretch>
                              <a:fillRect/>
                            </a:stretch>
                          </p:blipFill>
                          <p:spPr bwMode="auto">
                            <a:xfrm>
                              <a:off x="4290" y="2251"/>
                              <a:ext cx="220"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6" name="Line 13"/>
                <p:cNvSpPr>
                  <a:spLocks noChangeShapeType="1"/>
                </p:cNvSpPr>
                <p:nvPr/>
              </p:nvSpPr>
              <p:spPr bwMode="auto">
                <a:xfrm flipH="1">
                  <a:off x="4272" y="2496"/>
                  <a:ext cx="288" cy="144"/>
                </a:xfrm>
                <a:prstGeom prst="line">
                  <a:avLst/>
                </a:prstGeom>
                <a:noFill/>
                <a:ln w="38100">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pSp>
        </p:grpSp>
        <p:grpSp>
          <p:nvGrpSpPr>
            <p:cNvPr id="15" name="Group 45"/>
            <p:cNvGrpSpPr>
              <a:grpSpLocks/>
            </p:cNvGrpSpPr>
            <p:nvPr/>
          </p:nvGrpSpPr>
          <p:grpSpPr bwMode="auto">
            <a:xfrm>
              <a:off x="7662158" y="555978"/>
              <a:ext cx="3505200" cy="5219699"/>
              <a:chOff x="3456" y="219"/>
              <a:chExt cx="2208" cy="3288"/>
            </a:xfrm>
          </p:grpSpPr>
          <p:sp>
            <p:nvSpPr>
              <p:cNvPr id="17" name="Freeform 27"/>
              <p:cNvSpPr>
                <a:spLocks/>
              </p:cNvSpPr>
              <p:nvPr/>
            </p:nvSpPr>
            <p:spPr bwMode="auto">
              <a:xfrm>
                <a:off x="3456" y="758"/>
                <a:ext cx="2208" cy="2304"/>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18" name="Oval 28"/>
              <p:cNvSpPr>
                <a:spLocks noChangeArrowheads="1"/>
              </p:cNvSpPr>
              <p:nvPr/>
            </p:nvSpPr>
            <p:spPr bwMode="auto">
              <a:xfrm>
                <a:off x="3762" y="1745"/>
                <a:ext cx="1440" cy="384"/>
              </a:xfrm>
              <a:prstGeom prst="ellipse">
                <a:avLst/>
              </a:prstGeom>
              <a:noFill/>
              <a:ln w="19050">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400" b="1">
                  <a:solidFill>
                    <a:schemeClr val="tx2"/>
                  </a:solidFill>
                  <a:latin typeface="Times New Roman" pitchFamily="18" charset="0"/>
                  <a:ea typeface="楷体_GB2312" pitchFamily="49" charset="-122"/>
                </a:endParaRPr>
              </a:p>
            </p:txBody>
          </p:sp>
          <p:sp>
            <p:nvSpPr>
              <p:cNvPr id="19" name="Freeform 29"/>
              <p:cNvSpPr>
                <a:spLocks/>
              </p:cNvSpPr>
              <p:nvPr/>
            </p:nvSpPr>
            <p:spPr bwMode="auto">
              <a:xfrm>
                <a:off x="4467" y="2150"/>
                <a:ext cx="3" cy="808"/>
              </a:xfrm>
              <a:custGeom>
                <a:avLst/>
                <a:gdLst>
                  <a:gd name="T0" fmla="*/ 0 w 3"/>
                  <a:gd name="T1" fmla="*/ 808 h 808"/>
                  <a:gd name="T2" fmla="*/ 3 w 3"/>
                  <a:gd name="T3" fmla="*/ 0 h 808"/>
                </a:gdLst>
                <a:ahLst/>
                <a:cxnLst>
                  <a:cxn ang="0">
                    <a:pos x="T0" y="T1"/>
                  </a:cxn>
                  <a:cxn ang="0">
                    <a:pos x="T2" y="T3"/>
                  </a:cxn>
                </a:cxnLst>
                <a:rect l="0" t="0" r="r" b="b"/>
                <a:pathLst>
                  <a:path w="3" h="808">
                    <a:moveTo>
                      <a:pt x="0" y="808"/>
                    </a:moveTo>
                    <a:lnTo>
                      <a:pt x="3" y="0"/>
                    </a:lnTo>
                  </a:path>
                </a:pathLst>
              </a:custGeom>
              <a:noFill/>
              <a:ln w="38100" cap="flat" cmpd="sng">
                <a:solidFill>
                  <a:srgbClr val="0000FF"/>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20" name="Freeform 30"/>
              <p:cNvSpPr>
                <a:spLocks/>
              </p:cNvSpPr>
              <p:nvPr/>
            </p:nvSpPr>
            <p:spPr bwMode="auto">
              <a:xfrm>
                <a:off x="4272" y="470"/>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21" name="Object 31"/>
              <p:cNvGraphicFramePr>
                <a:graphicFrameLocks noChangeAspect="1"/>
              </p:cNvGraphicFramePr>
              <p:nvPr>
                <p:extLst>
                  <p:ext uri="{D42A27DB-BD31-4B8C-83A1-F6EECF244321}">
                    <p14:modId xmlns:p14="http://schemas.microsoft.com/office/powerpoint/2010/main" val="1188739928"/>
                  </p:ext>
                </p:extLst>
              </p:nvPr>
            </p:nvGraphicFramePr>
            <p:xfrm>
              <a:off x="4570" y="219"/>
              <a:ext cx="180" cy="220"/>
            </p:xfrm>
            <a:graphic>
              <a:graphicData uri="http://schemas.openxmlformats.org/presentationml/2006/ole">
                <mc:AlternateContent xmlns:mc="http://schemas.openxmlformats.org/markup-compatibility/2006">
                  <mc:Choice xmlns:v="urn:schemas-microsoft-com:vml" Requires="v">
                    <p:oleObj spid="_x0000_s26939" name="Equation" r:id="rId17" imgW="114120" imgH="139680" progId="Equation.DSMT4">
                      <p:embed/>
                    </p:oleObj>
                  </mc:Choice>
                  <mc:Fallback>
                    <p:oleObj name="Equation" r:id="rId17" imgW="114120" imgH="139680" progId="Equation.DSMT4">
                      <p:embed/>
                      <p:pic>
                        <p:nvPicPr>
                          <p:cNvPr id="32" name="Object 31"/>
                          <p:cNvPicPr>
                            <a:picLocks noChangeAspect="1" noChangeArrowheads="1"/>
                          </p:cNvPicPr>
                          <p:nvPr/>
                        </p:nvPicPr>
                        <p:blipFill>
                          <a:blip r:embed="rId18"/>
                          <a:srcRect/>
                          <a:stretch>
                            <a:fillRect/>
                          </a:stretch>
                        </p:blipFill>
                        <p:spPr bwMode="auto">
                          <a:xfrm>
                            <a:off x="4570" y="219"/>
                            <a:ext cx="180"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32"/>
              <p:cNvGraphicFramePr>
                <a:graphicFrameLocks noChangeAspect="1"/>
              </p:cNvGraphicFramePr>
              <p:nvPr>
                <p:extLst>
                  <p:ext uri="{D42A27DB-BD31-4B8C-83A1-F6EECF244321}">
                    <p14:modId xmlns:p14="http://schemas.microsoft.com/office/powerpoint/2010/main" val="4093940092"/>
                  </p:ext>
                </p:extLst>
              </p:nvPr>
            </p:nvGraphicFramePr>
            <p:xfrm>
              <a:off x="4478" y="2310"/>
              <a:ext cx="239" cy="257"/>
            </p:xfrm>
            <a:graphic>
              <a:graphicData uri="http://schemas.openxmlformats.org/presentationml/2006/ole">
                <mc:AlternateContent xmlns:mc="http://schemas.openxmlformats.org/markup-compatibility/2006">
                  <mc:Choice xmlns:v="urn:schemas-microsoft-com:vml" Requires="v">
                    <p:oleObj spid="_x0000_s26940" name="Equation" r:id="rId19" imgW="164880" imgH="177480" progId="Equation.DSMT4">
                      <p:embed/>
                    </p:oleObj>
                  </mc:Choice>
                  <mc:Fallback>
                    <p:oleObj name="Equation" r:id="rId19" imgW="164880" imgH="177480" progId="Equation.DSMT4">
                      <p:embed/>
                      <p:pic>
                        <p:nvPicPr>
                          <p:cNvPr id="33" name="Object 32"/>
                          <p:cNvPicPr>
                            <a:picLocks noChangeAspect="1" noChangeArrowheads="1"/>
                          </p:cNvPicPr>
                          <p:nvPr/>
                        </p:nvPicPr>
                        <p:blipFill>
                          <a:blip r:embed="rId20"/>
                          <a:srcRect/>
                          <a:stretch>
                            <a:fillRect/>
                          </a:stretch>
                        </p:blipFill>
                        <p:spPr bwMode="auto">
                          <a:xfrm>
                            <a:off x="4478" y="2310"/>
                            <a:ext cx="239" cy="25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Oval 33"/>
              <p:cNvSpPr>
                <a:spLocks noChangeArrowheads="1"/>
              </p:cNvSpPr>
              <p:nvPr/>
            </p:nvSpPr>
            <p:spPr bwMode="auto">
              <a:xfrm>
                <a:off x="5141" y="1849"/>
                <a:ext cx="96" cy="96"/>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24" name="Object 34"/>
              <p:cNvGraphicFramePr>
                <a:graphicFrameLocks noChangeAspect="1"/>
              </p:cNvGraphicFramePr>
              <p:nvPr>
                <p:extLst>
                  <p:ext uri="{D42A27DB-BD31-4B8C-83A1-F6EECF244321}">
                    <p14:modId xmlns:p14="http://schemas.microsoft.com/office/powerpoint/2010/main" val="3401407262"/>
                  </p:ext>
                </p:extLst>
              </p:nvPr>
            </p:nvGraphicFramePr>
            <p:xfrm>
              <a:off x="5153" y="1918"/>
              <a:ext cx="380" cy="279"/>
            </p:xfrm>
            <a:graphic>
              <a:graphicData uri="http://schemas.openxmlformats.org/presentationml/2006/ole">
                <mc:AlternateContent xmlns:mc="http://schemas.openxmlformats.org/markup-compatibility/2006">
                  <mc:Choice xmlns:v="urn:schemas-microsoft-com:vml" Requires="v">
                    <p:oleObj spid="_x0000_s26941" name="Equation" r:id="rId21" imgW="241200" imgH="177480" progId="Equation.DSMT4">
                      <p:embed/>
                    </p:oleObj>
                  </mc:Choice>
                  <mc:Fallback>
                    <p:oleObj name="Equation" r:id="rId21" imgW="241200" imgH="177480" progId="Equation.DSMT4">
                      <p:embed/>
                      <p:pic>
                        <p:nvPicPr>
                          <p:cNvPr id="35" name="Object 34"/>
                          <p:cNvPicPr>
                            <a:picLocks noChangeAspect="1" noChangeArrowheads="1"/>
                          </p:cNvPicPr>
                          <p:nvPr/>
                        </p:nvPicPr>
                        <p:blipFill>
                          <a:blip r:embed="rId22"/>
                          <a:srcRect/>
                          <a:stretch>
                            <a:fillRect/>
                          </a:stretch>
                        </p:blipFill>
                        <p:spPr bwMode="auto">
                          <a:xfrm>
                            <a:off x="5153" y="1918"/>
                            <a:ext cx="380" cy="27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Freeform 35"/>
              <p:cNvSpPr>
                <a:spLocks/>
              </p:cNvSpPr>
              <p:nvPr/>
            </p:nvSpPr>
            <p:spPr bwMode="auto">
              <a:xfrm>
                <a:off x="4467" y="331"/>
                <a:ext cx="1" cy="1553"/>
              </a:xfrm>
              <a:custGeom>
                <a:avLst/>
                <a:gdLst>
                  <a:gd name="T0" fmla="*/ 2 w 2"/>
                  <a:gd name="T1" fmla="*/ 1553 h 1553"/>
                  <a:gd name="T2" fmla="*/ 0 w 2"/>
                  <a:gd name="T3" fmla="*/ 0 h 1553"/>
                </a:gdLst>
                <a:ahLst/>
                <a:cxnLst>
                  <a:cxn ang="0">
                    <a:pos x="T0" y="T1"/>
                  </a:cxn>
                  <a:cxn ang="0">
                    <a:pos x="T2" y="T3"/>
                  </a:cxn>
                </a:cxnLst>
                <a:rect l="0" t="0" r="r" b="b"/>
                <a:pathLst>
                  <a:path w="2" h="1553">
                    <a:moveTo>
                      <a:pt x="2" y="1553"/>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26" name="Freeform 36"/>
              <p:cNvSpPr>
                <a:spLocks/>
              </p:cNvSpPr>
              <p:nvPr/>
            </p:nvSpPr>
            <p:spPr bwMode="auto">
              <a:xfrm>
                <a:off x="4176" y="470"/>
                <a:ext cx="1" cy="1569"/>
              </a:xfrm>
              <a:custGeom>
                <a:avLst/>
                <a:gdLst>
                  <a:gd name="T0" fmla="*/ 5 w 5"/>
                  <a:gd name="T1" fmla="*/ 1569 h 1569"/>
                  <a:gd name="T2" fmla="*/ 0 w 5"/>
                  <a:gd name="T3" fmla="*/ 0 h 1569"/>
                </a:gdLst>
                <a:ahLst/>
                <a:cxnLst>
                  <a:cxn ang="0">
                    <a:pos x="T0" y="T1"/>
                  </a:cxn>
                  <a:cxn ang="0">
                    <a:pos x="T2" y="T3"/>
                  </a:cxn>
                </a:cxnLst>
                <a:rect l="0" t="0" r="r" b="b"/>
                <a:pathLst>
                  <a:path w="5" h="1569">
                    <a:moveTo>
                      <a:pt x="5" y="1569"/>
                    </a:moveTo>
                    <a:lnTo>
                      <a:pt x="0" y="0"/>
                    </a:lnTo>
                  </a:path>
                </a:pathLst>
              </a:custGeom>
              <a:noFill/>
              <a:ln w="38100" cap="flat" cmpd="sng">
                <a:solidFill>
                  <a:srgbClr val="9900CC"/>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27" name="Freeform 37"/>
              <p:cNvSpPr>
                <a:spLocks/>
              </p:cNvSpPr>
              <p:nvPr/>
            </p:nvSpPr>
            <p:spPr bwMode="auto">
              <a:xfrm>
                <a:off x="3987" y="609"/>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rgbClr val="9900CC"/>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28" name="Freeform 38"/>
              <p:cNvSpPr>
                <a:spLocks/>
              </p:cNvSpPr>
              <p:nvPr/>
            </p:nvSpPr>
            <p:spPr bwMode="auto">
              <a:xfrm>
                <a:off x="4464" y="2822"/>
                <a:ext cx="3" cy="637"/>
              </a:xfrm>
              <a:custGeom>
                <a:avLst/>
                <a:gdLst>
                  <a:gd name="T0" fmla="*/ 0 w 3"/>
                  <a:gd name="T1" fmla="*/ 637 h 637"/>
                  <a:gd name="T2" fmla="*/ 3 w 3"/>
                  <a:gd name="T3" fmla="*/ 0 h 637"/>
                </a:gdLst>
                <a:ahLst/>
                <a:cxnLst>
                  <a:cxn ang="0">
                    <a:pos x="T0" y="T1"/>
                  </a:cxn>
                  <a:cxn ang="0">
                    <a:pos x="T2" y="T3"/>
                  </a:cxn>
                </a:cxnLst>
                <a:rect l="0" t="0" r="r" b="b"/>
                <a:pathLst>
                  <a:path w="3" h="637">
                    <a:moveTo>
                      <a:pt x="0" y="637"/>
                    </a:moveTo>
                    <a:lnTo>
                      <a:pt x="3"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29" name="Freeform 39"/>
              <p:cNvSpPr>
                <a:spLocks/>
              </p:cNvSpPr>
              <p:nvPr/>
            </p:nvSpPr>
            <p:spPr bwMode="auto">
              <a:xfrm>
                <a:off x="4176" y="2870"/>
                <a:ext cx="1" cy="637"/>
              </a:xfrm>
              <a:custGeom>
                <a:avLst/>
                <a:gdLst>
                  <a:gd name="T0" fmla="*/ 0 w 3"/>
                  <a:gd name="T1" fmla="*/ 637 h 637"/>
                  <a:gd name="T2" fmla="*/ 3 w 3"/>
                  <a:gd name="T3" fmla="*/ 0 h 637"/>
                </a:gdLst>
                <a:ahLst/>
                <a:cxnLst>
                  <a:cxn ang="0">
                    <a:pos x="T0" y="T1"/>
                  </a:cxn>
                  <a:cxn ang="0">
                    <a:pos x="T2" y="T3"/>
                  </a:cxn>
                </a:cxnLst>
                <a:rect l="0" t="0" r="r" b="b"/>
                <a:pathLst>
                  <a:path w="3" h="637">
                    <a:moveTo>
                      <a:pt x="0" y="637"/>
                    </a:moveTo>
                    <a:lnTo>
                      <a:pt x="3" y="0"/>
                    </a:lnTo>
                  </a:path>
                </a:pathLst>
              </a:custGeom>
              <a:noFill/>
              <a:ln w="38100" cap="flat" cmpd="sng">
                <a:solidFill>
                  <a:srgbClr val="9900CC"/>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30" name="Freeform 40"/>
              <p:cNvSpPr>
                <a:spLocks/>
              </p:cNvSpPr>
              <p:nvPr/>
            </p:nvSpPr>
            <p:spPr bwMode="auto">
              <a:xfrm>
                <a:off x="4176" y="2150"/>
                <a:ext cx="3" cy="808"/>
              </a:xfrm>
              <a:custGeom>
                <a:avLst/>
                <a:gdLst>
                  <a:gd name="T0" fmla="*/ 0 w 3"/>
                  <a:gd name="T1" fmla="*/ 808 h 808"/>
                  <a:gd name="T2" fmla="*/ 3 w 3"/>
                  <a:gd name="T3" fmla="*/ 0 h 808"/>
                </a:gdLst>
                <a:ahLst/>
                <a:cxnLst>
                  <a:cxn ang="0">
                    <a:pos x="T0" y="T1"/>
                  </a:cxn>
                  <a:cxn ang="0">
                    <a:pos x="T2" y="T3"/>
                  </a:cxn>
                </a:cxnLst>
                <a:rect l="0" t="0" r="r" b="b"/>
                <a:pathLst>
                  <a:path w="3" h="808">
                    <a:moveTo>
                      <a:pt x="0" y="808"/>
                    </a:moveTo>
                    <a:lnTo>
                      <a:pt x="3" y="0"/>
                    </a:lnTo>
                  </a:path>
                </a:pathLst>
              </a:custGeom>
              <a:noFill/>
              <a:ln w="38100" cap="flat" cmpd="sng">
                <a:solidFill>
                  <a:srgbClr val="9900CC"/>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31" name="Oval 41"/>
              <p:cNvSpPr>
                <a:spLocks noChangeArrowheads="1"/>
              </p:cNvSpPr>
              <p:nvPr/>
            </p:nvSpPr>
            <p:spPr bwMode="auto">
              <a:xfrm>
                <a:off x="4439" y="2272"/>
                <a:ext cx="70" cy="73"/>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pSp>
        <p:graphicFrame>
          <p:nvGraphicFramePr>
            <p:cNvPr id="16" name="Object 31"/>
            <p:cNvGraphicFramePr>
              <a:graphicFrameLocks noChangeAspect="1"/>
            </p:cNvGraphicFramePr>
            <p:nvPr>
              <p:extLst>
                <p:ext uri="{D42A27DB-BD31-4B8C-83A1-F6EECF244321}">
                  <p14:modId xmlns:p14="http://schemas.microsoft.com/office/powerpoint/2010/main" val="1553431353"/>
                </p:ext>
              </p:extLst>
            </p:nvPr>
          </p:nvGraphicFramePr>
          <p:xfrm>
            <a:off x="8462963" y="601663"/>
            <a:ext cx="380700" cy="443700"/>
          </p:xfrm>
          <a:graphic>
            <a:graphicData uri="http://schemas.openxmlformats.org/presentationml/2006/ole">
              <mc:AlternateContent xmlns:mc="http://schemas.openxmlformats.org/markup-compatibility/2006">
                <mc:Choice xmlns:v="urn:schemas-microsoft-com:vml" Requires="v">
                  <p:oleObj spid="_x0000_s26942" name="Equation" r:id="rId23" imgW="152280" imgH="177480" progId="Equation.DSMT4">
                    <p:embed/>
                  </p:oleObj>
                </mc:Choice>
                <mc:Fallback>
                  <p:oleObj name="Equation" r:id="rId23" imgW="152280" imgH="177480" progId="Equation.DSMT4">
                    <p:embed/>
                    <p:pic>
                      <p:nvPicPr>
                        <p:cNvPr id="43" name="Object 31"/>
                        <p:cNvPicPr>
                          <a:picLocks noChangeAspect="1" noChangeArrowheads="1"/>
                        </p:cNvPicPr>
                        <p:nvPr/>
                      </p:nvPicPr>
                      <p:blipFill>
                        <a:blip r:embed="rId24"/>
                        <a:srcRect/>
                        <a:stretch>
                          <a:fillRect/>
                        </a:stretch>
                      </p:blipFill>
                      <p:spPr bwMode="auto">
                        <a:xfrm>
                          <a:off x="8462963" y="601663"/>
                          <a:ext cx="380700" cy="443700"/>
                        </a:xfrm>
                        <a:prstGeom prst="rect">
                          <a:avLst/>
                        </a:prstGeom>
                        <a:noFill/>
                        <a:ln>
                          <a:noFill/>
                        </a:ln>
                        <a:effectLst/>
                      </p:spPr>
                    </p:pic>
                  </p:oleObj>
                </mc:Fallback>
              </mc:AlternateContent>
            </a:graphicData>
          </a:graphic>
        </p:graphicFrame>
      </p:grpSp>
      <p:grpSp>
        <p:nvGrpSpPr>
          <p:cNvPr id="45" name="组合 44">
            <a:extLst>
              <a:ext uri="{FF2B5EF4-FFF2-40B4-BE49-F238E27FC236}">
                <a16:creationId xmlns:a16="http://schemas.microsoft.com/office/drawing/2014/main" id="{4855F378-657D-4D31-9AA4-F59812BF45BD}"/>
              </a:ext>
            </a:extLst>
          </p:cNvPr>
          <p:cNvGrpSpPr/>
          <p:nvPr/>
        </p:nvGrpSpPr>
        <p:grpSpPr>
          <a:xfrm>
            <a:off x="362646" y="2773244"/>
            <a:ext cx="3894037" cy="954088"/>
            <a:chOff x="362646" y="2773244"/>
            <a:chExt cx="3894037" cy="954088"/>
          </a:xfrm>
        </p:grpSpPr>
        <p:grpSp>
          <p:nvGrpSpPr>
            <p:cNvPr id="7" name="Group 16"/>
            <p:cNvGrpSpPr>
              <a:grpSpLocks/>
            </p:cNvGrpSpPr>
            <p:nvPr/>
          </p:nvGrpSpPr>
          <p:grpSpPr bwMode="auto">
            <a:xfrm>
              <a:off x="362646" y="2773244"/>
              <a:ext cx="3894037" cy="954088"/>
              <a:chOff x="269" y="1872"/>
              <a:chExt cx="1438" cy="601"/>
            </a:xfrm>
          </p:grpSpPr>
          <p:sp>
            <p:nvSpPr>
              <p:cNvPr id="8" name="Text Box 17"/>
              <p:cNvSpPr txBox="1">
                <a:spLocks noChangeArrowheads="1"/>
              </p:cNvSpPr>
              <p:nvPr/>
            </p:nvSpPr>
            <p:spPr bwMode="auto">
              <a:xfrm>
                <a:off x="269" y="1872"/>
                <a:ext cx="1438" cy="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证明：</a:t>
                </a:r>
                <a:r>
                  <a:rPr kumimoji="1" lang="zh-CN" altLang="en-US" sz="2800" b="1" dirty="0">
                    <a:latin typeface="华文楷体" panose="02010600040101010101" pitchFamily="2" charset="-122"/>
                    <a:ea typeface="华文楷体" panose="02010600040101010101" pitchFamily="2" charset="-122"/>
                  </a:rPr>
                  <a:t> 、  为质元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dm</a:t>
                </a:r>
                <a:r>
                  <a:rPr kumimoji="1" lang="zh-CN" altLang="zh-CN" sz="2800" b="1" dirty="0">
                    <a:latin typeface="华文楷体" panose="02010600040101010101" pitchFamily="2" charset="-122"/>
                    <a:ea typeface="华文楷体" panose="02010600040101010101" pitchFamily="2" charset="-122"/>
                  </a:rPr>
                  <a:t>到</a:t>
                </a:r>
                <a:endParaRPr kumimoji="1" lang="en-US" altLang="zh-CN" sz="2800" b="1" dirty="0">
                  <a:latin typeface="华文楷体" panose="02010600040101010101" pitchFamily="2" charset="-122"/>
                  <a:ea typeface="华文楷体" panose="02010600040101010101" pitchFamily="2" charset="-122"/>
                </a:endParaRPr>
              </a:p>
              <a:p>
                <a:r>
                  <a:rPr kumimoji="1" lang="en-US" altLang="zh-CN" sz="2800" b="1" dirty="0">
                    <a:latin typeface="华文楷体" panose="02010600040101010101" pitchFamily="2" charset="-122"/>
                    <a:ea typeface="华文楷体" panose="02010600040101010101" pitchFamily="2" charset="-122"/>
                  </a:rPr>
                  <a:t>          </a:t>
                </a:r>
                <a:r>
                  <a:rPr kumimoji="1" lang="zh-CN" altLang="zh-CN" sz="2800" b="1" dirty="0">
                    <a:latin typeface="华文楷体" panose="02010600040101010101" pitchFamily="2" charset="-122"/>
                    <a:ea typeface="华文楷体" panose="02010600040101010101" pitchFamily="2" charset="-122"/>
                  </a:rPr>
                  <a:t>转轴</a:t>
                </a:r>
                <a:r>
                  <a:rPr kumimoji="1" lang="zh-CN" altLang="en-US" sz="2800" b="1" dirty="0">
                    <a:latin typeface="华文楷体" panose="02010600040101010101" pitchFamily="2" charset="-122"/>
                    <a:ea typeface="华文楷体" panose="02010600040101010101" pitchFamily="2" charset="-122"/>
                  </a:rPr>
                  <a:t>的垂直距离。</a:t>
                </a:r>
              </a:p>
            </p:txBody>
          </p:sp>
          <p:graphicFrame>
            <p:nvGraphicFramePr>
              <p:cNvPr id="9" name="Object 18"/>
              <p:cNvGraphicFramePr>
                <a:graphicFrameLocks noChangeAspect="1"/>
              </p:cNvGraphicFramePr>
              <p:nvPr>
                <p:extLst>
                  <p:ext uri="{D42A27DB-BD31-4B8C-83A1-F6EECF244321}">
                    <p14:modId xmlns:p14="http://schemas.microsoft.com/office/powerpoint/2010/main" val="2802359315"/>
                  </p:ext>
                </p:extLst>
              </p:nvPr>
            </p:nvGraphicFramePr>
            <p:xfrm>
              <a:off x="620" y="1901"/>
              <a:ext cx="206" cy="252"/>
            </p:xfrm>
            <a:graphic>
              <a:graphicData uri="http://schemas.openxmlformats.org/presentationml/2006/ole">
                <mc:AlternateContent xmlns:mc="http://schemas.openxmlformats.org/markup-compatibility/2006">
                  <mc:Choice xmlns:v="urn:schemas-microsoft-com:vml" Requires="v">
                    <p:oleObj spid="_x0000_s26943" name="Equation" r:id="rId25" imgW="126720" imgH="164880" progId="Equation.DSMT4">
                      <p:embed/>
                    </p:oleObj>
                  </mc:Choice>
                  <mc:Fallback>
                    <p:oleObj name="Equation" r:id="rId25" imgW="126720" imgH="164880" progId="Equation.DSMT4">
                      <p:embed/>
                      <p:pic>
                        <p:nvPicPr>
                          <p:cNvPr id="7" name="Object 18"/>
                          <p:cNvPicPr>
                            <a:picLocks noChangeAspect="1" noChangeArrowheads="1"/>
                          </p:cNvPicPr>
                          <p:nvPr/>
                        </p:nvPicPr>
                        <p:blipFill>
                          <a:blip r:embed="rId26"/>
                          <a:srcRect/>
                          <a:stretch>
                            <a:fillRect/>
                          </a:stretch>
                        </p:blipFill>
                        <p:spPr bwMode="auto">
                          <a:xfrm>
                            <a:off x="620" y="1901"/>
                            <a:ext cx="206" cy="252"/>
                          </a:xfrm>
                          <a:prstGeom prst="rect">
                            <a:avLst/>
                          </a:prstGeom>
                          <a:noFill/>
                          <a:ln>
                            <a:noFill/>
                          </a:ln>
                          <a:effectLst/>
                        </p:spPr>
                      </p:pic>
                    </p:oleObj>
                  </mc:Fallback>
                </mc:AlternateContent>
              </a:graphicData>
            </a:graphic>
          </p:graphicFrame>
        </p:grpSp>
        <p:graphicFrame>
          <p:nvGraphicFramePr>
            <p:cNvPr id="43" name="Object 18"/>
            <p:cNvGraphicFramePr>
              <a:graphicFrameLocks noChangeAspect="1"/>
            </p:cNvGraphicFramePr>
            <p:nvPr>
              <p:extLst>
                <p:ext uri="{D42A27DB-BD31-4B8C-83A1-F6EECF244321}">
                  <p14:modId xmlns:p14="http://schemas.microsoft.com/office/powerpoint/2010/main" val="2790538110"/>
                </p:ext>
              </p:extLst>
            </p:nvPr>
          </p:nvGraphicFramePr>
          <p:xfrm>
            <a:off x="1856851" y="2812080"/>
            <a:ext cx="380700" cy="412200"/>
          </p:xfrm>
          <a:graphic>
            <a:graphicData uri="http://schemas.openxmlformats.org/presentationml/2006/ole">
              <mc:AlternateContent xmlns:mc="http://schemas.openxmlformats.org/markup-compatibility/2006">
                <mc:Choice xmlns:v="urn:schemas-microsoft-com:vml" Requires="v">
                  <p:oleObj spid="_x0000_s26944" name="Equation" r:id="rId27" imgW="152280" imgH="164880" progId="Equation.DSMT4">
                    <p:embed/>
                  </p:oleObj>
                </mc:Choice>
                <mc:Fallback>
                  <p:oleObj name="Equation" r:id="rId27" imgW="152280" imgH="164880" progId="Equation.DSMT4">
                    <p:embed/>
                    <p:pic>
                      <p:nvPicPr>
                        <p:cNvPr id="45" name="Object 18"/>
                        <p:cNvPicPr>
                          <a:picLocks noChangeAspect="1" noChangeArrowheads="1"/>
                        </p:cNvPicPr>
                        <p:nvPr/>
                      </p:nvPicPr>
                      <p:blipFill>
                        <a:blip r:embed="rId28"/>
                        <a:srcRect/>
                        <a:stretch>
                          <a:fillRect/>
                        </a:stretch>
                      </p:blipFill>
                      <p:spPr bwMode="auto">
                        <a:xfrm>
                          <a:off x="1856851" y="2812080"/>
                          <a:ext cx="380700" cy="4122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44" name="Object 22"/>
          <p:cNvGraphicFramePr>
            <a:graphicFrameLocks noChangeAspect="1"/>
          </p:cNvGraphicFramePr>
          <p:nvPr>
            <p:extLst>
              <p:ext uri="{D42A27DB-BD31-4B8C-83A1-F6EECF244321}">
                <p14:modId xmlns:p14="http://schemas.microsoft.com/office/powerpoint/2010/main" val="2769670024"/>
              </p:ext>
            </p:extLst>
          </p:nvPr>
        </p:nvGraphicFramePr>
        <p:xfrm>
          <a:off x="962561" y="5570588"/>
          <a:ext cx="4833576" cy="642312"/>
        </p:xfrm>
        <a:graphic>
          <a:graphicData uri="http://schemas.openxmlformats.org/presentationml/2006/ole">
            <mc:AlternateContent xmlns:mc="http://schemas.openxmlformats.org/markup-compatibility/2006">
              <mc:Choice xmlns:v="urn:schemas-microsoft-com:vml" Requires="v">
                <p:oleObj spid="_x0000_s26945" name="Equation" r:id="rId29" imgW="2197080" imgH="291960" progId="Equation.DSMT4">
                  <p:embed/>
                </p:oleObj>
              </mc:Choice>
              <mc:Fallback>
                <p:oleObj name="Equation" r:id="rId29" imgW="2197080" imgH="291960" progId="Equation.DSMT4">
                  <p:embed/>
                  <p:pic>
                    <p:nvPicPr>
                      <p:cNvPr id="46" name="Object 22"/>
                      <p:cNvPicPr>
                        <a:picLocks noChangeAspect="1" noChangeArrowheads="1"/>
                      </p:cNvPicPr>
                      <p:nvPr/>
                    </p:nvPicPr>
                    <p:blipFill>
                      <a:blip r:embed="rId30"/>
                      <a:srcRect/>
                      <a:stretch>
                        <a:fillRect/>
                      </a:stretch>
                    </p:blipFill>
                    <p:spPr bwMode="auto">
                      <a:xfrm>
                        <a:off x="962561" y="5570588"/>
                        <a:ext cx="4833576" cy="6423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178439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left)">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left)">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4"/>
                                        </p:tgtEl>
                                        <p:attrNameLst>
                                          <p:attrName>style.visibility</p:attrName>
                                        </p:attrNameLst>
                                      </p:cBhvr>
                                      <p:to>
                                        <p:strVal val="visible"/>
                                      </p:to>
                                    </p:set>
                                    <p:animEffect transition="in" filter="wipe(left)">
                                      <p:cBhvr>
                                        <p:cTn id="4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P spid="1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23</a:t>
            </a:fld>
            <a:endParaRPr lang="zh-CN" altLang="en-US"/>
          </a:p>
        </p:txBody>
      </p:sp>
      <p:grpSp>
        <p:nvGrpSpPr>
          <p:cNvPr id="4" name="Group 2"/>
          <p:cNvGrpSpPr>
            <a:grpSpLocks/>
          </p:cNvGrpSpPr>
          <p:nvPr/>
        </p:nvGrpSpPr>
        <p:grpSpPr bwMode="auto">
          <a:xfrm>
            <a:off x="490114" y="1947487"/>
            <a:ext cx="5151561" cy="1384299"/>
            <a:chOff x="96" y="96"/>
            <a:chExt cx="4080" cy="872"/>
          </a:xfrm>
        </p:grpSpPr>
        <p:sp>
          <p:nvSpPr>
            <p:cNvPr id="5" name="Text Box 3"/>
            <p:cNvSpPr txBox="1">
              <a:spLocks noChangeArrowheads="1"/>
            </p:cNvSpPr>
            <p:nvPr/>
          </p:nvSpPr>
          <p:spPr bwMode="auto">
            <a:xfrm>
              <a:off x="96" y="96"/>
              <a:ext cx="4080" cy="8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因为    是质元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dm</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在垂直转轴的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xy</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平面内的位矢，其坐标分量是</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y</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；而质心在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z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轴上，所以</a:t>
              </a:r>
            </a:p>
          </p:txBody>
        </p:sp>
        <p:graphicFrame>
          <p:nvGraphicFramePr>
            <p:cNvPr id="6" name="Object 4"/>
            <p:cNvGraphicFramePr>
              <a:graphicFrameLocks noChangeAspect="1"/>
            </p:cNvGraphicFramePr>
            <p:nvPr>
              <p:extLst>
                <p:ext uri="{D42A27DB-BD31-4B8C-83A1-F6EECF244321}">
                  <p14:modId xmlns:p14="http://schemas.microsoft.com/office/powerpoint/2010/main" val="637194557"/>
                </p:ext>
              </p:extLst>
            </p:nvPr>
          </p:nvGraphicFramePr>
          <p:xfrm>
            <a:off x="784" y="115"/>
            <a:ext cx="251" cy="260"/>
          </p:xfrm>
          <a:graphic>
            <a:graphicData uri="http://schemas.openxmlformats.org/presentationml/2006/ole">
              <mc:AlternateContent xmlns:mc="http://schemas.openxmlformats.org/markup-compatibility/2006">
                <mc:Choice xmlns:v="urn:schemas-microsoft-com:vml" Requires="v">
                  <p:oleObj spid="_x0000_s23144" name="Equation" r:id="rId3" imgW="126720" imgH="164880" progId="Equation.DSMT4">
                    <p:embed/>
                  </p:oleObj>
                </mc:Choice>
                <mc:Fallback>
                  <p:oleObj name="Equation" r:id="rId3" imgW="126720" imgH="164880" progId="Equation.DSMT4">
                    <p:embed/>
                    <p:pic>
                      <p:nvPicPr>
                        <p:cNvPr id="4" name="Object 4"/>
                        <p:cNvPicPr>
                          <a:picLocks noChangeAspect="1" noChangeArrowheads="1"/>
                        </p:cNvPicPr>
                        <p:nvPr/>
                      </p:nvPicPr>
                      <p:blipFill>
                        <a:blip r:embed="rId4"/>
                        <a:srcRect/>
                        <a:stretch>
                          <a:fillRect/>
                        </a:stretch>
                      </p:blipFill>
                      <p:spPr bwMode="auto">
                        <a:xfrm>
                          <a:off x="784" y="115"/>
                          <a:ext cx="251" cy="260"/>
                        </a:xfrm>
                        <a:prstGeom prst="rect">
                          <a:avLst/>
                        </a:prstGeom>
                        <a:noFill/>
                        <a:ln>
                          <a:noFill/>
                        </a:ln>
                        <a:effectLst/>
                      </p:spPr>
                    </p:pic>
                  </p:oleObj>
                </mc:Fallback>
              </mc:AlternateContent>
            </a:graphicData>
          </a:graphic>
        </p:graphicFrame>
      </p:grpSp>
      <p:graphicFrame>
        <p:nvGraphicFramePr>
          <p:cNvPr id="7" name="Object 8"/>
          <p:cNvGraphicFramePr>
            <a:graphicFrameLocks noChangeAspect="1"/>
          </p:cNvGraphicFramePr>
          <p:nvPr>
            <p:extLst>
              <p:ext uri="{D42A27DB-BD31-4B8C-83A1-F6EECF244321}">
                <p14:modId xmlns:p14="http://schemas.microsoft.com/office/powerpoint/2010/main" val="1719144277"/>
              </p:ext>
            </p:extLst>
          </p:nvPr>
        </p:nvGraphicFramePr>
        <p:xfrm>
          <a:off x="212725" y="3360738"/>
          <a:ext cx="2736850" cy="866775"/>
        </p:xfrm>
        <a:graphic>
          <a:graphicData uri="http://schemas.openxmlformats.org/presentationml/2006/ole">
            <mc:AlternateContent xmlns:mc="http://schemas.openxmlformats.org/markup-compatibility/2006">
              <mc:Choice xmlns:v="urn:schemas-microsoft-com:vml" Requires="v">
                <p:oleObj spid="_x0000_s23145" name="Equation" r:id="rId5" imgW="1244520" imgH="393480" progId="Equation.DSMT4">
                  <p:embed/>
                </p:oleObj>
              </mc:Choice>
              <mc:Fallback>
                <p:oleObj name="Equation" r:id="rId5" imgW="1244520" imgH="393480" progId="Equation.DSMT4">
                  <p:embed/>
                  <p:pic>
                    <p:nvPicPr>
                      <p:cNvPr id="8" name="Object 8"/>
                      <p:cNvPicPr>
                        <a:picLocks noChangeAspect="1" noChangeArrowheads="1"/>
                      </p:cNvPicPr>
                      <p:nvPr/>
                    </p:nvPicPr>
                    <p:blipFill>
                      <a:blip r:embed="rId6"/>
                      <a:srcRect/>
                      <a:stretch>
                        <a:fillRect/>
                      </a:stretch>
                    </p:blipFill>
                    <p:spPr bwMode="auto">
                      <a:xfrm>
                        <a:off x="212725" y="3360738"/>
                        <a:ext cx="2736850" cy="866775"/>
                      </a:xfrm>
                      <a:prstGeom prst="rect">
                        <a:avLst/>
                      </a:prstGeom>
                      <a:noFill/>
                      <a:ln>
                        <a:noFill/>
                      </a:ln>
                      <a:effectLst/>
                    </p:spPr>
                  </p:pic>
                </p:oleObj>
              </mc:Fallback>
            </mc:AlternateContent>
          </a:graphicData>
        </a:graphic>
      </p:graphicFrame>
      <p:graphicFrame>
        <p:nvGraphicFramePr>
          <p:cNvPr id="8" name="Object 9"/>
          <p:cNvGraphicFramePr>
            <a:graphicFrameLocks noChangeAspect="1"/>
          </p:cNvGraphicFramePr>
          <p:nvPr>
            <p:extLst>
              <p:ext uri="{D42A27DB-BD31-4B8C-83A1-F6EECF244321}">
                <p14:modId xmlns:p14="http://schemas.microsoft.com/office/powerpoint/2010/main" val="1318661803"/>
              </p:ext>
            </p:extLst>
          </p:nvPr>
        </p:nvGraphicFramePr>
        <p:xfrm>
          <a:off x="2955167" y="3320332"/>
          <a:ext cx="2654300" cy="863600"/>
        </p:xfrm>
        <a:graphic>
          <a:graphicData uri="http://schemas.openxmlformats.org/presentationml/2006/ole">
            <mc:AlternateContent xmlns:mc="http://schemas.openxmlformats.org/markup-compatibility/2006">
              <mc:Choice xmlns:v="urn:schemas-microsoft-com:vml" Requires="v">
                <p:oleObj spid="_x0000_s23146" name="Equation" r:id="rId7" imgW="1206360" imgH="393480" progId="Equation.DSMT4">
                  <p:embed/>
                </p:oleObj>
              </mc:Choice>
              <mc:Fallback>
                <p:oleObj name="Equation" r:id="rId7" imgW="1206360" imgH="393480" progId="Equation.DSMT4">
                  <p:embed/>
                  <p:pic>
                    <p:nvPicPr>
                      <p:cNvPr id="9" name="Object 9"/>
                      <p:cNvPicPr>
                        <a:picLocks noChangeAspect="1" noChangeArrowheads="1"/>
                      </p:cNvPicPr>
                      <p:nvPr/>
                    </p:nvPicPr>
                    <p:blipFill>
                      <a:blip r:embed="rId8"/>
                      <a:srcRect/>
                      <a:stretch>
                        <a:fillRect/>
                      </a:stretch>
                    </p:blipFill>
                    <p:spPr bwMode="auto">
                      <a:xfrm>
                        <a:off x="2955167" y="3320332"/>
                        <a:ext cx="2654300" cy="863600"/>
                      </a:xfrm>
                      <a:prstGeom prst="rect">
                        <a:avLst/>
                      </a:prstGeom>
                      <a:noFill/>
                      <a:ln>
                        <a:noFill/>
                      </a:ln>
                      <a:effectLst/>
                    </p:spPr>
                  </p:pic>
                </p:oleObj>
              </mc:Fallback>
            </mc:AlternateContent>
          </a:graphicData>
        </a:graphic>
      </p:graphicFrame>
      <p:graphicFrame>
        <p:nvGraphicFramePr>
          <p:cNvPr id="9" name="Object 11"/>
          <p:cNvGraphicFramePr>
            <a:graphicFrameLocks noChangeAspect="1"/>
          </p:cNvGraphicFramePr>
          <p:nvPr>
            <p:extLst>
              <p:ext uri="{D42A27DB-BD31-4B8C-83A1-F6EECF244321}">
                <p14:modId xmlns:p14="http://schemas.microsoft.com/office/powerpoint/2010/main" val="786825275"/>
              </p:ext>
            </p:extLst>
          </p:nvPr>
        </p:nvGraphicFramePr>
        <p:xfrm>
          <a:off x="441976" y="4290548"/>
          <a:ext cx="4665672" cy="642312"/>
        </p:xfrm>
        <a:graphic>
          <a:graphicData uri="http://schemas.openxmlformats.org/presentationml/2006/ole">
            <mc:AlternateContent xmlns:mc="http://schemas.openxmlformats.org/markup-compatibility/2006">
              <mc:Choice xmlns:v="urn:schemas-microsoft-com:vml" Requires="v">
                <p:oleObj spid="_x0000_s23147" name="Equation" r:id="rId9" imgW="2120760" imgH="291960" progId="Equation.DSMT4">
                  <p:embed/>
                </p:oleObj>
              </mc:Choice>
              <mc:Fallback>
                <p:oleObj name="Equation" r:id="rId9" imgW="2120760" imgH="291960" progId="Equation.DSMT4">
                  <p:embed/>
                  <p:pic>
                    <p:nvPicPr>
                      <p:cNvPr id="11" name="Object 11"/>
                      <p:cNvPicPr>
                        <a:picLocks noChangeAspect="1" noChangeArrowheads="1"/>
                      </p:cNvPicPr>
                      <p:nvPr/>
                    </p:nvPicPr>
                    <p:blipFill>
                      <a:blip r:embed="rId10"/>
                      <a:srcRect/>
                      <a:stretch>
                        <a:fillRect/>
                      </a:stretch>
                    </p:blipFill>
                    <p:spPr bwMode="auto">
                      <a:xfrm>
                        <a:off x="441976" y="4290548"/>
                        <a:ext cx="4665672" cy="642312"/>
                      </a:xfrm>
                      <a:prstGeom prst="rect">
                        <a:avLst/>
                      </a:prstGeom>
                      <a:noFill/>
                      <a:ln>
                        <a:noFill/>
                      </a:ln>
                      <a:effectLst/>
                    </p:spPr>
                  </p:pic>
                </p:oleObj>
              </mc:Fallback>
            </mc:AlternateContent>
          </a:graphicData>
        </a:graphic>
      </p:graphicFrame>
      <p:graphicFrame>
        <p:nvGraphicFramePr>
          <p:cNvPr id="10" name="Object 12"/>
          <p:cNvGraphicFramePr>
            <a:graphicFrameLocks noChangeAspect="1"/>
          </p:cNvGraphicFramePr>
          <p:nvPr>
            <p:extLst>
              <p:ext uri="{D42A27DB-BD31-4B8C-83A1-F6EECF244321}">
                <p14:modId xmlns:p14="http://schemas.microsoft.com/office/powerpoint/2010/main" val="3815942083"/>
              </p:ext>
            </p:extLst>
          </p:nvPr>
        </p:nvGraphicFramePr>
        <p:xfrm>
          <a:off x="2252079" y="5038864"/>
          <a:ext cx="4106520" cy="642312"/>
        </p:xfrm>
        <a:graphic>
          <a:graphicData uri="http://schemas.openxmlformats.org/presentationml/2006/ole">
            <mc:AlternateContent xmlns:mc="http://schemas.openxmlformats.org/markup-compatibility/2006">
              <mc:Choice xmlns:v="urn:schemas-microsoft-com:vml" Requires="v">
                <p:oleObj spid="_x0000_s23148" name="Equation" r:id="rId11" imgW="1866600" imgH="291960" progId="Equation.DSMT4">
                  <p:embed/>
                </p:oleObj>
              </mc:Choice>
              <mc:Fallback>
                <p:oleObj name="Equation" r:id="rId11" imgW="1866600" imgH="291960" progId="Equation.DSMT4">
                  <p:embed/>
                  <p:pic>
                    <p:nvPicPr>
                      <p:cNvPr id="12" name="Object 12"/>
                      <p:cNvPicPr>
                        <a:picLocks noChangeAspect="1" noChangeArrowheads="1"/>
                      </p:cNvPicPr>
                      <p:nvPr/>
                    </p:nvPicPr>
                    <p:blipFill>
                      <a:blip r:embed="rId12"/>
                      <a:srcRect/>
                      <a:stretch>
                        <a:fillRect/>
                      </a:stretch>
                    </p:blipFill>
                    <p:spPr bwMode="auto">
                      <a:xfrm>
                        <a:off x="2252079" y="5038864"/>
                        <a:ext cx="4106520" cy="6423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4"/>
          <p:cNvGraphicFramePr>
            <a:graphicFrameLocks noChangeAspect="1"/>
          </p:cNvGraphicFramePr>
          <p:nvPr>
            <p:extLst>
              <p:ext uri="{D42A27DB-BD31-4B8C-83A1-F6EECF244321}">
                <p14:modId xmlns:p14="http://schemas.microsoft.com/office/powerpoint/2010/main" val="2526213352"/>
              </p:ext>
            </p:extLst>
          </p:nvPr>
        </p:nvGraphicFramePr>
        <p:xfrm>
          <a:off x="1713136" y="5753443"/>
          <a:ext cx="2123352" cy="530640"/>
        </p:xfrm>
        <a:graphic>
          <a:graphicData uri="http://schemas.openxmlformats.org/presentationml/2006/ole">
            <mc:AlternateContent xmlns:mc="http://schemas.openxmlformats.org/markup-compatibility/2006">
              <mc:Choice xmlns:v="urn:schemas-microsoft-com:vml" Requires="v">
                <p:oleObj spid="_x0000_s23149" name="Equation" r:id="rId13" imgW="965160" imgH="241200" progId="Equation.DSMT4">
                  <p:embed/>
                </p:oleObj>
              </mc:Choice>
              <mc:Fallback>
                <p:oleObj name="Equation" r:id="rId13" imgW="965160" imgH="241200" progId="Equation.DSMT4">
                  <p:embed/>
                  <p:pic>
                    <p:nvPicPr>
                      <p:cNvPr id="13" name="Object 14"/>
                      <p:cNvPicPr>
                        <a:picLocks noChangeAspect="1" noChangeArrowheads="1"/>
                      </p:cNvPicPr>
                      <p:nvPr/>
                    </p:nvPicPr>
                    <p:blipFill>
                      <a:blip r:embed="rId14"/>
                      <a:srcRect/>
                      <a:stretch>
                        <a:fillRect/>
                      </a:stretch>
                    </p:blipFill>
                    <p:spPr bwMode="auto">
                      <a:xfrm>
                        <a:off x="1713136" y="5753443"/>
                        <a:ext cx="2123352" cy="53064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22"/>
          <p:cNvGraphicFramePr>
            <a:graphicFrameLocks noChangeAspect="1"/>
          </p:cNvGraphicFramePr>
          <p:nvPr>
            <p:extLst>
              <p:ext uri="{D42A27DB-BD31-4B8C-83A1-F6EECF244321}">
                <p14:modId xmlns:p14="http://schemas.microsoft.com/office/powerpoint/2010/main" val="4242354496"/>
              </p:ext>
            </p:extLst>
          </p:nvPr>
        </p:nvGraphicFramePr>
        <p:xfrm>
          <a:off x="659108" y="408028"/>
          <a:ext cx="4833576" cy="642312"/>
        </p:xfrm>
        <a:graphic>
          <a:graphicData uri="http://schemas.openxmlformats.org/presentationml/2006/ole">
            <mc:AlternateContent xmlns:mc="http://schemas.openxmlformats.org/markup-compatibility/2006">
              <mc:Choice xmlns:v="urn:schemas-microsoft-com:vml" Requires="v">
                <p:oleObj spid="_x0000_s23150" name="Equation" r:id="rId15" imgW="2197080" imgH="291960" progId="Equation.DSMT4">
                  <p:embed/>
                </p:oleObj>
              </mc:Choice>
              <mc:Fallback>
                <p:oleObj name="Equation" r:id="rId15" imgW="2197080" imgH="291960" progId="Equation.DSMT4">
                  <p:embed/>
                  <p:pic>
                    <p:nvPicPr>
                      <p:cNvPr id="72" name="Object 22"/>
                      <p:cNvPicPr>
                        <a:picLocks noChangeAspect="1" noChangeArrowheads="1"/>
                      </p:cNvPicPr>
                      <p:nvPr/>
                    </p:nvPicPr>
                    <p:blipFill>
                      <a:blip r:embed="rId16"/>
                      <a:srcRect/>
                      <a:stretch>
                        <a:fillRect/>
                      </a:stretch>
                    </p:blipFill>
                    <p:spPr bwMode="auto">
                      <a:xfrm>
                        <a:off x="659108" y="408028"/>
                        <a:ext cx="4833576" cy="64231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对象 12"/>
          <p:cNvGraphicFramePr>
            <a:graphicFrameLocks noChangeAspect="1"/>
          </p:cNvGraphicFramePr>
          <p:nvPr>
            <p:extLst>
              <p:ext uri="{D42A27DB-BD31-4B8C-83A1-F6EECF244321}">
                <p14:modId xmlns:p14="http://schemas.microsoft.com/office/powerpoint/2010/main" val="3819157830"/>
              </p:ext>
            </p:extLst>
          </p:nvPr>
        </p:nvGraphicFramePr>
        <p:xfrm>
          <a:off x="1124798" y="1194282"/>
          <a:ext cx="1816056" cy="642312"/>
        </p:xfrm>
        <a:graphic>
          <a:graphicData uri="http://schemas.openxmlformats.org/presentationml/2006/ole">
            <mc:AlternateContent xmlns:mc="http://schemas.openxmlformats.org/markup-compatibility/2006">
              <mc:Choice xmlns:v="urn:schemas-microsoft-com:vml" Requires="v">
                <p:oleObj spid="_x0000_s23151" name="Equation" r:id="rId17" imgW="825480" imgH="291960" progId="Equation.DSMT4">
                  <p:embed/>
                </p:oleObj>
              </mc:Choice>
              <mc:Fallback>
                <p:oleObj name="Equation" r:id="rId17" imgW="825480" imgH="291960" progId="Equation.DSMT4">
                  <p:embed/>
                  <p:pic>
                    <p:nvPicPr>
                      <p:cNvPr id="77" name="对象 76"/>
                      <p:cNvPicPr/>
                      <p:nvPr/>
                    </p:nvPicPr>
                    <p:blipFill>
                      <a:blip r:embed="rId18"/>
                      <a:stretch>
                        <a:fillRect/>
                      </a:stretch>
                    </p:blipFill>
                    <p:spPr>
                      <a:xfrm>
                        <a:off x="1124798" y="1194282"/>
                        <a:ext cx="1816056" cy="642312"/>
                      </a:xfrm>
                      <a:prstGeom prst="rect">
                        <a:avLst/>
                      </a:prstGeom>
                    </p:spPr>
                  </p:pic>
                </p:oleObj>
              </mc:Fallback>
            </mc:AlternateContent>
          </a:graphicData>
        </a:graphic>
      </p:graphicFrame>
      <p:graphicFrame>
        <p:nvGraphicFramePr>
          <p:cNvPr id="14" name="对象 13"/>
          <p:cNvGraphicFramePr>
            <a:graphicFrameLocks noChangeAspect="1"/>
          </p:cNvGraphicFramePr>
          <p:nvPr>
            <p:extLst>
              <p:ext uri="{D42A27DB-BD31-4B8C-83A1-F6EECF244321}">
                <p14:modId xmlns:p14="http://schemas.microsoft.com/office/powerpoint/2010/main" val="683946857"/>
              </p:ext>
            </p:extLst>
          </p:nvPr>
        </p:nvGraphicFramePr>
        <p:xfrm>
          <a:off x="3369332" y="1175476"/>
          <a:ext cx="2123352" cy="642312"/>
        </p:xfrm>
        <a:graphic>
          <a:graphicData uri="http://schemas.openxmlformats.org/presentationml/2006/ole">
            <mc:AlternateContent xmlns:mc="http://schemas.openxmlformats.org/markup-compatibility/2006">
              <mc:Choice xmlns:v="urn:schemas-microsoft-com:vml" Requires="v">
                <p:oleObj spid="_x0000_s23152" name="Equation" r:id="rId19" imgW="965160" imgH="291960" progId="Equation.DSMT4">
                  <p:embed/>
                </p:oleObj>
              </mc:Choice>
              <mc:Fallback>
                <p:oleObj name="Equation" r:id="rId19" imgW="965160" imgH="291960" progId="Equation.DSMT4">
                  <p:embed/>
                  <p:pic>
                    <p:nvPicPr>
                      <p:cNvPr id="78" name="对象 77"/>
                      <p:cNvPicPr/>
                      <p:nvPr/>
                    </p:nvPicPr>
                    <p:blipFill>
                      <a:blip r:embed="rId20"/>
                      <a:stretch>
                        <a:fillRect/>
                      </a:stretch>
                    </p:blipFill>
                    <p:spPr>
                      <a:xfrm>
                        <a:off x="3369332" y="1175476"/>
                        <a:ext cx="2123352" cy="642312"/>
                      </a:xfrm>
                      <a:prstGeom prst="rect">
                        <a:avLst/>
                      </a:prstGeom>
                    </p:spPr>
                  </p:pic>
                </p:oleObj>
              </mc:Fallback>
            </mc:AlternateContent>
          </a:graphicData>
        </a:graphic>
      </p:graphicFrame>
      <p:cxnSp>
        <p:nvCxnSpPr>
          <p:cNvPr id="15" name="直接箭头连接符 14"/>
          <p:cNvCxnSpPr/>
          <p:nvPr/>
        </p:nvCxnSpPr>
        <p:spPr>
          <a:xfrm>
            <a:off x="1872551" y="908151"/>
            <a:ext cx="80624" cy="360629"/>
          </a:xfrm>
          <a:prstGeom prst="straightConnector1">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15"/>
          <p:cNvCxnSpPr/>
          <p:nvPr/>
        </p:nvCxnSpPr>
        <p:spPr>
          <a:xfrm>
            <a:off x="3274305" y="908151"/>
            <a:ext cx="383823" cy="355763"/>
          </a:xfrm>
          <a:prstGeom prst="straightConnector1">
            <a:avLst/>
          </a:prstGeom>
          <a:ln w="28575">
            <a:solidFill>
              <a:srgbClr val="0000FF"/>
            </a:solidFill>
            <a:tailEnd type="triangle"/>
          </a:ln>
        </p:spPr>
        <p:style>
          <a:lnRef idx="1">
            <a:schemeClr val="accent1"/>
          </a:lnRef>
          <a:fillRef idx="0">
            <a:schemeClr val="accent1"/>
          </a:fillRef>
          <a:effectRef idx="0">
            <a:schemeClr val="accent1"/>
          </a:effectRef>
          <a:fontRef idx="minor">
            <a:schemeClr val="tx1"/>
          </a:fontRef>
        </p:style>
      </p:cxnSp>
      <p:grpSp>
        <p:nvGrpSpPr>
          <p:cNvPr id="47" name="组合 46">
            <a:extLst>
              <a:ext uri="{FF2B5EF4-FFF2-40B4-BE49-F238E27FC236}">
                <a16:creationId xmlns:a16="http://schemas.microsoft.com/office/drawing/2014/main" id="{74911B79-359F-4240-9A40-800454816AAA}"/>
              </a:ext>
            </a:extLst>
          </p:cNvPr>
          <p:cNvGrpSpPr/>
          <p:nvPr/>
        </p:nvGrpSpPr>
        <p:grpSpPr>
          <a:xfrm>
            <a:off x="5469598" y="624798"/>
            <a:ext cx="3505200" cy="5219699"/>
            <a:chOff x="7662158" y="555978"/>
            <a:chExt cx="3505200" cy="5219699"/>
          </a:xfrm>
        </p:grpSpPr>
        <p:grpSp>
          <p:nvGrpSpPr>
            <p:cNvPr id="48" name="Group 43">
              <a:extLst>
                <a:ext uri="{FF2B5EF4-FFF2-40B4-BE49-F238E27FC236}">
                  <a16:creationId xmlns:a16="http://schemas.microsoft.com/office/drawing/2014/main" id="{ECB0FA4C-7539-4313-83B2-AF8B52A4815D}"/>
                </a:ext>
              </a:extLst>
            </p:cNvPr>
            <p:cNvGrpSpPr>
              <a:grpSpLocks/>
            </p:cNvGrpSpPr>
            <p:nvPr/>
          </p:nvGrpSpPr>
          <p:grpSpPr bwMode="auto">
            <a:xfrm>
              <a:off x="8332084" y="2707041"/>
              <a:ext cx="2106613" cy="1071563"/>
              <a:chOff x="3841" y="1573"/>
              <a:chExt cx="1327" cy="675"/>
            </a:xfrm>
          </p:grpSpPr>
          <p:grpSp>
            <p:nvGrpSpPr>
              <p:cNvPr id="66" name="Group 3">
                <a:extLst>
                  <a:ext uri="{FF2B5EF4-FFF2-40B4-BE49-F238E27FC236}">
                    <a16:creationId xmlns:a16="http://schemas.microsoft.com/office/drawing/2014/main" id="{D864917D-C06D-470E-8293-4DCA47573665}"/>
                  </a:ext>
                </a:extLst>
              </p:cNvPr>
              <p:cNvGrpSpPr>
                <a:grpSpLocks/>
              </p:cNvGrpSpPr>
              <p:nvPr/>
            </p:nvGrpSpPr>
            <p:grpSpPr bwMode="auto">
              <a:xfrm>
                <a:off x="4448" y="1573"/>
                <a:ext cx="720" cy="312"/>
                <a:chOff x="4137" y="1909"/>
                <a:chExt cx="720" cy="312"/>
              </a:xfrm>
            </p:grpSpPr>
            <p:graphicFrame>
              <p:nvGraphicFramePr>
                <p:cNvPr id="74" name="Object 4">
                  <a:extLst>
                    <a:ext uri="{FF2B5EF4-FFF2-40B4-BE49-F238E27FC236}">
                      <a16:creationId xmlns:a16="http://schemas.microsoft.com/office/drawing/2014/main" id="{BD48B101-CB03-4699-9891-5D0BC8187035}"/>
                    </a:ext>
                  </a:extLst>
                </p:cNvPr>
                <p:cNvGraphicFramePr>
                  <a:graphicFrameLocks noChangeAspect="1"/>
                </p:cNvGraphicFramePr>
                <p:nvPr>
                  <p:extLst>
                    <p:ext uri="{D42A27DB-BD31-4B8C-83A1-F6EECF244321}">
                      <p14:modId xmlns:p14="http://schemas.microsoft.com/office/powerpoint/2010/main" val="2599664484"/>
                    </p:ext>
                  </p:extLst>
                </p:nvPr>
              </p:nvGraphicFramePr>
              <p:xfrm>
                <a:off x="4377" y="1909"/>
                <a:ext cx="200" cy="260"/>
              </p:xfrm>
              <a:graphic>
                <a:graphicData uri="http://schemas.openxmlformats.org/presentationml/2006/ole">
                  <mc:AlternateContent xmlns:mc="http://schemas.openxmlformats.org/markup-compatibility/2006">
                    <mc:Choice xmlns:v="urn:schemas-microsoft-com:vml" Requires="v">
                      <p:oleObj spid="_x0000_s23153" name="Equation" r:id="rId21" imgW="126720" imgH="164880" progId="Equation.DSMT4">
                        <p:embed/>
                      </p:oleObj>
                    </mc:Choice>
                    <mc:Fallback>
                      <p:oleObj name="Equation" r:id="rId21" imgW="126720" imgH="164880" progId="Equation.DSMT4">
                        <p:embed/>
                        <p:pic>
                          <p:nvPicPr>
                            <p:cNvPr id="40" name="Object 4"/>
                            <p:cNvPicPr>
                              <a:picLocks noChangeAspect="1" noChangeArrowheads="1"/>
                            </p:cNvPicPr>
                            <p:nvPr/>
                          </p:nvPicPr>
                          <p:blipFill>
                            <a:blip r:embed="rId22"/>
                            <a:srcRect/>
                            <a:stretch>
                              <a:fillRect/>
                            </a:stretch>
                          </p:blipFill>
                          <p:spPr bwMode="auto">
                            <a:xfrm>
                              <a:off x="4377" y="1909"/>
                              <a:ext cx="200" cy="2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 name="Line 5">
                  <a:extLst>
                    <a:ext uri="{FF2B5EF4-FFF2-40B4-BE49-F238E27FC236}">
                      <a16:creationId xmlns:a16="http://schemas.microsoft.com/office/drawing/2014/main" id="{40194A77-E3C6-454B-A9D0-F7DB613742C3}"/>
                    </a:ext>
                  </a:extLst>
                </p:cNvPr>
                <p:cNvSpPr>
                  <a:spLocks noChangeShapeType="1"/>
                </p:cNvSpPr>
                <p:nvPr/>
              </p:nvSpPr>
              <p:spPr bwMode="auto">
                <a:xfrm>
                  <a:off x="4137" y="2208"/>
                  <a:ext cx="720" cy="0"/>
                </a:xfrm>
                <a:prstGeom prst="line">
                  <a:avLst/>
                </a:prstGeom>
                <a:noFill/>
                <a:ln w="38100">
                  <a:solidFill>
                    <a:srgbClr val="0000FF"/>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76" name="Object 6">
                  <a:extLst>
                    <a:ext uri="{FF2B5EF4-FFF2-40B4-BE49-F238E27FC236}">
                      <a16:creationId xmlns:a16="http://schemas.microsoft.com/office/drawing/2014/main" id="{5D576751-68E3-4774-9A4F-CA91CDE26EDF}"/>
                    </a:ext>
                  </a:extLst>
                </p:cNvPr>
                <p:cNvGraphicFramePr>
                  <a:graphicFrameLocks noChangeAspect="1"/>
                </p:cNvGraphicFramePr>
                <p:nvPr>
                  <p:extLst>
                    <p:ext uri="{D42A27DB-BD31-4B8C-83A1-F6EECF244321}">
                      <p14:modId xmlns:p14="http://schemas.microsoft.com/office/powerpoint/2010/main" val="3313279919"/>
                    </p:ext>
                  </p:extLst>
                </p:nvPr>
              </p:nvGraphicFramePr>
              <p:xfrm>
                <a:off x="4137" y="1964"/>
                <a:ext cx="239" cy="257"/>
              </p:xfrm>
              <a:graphic>
                <a:graphicData uri="http://schemas.openxmlformats.org/presentationml/2006/ole">
                  <mc:AlternateContent xmlns:mc="http://schemas.openxmlformats.org/markup-compatibility/2006">
                    <mc:Choice xmlns:v="urn:schemas-microsoft-com:vml" Requires="v">
                      <p:oleObj spid="_x0000_s23154" name="Equation" r:id="rId23" imgW="164880" imgH="177480" progId="Equation.DSMT4">
                        <p:embed/>
                      </p:oleObj>
                    </mc:Choice>
                    <mc:Fallback>
                      <p:oleObj name="Equation" r:id="rId23" imgW="164880" imgH="177480" progId="Equation.DSMT4">
                        <p:embed/>
                        <p:pic>
                          <p:nvPicPr>
                            <p:cNvPr id="42" name="Object 6"/>
                            <p:cNvPicPr>
                              <a:picLocks noChangeAspect="1" noChangeArrowheads="1"/>
                            </p:cNvPicPr>
                            <p:nvPr/>
                          </p:nvPicPr>
                          <p:blipFill>
                            <a:blip r:embed="rId24"/>
                            <a:srcRect/>
                            <a:stretch>
                              <a:fillRect/>
                            </a:stretch>
                          </p:blipFill>
                          <p:spPr bwMode="auto">
                            <a:xfrm>
                              <a:off x="4137" y="1964"/>
                              <a:ext cx="239" cy="25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67" name="Group 7">
                <a:extLst>
                  <a:ext uri="{FF2B5EF4-FFF2-40B4-BE49-F238E27FC236}">
                    <a16:creationId xmlns:a16="http://schemas.microsoft.com/office/drawing/2014/main" id="{7CA02273-F30E-47CB-BE27-D63B1CAD607A}"/>
                  </a:ext>
                </a:extLst>
              </p:cNvPr>
              <p:cNvGrpSpPr>
                <a:grpSpLocks/>
              </p:cNvGrpSpPr>
              <p:nvPr/>
            </p:nvGrpSpPr>
            <p:grpSpPr bwMode="auto">
              <a:xfrm>
                <a:off x="3841" y="1892"/>
                <a:ext cx="1281" cy="356"/>
                <a:chOff x="1215" y="2352"/>
                <a:chExt cx="1281" cy="356"/>
              </a:xfrm>
            </p:grpSpPr>
            <p:graphicFrame>
              <p:nvGraphicFramePr>
                <p:cNvPr id="71" name="Object 8">
                  <a:extLst>
                    <a:ext uri="{FF2B5EF4-FFF2-40B4-BE49-F238E27FC236}">
                      <a16:creationId xmlns:a16="http://schemas.microsoft.com/office/drawing/2014/main" id="{F4DD7FBC-CF83-4B80-8299-A1FD999DD656}"/>
                    </a:ext>
                  </a:extLst>
                </p:cNvPr>
                <p:cNvGraphicFramePr>
                  <a:graphicFrameLocks noChangeAspect="1"/>
                </p:cNvGraphicFramePr>
                <p:nvPr>
                  <p:extLst>
                    <p:ext uri="{D42A27DB-BD31-4B8C-83A1-F6EECF244321}">
                      <p14:modId xmlns:p14="http://schemas.microsoft.com/office/powerpoint/2010/main" val="3688741941"/>
                    </p:ext>
                  </p:extLst>
                </p:nvPr>
              </p:nvGraphicFramePr>
              <p:xfrm>
                <a:off x="1823" y="2448"/>
                <a:ext cx="240" cy="260"/>
              </p:xfrm>
              <a:graphic>
                <a:graphicData uri="http://schemas.openxmlformats.org/presentationml/2006/ole">
                  <mc:AlternateContent xmlns:mc="http://schemas.openxmlformats.org/markup-compatibility/2006">
                    <mc:Choice xmlns:v="urn:schemas-microsoft-com:vml" Requires="v">
                      <p:oleObj spid="_x0000_s23155" name="Equation" r:id="rId25" imgW="152280" imgH="164880" progId="Equation.DSMT4">
                        <p:embed/>
                      </p:oleObj>
                    </mc:Choice>
                    <mc:Fallback>
                      <p:oleObj name="Equation" r:id="rId25" imgW="152280" imgH="164880" progId="Equation.DSMT4">
                        <p:embed/>
                        <p:pic>
                          <p:nvPicPr>
                            <p:cNvPr id="37" name="Object 8"/>
                            <p:cNvPicPr>
                              <a:picLocks noChangeAspect="1" noChangeArrowheads="1"/>
                            </p:cNvPicPr>
                            <p:nvPr/>
                          </p:nvPicPr>
                          <p:blipFill>
                            <a:blip r:embed="rId26"/>
                            <a:srcRect/>
                            <a:stretch>
                              <a:fillRect/>
                            </a:stretch>
                          </p:blipFill>
                          <p:spPr bwMode="auto">
                            <a:xfrm>
                              <a:off x="1823" y="2448"/>
                              <a:ext cx="240" cy="2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2" name="Object 9">
                  <a:extLst>
                    <a:ext uri="{FF2B5EF4-FFF2-40B4-BE49-F238E27FC236}">
                      <a16:creationId xmlns:a16="http://schemas.microsoft.com/office/drawing/2014/main" id="{624DEF92-8458-4468-B523-D2980570A114}"/>
                    </a:ext>
                  </a:extLst>
                </p:cNvPr>
                <p:cNvGraphicFramePr>
                  <a:graphicFrameLocks noChangeAspect="1"/>
                </p:cNvGraphicFramePr>
                <p:nvPr>
                  <p:extLst>
                    <p:ext uri="{D42A27DB-BD31-4B8C-83A1-F6EECF244321}">
                      <p14:modId xmlns:p14="http://schemas.microsoft.com/office/powerpoint/2010/main" val="78080845"/>
                    </p:ext>
                  </p:extLst>
                </p:nvPr>
              </p:nvGraphicFramePr>
              <p:xfrm>
                <a:off x="1215" y="2404"/>
                <a:ext cx="276" cy="257"/>
              </p:xfrm>
              <a:graphic>
                <a:graphicData uri="http://schemas.openxmlformats.org/presentationml/2006/ole">
                  <mc:AlternateContent xmlns:mc="http://schemas.openxmlformats.org/markup-compatibility/2006">
                    <mc:Choice xmlns:v="urn:schemas-microsoft-com:vml" Requires="v">
                      <p:oleObj spid="_x0000_s23156" name="Equation" r:id="rId27" imgW="190440" imgH="177480" progId="Equation.DSMT4">
                        <p:embed/>
                      </p:oleObj>
                    </mc:Choice>
                    <mc:Fallback>
                      <p:oleObj name="Equation" r:id="rId27" imgW="190440" imgH="177480" progId="Equation.DSMT4">
                        <p:embed/>
                        <p:pic>
                          <p:nvPicPr>
                            <p:cNvPr id="38" name="Object 9"/>
                            <p:cNvPicPr>
                              <a:picLocks noChangeAspect="1" noChangeArrowheads="1"/>
                            </p:cNvPicPr>
                            <p:nvPr/>
                          </p:nvPicPr>
                          <p:blipFill>
                            <a:blip r:embed="rId28"/>
                            <a:srcRect/>
                            <a:stretch>
                              <a:fillRect/>
                            </a:stretch>
                          </p:blipFill>
                          <p:spPr bwMode="auto">
                            <a:xfrm>
                              <a:off x="1215" y="2404"/>
                              <a:ext cx="276" cy="257"/>
                            </a:xfrm>
                            <a:prstGeom prst="rect">
                              <a:avLst/>
                            </a:prstGeom>
                            <a:noFill/>
                            <a:ln>
                              <a:noFill/>
                            </a:ln>
                            <a:effectLst/>
                          </p:spPr>
                        </p:pic>
                      </p:oleObj>
                    </mc:Fallback>
                  </mc:AlternateContent>
                </a:graphicData>
              </a:graphic>
            </p:graphicFrame>
            <p:sp>
              <p:nvSpPr>
                <p:cNvPr id="73" name="Line 10">
                  <a:extLst>
                    <a:ext uri="{FF2B5EF4-FFF2-40B4-BE49-F238E27FC236}">
                      <a16:creationId xmlns:a16="http://schemas.microsoft.com/office/drawing/2014/main" id="{78D1A112-E2C9-43AA-91C3-BDBBB7136657}"/>
                    </a:ext>
                  </a:extLst>
                </p:cNvPr>
                <p:cNvSpPr>
                  <a:spLocks noChangeShapeType="1"/>
                </p:cNvSpPr>
                <p:nvPr/>
              </p:nvSpPr>
              <p:spPr bwMode="auto">
                <a:xfrm flipV="1">
                  <a:off x="1536" y="2352"/>
                  <a:ext cx="960" cy="144"/>
                </a:xfrm>
                <a:prstGeom prst="line">
                  <a:avLst/>
                </a:prstGeom>
                <a:noFill/>
                <a:ln w="38100">
                  <a:solidFill>
                    <a:srgbClr val="9900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pSp>
          <p:grpSp>
            <p:nvGrpSpPr>
              <p:cNvPr id="68" name="Group 11">
                <a:extLst>
                  <a:ext uri="{FF2B5EF4-FFF2-40B4-BE49-F238E27FC236}">
                    <a16:creationId xmlns:a16="http://schemas.microsoft.com/office/drawing/2014/main" id="{F7A22B7C-A86E-4ED6-AAEB-0C8CBA363634}"/>
                  </a:ext>
                </a:extLst>
              </p:cNvPr>
              <p:cNvGrpSpPr>
                <a:grpSpLocks/>
              </p:cNvGrpSpPr>
              <p:nvPr/>
            </p:nvGrpSpPr>
            <p:grpSpPr bwMode="auto">
              <a:xfrm>
                <a:off x="4144" y="1630"/>
                <a:ext cx="288" cy="389"/>
                <a:chOff x="4272" y="2251"/>
                <a:chExt cx="288" cy="389"/>
              </a:xfrm>
            </p:grpSpPr>
            <p:graphicFrame>
              <p:nvGraphicFramePr>
                <p:cNvPr id="69" name="Object 12">
                  <a:extLst>
                    <a:ext uri="{FF2B5EF4-FFF2-40B4-BE49-F238E27FC236}">
                      <a16:creationId xmlns:a16="http://schemas.microsoft.com/office/drawing/2014/main" id="{9D99A251-90A6-4A04-97A0-51A66B05CA47}"/>
                    </a:ext>
                  </a:extLst>
                </p:cNvPr>
                <p:cNvGraphicFramePr>
                  <a:graphicFrameLocks noChangeAspect="1"/>
                </p:cNvGraphicFramePr>
                <p:nvPr>
                  <p:extLst>
                    <p:ext uri="{D42A27DB-BD31-4B8C-83A1-F6EECF244321}">
                      <p14:modId xmlns:p14="http://schemas.microsoft.com/office/powerpoint/2010/main" val="4200387338"/>
                    </p:ext>
                  </p:extLst>
                </p:nvPr>
              </p:nvGraphicFramePr>
              <p:xfrm>
                <a:off x="4290" y="2251"/>
                <a:ext cx="220" cy="320"/>
              </p:xfrm>
              <a:graphic>
                <a:graphicData uri="http://schemas.openxmlformats.org/presentationml/2006/ole">
                  <mc:AlternateContent xmlns:mc="http://schemas.openxmlformats.org/markup-compatibility/2006">
                    <mc:Choice xmlns:v="urn:schemas-microsoft-com:vml" Requires="v">
                      <p:oleObj spid="_x0000_s23157" name="Equation" r:id="rId29" imgW="139680" imgH="203040" progId="Equation.DSMT4">
                        <p:embed/>
                      </p:oleObj>
                    </mc:Choice>
                    <mc:Fallback>
                      <p:oleObj name="Equation" r:id="rId29" imgW="139680" imgH="203040" progId="Equation.DSMT4">
                        <p:embed/>
                        <p:pic>
                          <p:nvPicPr>
                            <p:cNvPr id="35" name="Object 12"/>
                            <p:cNvPicPr>
                              <a:picLocks noChangeAspect="1" noChangeArrowheads="1"/>
                            </p:cNvPicPr>
                            <p:nvPr/>
                          </p:nvPicPr>
                          <p:blipFill>
                            <a:blip r:embed="rId30"/>
                            <a:srcRect/>
                            <a:stretch>
                              <a:fillRect/>
                            </a:stretch>
                          </p:blipFill>
                          <p:spPr bwMode="auto">
                            <a:xfrm>
                              <a:off x="4290" y="2251"/>
                              <a:ext cx="220" cy="3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0" name="Line 13">
                  <a:extLst>
                    <a:ext uri="{FF2B5EF4-FFF2-40B4-BE49-F238E27FC236}">
                      <a16:creationId xmlns:a16="http://schemas.microsoft.com/office/drawing/2014/main" id="{FDA2FB0E-C0A4-4A69-8D2F-694E91A8F3AC}"/>
                    </a:ext>
                  </a:extLst>
                </p:cNvPr>
                <p:cNvSpPr>
                  <a:spLocks noChangeShapeType="1"/>
                </p:cNvSpPr>
                <p:nvPr/>
              </p:nvSpPr>
              <p:spPr bwMode="auto">
                <a:xfrm flipH="1">
                  <a:off x="4272" y="2496"/>
                  <a:ext cx="288" cy="144"/>
                </a:xfrm>
                <a:prstGeom prst="line">
                  <a:avLst/>
                </a:prstGeom>
                <a:noFill/>
                <a:ln w="38100">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pSp>
        </p:grpSp>
        <p:grpSp>
          <p:nvGrpSpPr>
            <p:cNvPr id="49" name="Group 45">
              <a:extLst>
                <a:ext uri="{FF2B5EF4-FFF2-40B4-BE49-F238E27FC236}">
                  <a16:creationId xmlns:a16="http://schemas.microsoft.com/office/drawing/2014/main" id="{DA15C9E2-B2C6-43A8-959D-C96D66F8BA1C}"/>
                </a:ext>
              </a:extLst>
            </p:cNvPr>
            <p:cNvGrpSpPr>
              <a:grpSpLocks/>
            </p:cNvGrpSpPr>
            <p:nvPr/>
          </p:nvGrpSpPr>
          <p:grpSpPr bwMode="auto">
            <a:xfrm>
              <a:off x="7662158" y="555978"/>
              <a:ext cx="3505200" cy="5219699"/>
              <a:chOff x="3456" y="219"/>
              <a:chExt cx="2208" cy="3288"/>
            </a:xfrm>
          </p:grpSpPr>
          <p:sp>
            <p:nvSpPr>
              <p:cNvPr id="51" name="Freeform 27">
                <a:extLst>
                  <a:ext uri="{FF2B5EF4-FFF2-40B4-BE49-F238E27FC236}">
                    <a16:creationId xmlns:a16="http://schemas.microsoft.com/office/drawing/2014/main" id="{5BF85FA8-64C1-4EA3-9C95-57EC9ADD9D6F}"/>
                  </a:ext>
                </a:extLst>
              </p:cNvPr>
              <p:cNvSpPr>
                <a:spLocks/>
              </p:cNvSpPr>
              <p:nvPr/>
            </p:nvSpPr>
            <p:spPr bwMode="auto">
              <a:xfrm>
                <a:off x="3456" y="758"/>
                <a:ext cx="2208" cy="2304"/>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52" name="Oval 28">
                <a:extLst>
                  <a:ext uri="{FF2B5EF4-FFF2-40B4-BE49-F238E27FC236}">
                    <a16:creationId xmlns:a16="http://schemas.microsoft.com/office/drawing/2014/main" id="{BBA4A2CB-236C-4263-9535-B38B0DC220A5}"/>
                  </a:ext>
                </a:extLst>
              </p:cNvPr>
              <p:cNvSpPr>
                <a:spLocks noChangeArrowheads="1"/>
              </p:cNvSpPr>
              <p:nvPr/>
            </p:nvSpPr>
            <p:spPr bwMode="auto">
              <a:xfrm>
                <a:off x="3762" y="1745"/>
                <a:ext cx="1440" cy="384"/>
              </a:xfrm>
              <a:prstGeom prst="ellipse">
                <a:avLst/>
              </a:prstGeom>
              <a:noFill/>
              <a:ln w="19050">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400" b="1">
                  <a:solidFill>
                    <a:schemeClr val="tx2"/>
                  </a:solidFill>
                  <a:latin typeface="Times New Roman" pitchFamily="18" charset="0"/>
                  <a:ea typeface="楷体_GB2312" pitchFamily="49" charset="-122"/>
                </a:endParaRPr>
              </a:p>
            </p:txBody>
          </p:sp>
          <p:sp>
            <p:nvSpPr>
              <p:cNvPr id="53" name="Freeform 29">
                <a:extLst>
                  <a:ext uri="{FF2B5EF4-FFF2-40B4-BE49-F238E27FC236}">
                    <a16:creationId xmlns:a16="http://schemas.microsoft.com/office/drawing/2014/main" id="{FCDBC7E7-7348-4D2B-BEFB-1A43DBF1F217}"/>
                  </a:ext>
                </a:extLst>
              </p:cNvPr>
              <p:cNvSpPr>
                <a:spLocks/>
              </p:cNvSpPr>
              <p:nvPr/>
            </p:nvSpPr>
            <p:spPr bwMode="auto">
              <a:xfrm>
                <a:off x="4467" y="2150"/>
                <a:ext cx="3" cy="808"/>
              </a:xfrm>
              <a:custGeom>
                <a:avLst/>
                <a:gdLst>
                  <a:gd name="T0" fmla="*/ 0 w 3"/>
                  <a:gd name="T1" fmla="*/ 808 h 808"/>
                  <a:gd name="T2" fmla="*/ 3 w 3"/>
                  <a:gd name="T3" fmla="*/ 0 h 808"/>
                </a:gdLst>
                <a:ahLst/>
                <a:cxnLst>
                  <a:cxn ang="0">
                    <a:pos x="T0" y="T1"/>
                  </a:cxn>
                  <a:cxn ang="0">
                    <a:pos x="T2" y="T3"/>
                  </a:cxn>
                </a:cxnLst>
                <a:rect l="0" t="0" r="r" b="b"/>
                <a:pathLst>
                  <a:path w="3" h="808">
                    <a:moveTo>
                      <a:pt x="0" y="808"/>
                    </a:moveTo>
                    <a:lnTo>
                      <a:pt x="3" y="0"/>
                    </a:lnTo>
                  </a:path>
                </a:pathLst>
              </a:custGeom>
              <a:noFill/>
              <a:ln w="38100" cap="flat" cmpd="sng">
                <a:solidFill>
                  <a:srgbClr val="0000FF"/>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54" name="Freeform 30">
                <a:extLst>
                  <a:ext uri="{FF2B5EF4-FFF2-40B4-BE49-F238E27FC236}">
                    <a16:creationId xmlns:a16="http://schemas.microsoft.com/office/drawing/2014/main" id="{60CA9FC3-4588-45CD-A19F-86D3D2FE236B}"/>
                  </a:ext>
                </a:extLst>
              </p:cNvPr>
              <p:cNvSpPr>
                <a:spLocks/>
              </p:cNvSpPr>
              <p:nvPr/>
            </p:nvSpPr>
            <p:spPr bwMode="auto">
              <a:xfrm>
                <a:off x="4272" y="470"/>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55" name="Object 31">
                <a:extLst>
                  <a:ext uri="{FF2B5EF4-FFF2-40B4-BE49-F238E27FC236}">
                    <a16:creationId xmlns:a16="http://schemas.microsoft.com/office/drawing/2014/main" id="{3C33BEC1-69FF-4635-ABF0-89A8F9802CE5}"/>
                  </a:ext>
                </a:extLst>
              </p:cNvPr>
              <p:cNvGraphicFramePr>
                <a:graphicFrameLocks noChangeAspect="1"/>
              </p:cNvGraphicFramePr>
              <p:nvPr>
                <p:extLst>
                  <p:ext uri="{D42A27DB-BD31-4B8C-83A1-F6EECF244321}">
                    <p14:modId xmlns:p14="http://schemas.microsoft.com/office/powerpoint/2010/main" val="1879414624"/>
                  </p:ext>
                </p:extLst>
              </p:nvPr>
            </p:nvGraphicFramePr>
            <p:xfrm>
              <a:off x="4570" y="219"/>
              <a:ext cx="180" cy="220"/>
            </p:xfrm>
            <a:graphic>
              <a:graphicData uri="http://schemas.openxmlformats.org/presentationml/2006/ole">
                <mc:AlternateContent xmlns:mc="http://schemas.openxmlformats.org/markup-compatibility/2006">
                  <mc:Choice xmlns:v="urn:schemas-microsoft-com:vml" Requires="v">
                    <p:oleObj spid="_x0000_s23158" name="Equation" r:id="rId31" imgW="114120" imgH="139680" progId="Equation.DSMT4">
                      <p:embed/>
                    </p:oleObj>
                  </mc:Choice>
                  <mc:Fallback>
                    <p:oleObj name="Equation" r:id="rId31" imgW="114120" imgH="139680" progId="Equation.DSMT4">
                      <p:embed/>
                      <p:pic>
                        <p:nvPicPr>
                          <p:cNvPr id="21" name="Object 31"/>
                          <p:cNvPicPr>
                            <a:picLocks noChangeAspect="1" noChangeArrowheads="1"/>
                          </p:cNvPicPr>
                          <p:nvPr/>
                        </p:nvPicPr>
                        <p:blipFill>
                          <a:blip r:embed="rId32"/>
                          <a:srcRect/>
                          <a:stretch>
                            <a:fillRect/>
                          </a:stretch>
                        </p:blipFill>
                        <p:spPr bwMode="auto">
                          <a:xfrm>
                            <a:off x="4570" y="219"/>
                            <a:ext cx="180" cy="2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6" name="Object 32">
                <a:extLst>
                  <a:ext uri="{FF2B5EF4-FFF2-40B4-BE49-F238E27FC236}">
                    <a16:creationId xmlns:a16="http://schemas.microsoft.com/office/drawing/2014/main" id="{9F821176-8582-4CC9-B0E9-1A02380C3A5A}"/>
                  </a:ext>
                </a:extLst>
              </p:cNvPr>
              <p:cNvGraphicFramePr>
                <a:graphicFrameLocks noChangeAspect="1"/>
              </p:cNvGraphicFramePr>
              <p:nvPr>
                <p:extLst>
                  <p:ext uri="{D42A27DB-BD31-4B8C-83A1-F6EECF244321}">
                    <p14:modId xmlns:p14="http://schemas.microsoft.com/office/powerpoint/2010/main" val="626471937"/>
                  </p:ext>
                </p:extLst>
              </p:nvPr>
            </p:nvGraphicFramePr>
            <p:xfrm>
              <a:off x="4478" y="2310"/>
              <a:ext cx="239" cy="257"/>
            </p:xfrm>
            <a:graphic>
              <a:graphicData uri="http://schemas.openxmlformats.org/presentationml/2006/ole">
                <mc:AlternateContent xmlns:mc="http://schemas.openxmlformats.org/markup-compatibility/2006">
                  <mc:Choice xmlns:v="urn:schemas-microsoft-com:vml" Requires="v">
                    <p:oleObj spid="_x0000_s23159" name="Equation" r:id="rId33" imgW="164880" imgH="177480" progId="Equation.DSMT4">
                      <p:embed/>
                    </p:oleObj>
                  </mc:Choice>
                  <mc:Fallback>
                    <p:oleObj name="Equation" r:id="rId33" imgW="164880" imgH="177480" progId="Equation.DSMT4">
                      <p:embed/>
                      <p:pic>
                        <p:nvPicPr>
                          <p:cNvPr id="22" name="Object 32"/>
                          <p:cNvPicPr>
                            <a:picLocks noChangeAspect="1" noChangeArrowheads="1"/>
                          </p:cNvPicPr>
                          <p:nvPr/>
                        </p:nvPicPr>
                        <p:blipFill>
                          <a:blip r:embed="rId34"/>
                          <a:srcRect/>
                          <a:stretch>
                            <a:fillRect/>
                          </a:stretch>
                        </p:blipFill>
                        <p:spPr bwMode="auto">
                          <a:xfrm>
                            <a:off x="4478" y="2310"/>
                            <a:ext cx="239" cy="25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7" name="Oval 33">
                <a:extLst>
                  <a:ext uri="{FF2B5EF4-FFF2-40B4-BE49-F238E27FC236}">
                    <a16:creationId xmlns:a16="http://schemas.microsoft.com/office/drawing/2014/main" id="{952F483D-D1D7-4C6F-8C98-B3A5CF40032E}"/>
                  </a:ext>
                </a:extLst>
              </p:cNvPr>
              <p:cNvSpPr>
                <a:spLocks noChangeArrowheads="1"/>
              </p:cNvSpPr>
              <p:nvPr/>
            </p:nvSpPr>
            <p:spPr bwMode="auto">
              <a:xfrm>
                <a:off x="5141" y="1849"/>
                <a:ext cx="96" cy="96"/>
              </a:xfrm>
              <a:prstGeom prst="ellipse">
                <a:avLst/>
              </a:prstGeom>
              <a:solidFill>
                <a:srgbClr val="0000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58" name="Object 34">
                <a:extLst>
                  <a:ext uri="{FF2B5EF4-FFF2-40B4-BE49-F238E27FC236}">
                    <a16:creationId xmlns:a16="http://schemas.microsoft.com/office/drawing/2014/main" id="{E0332B6E-004D-4904-94D8-BC44CD8958C8}"/>
                  </a:ext>
                </a:extLst>
              </p:cNvPr>
              <p:cNvGraphicFramePr>
                <a:graphicFrameLocks noChangeAspect="1"/>
              </p:cNvGraphicFramePr>
              <p:nvPr>
                <p:extLst>
                  <p:ext uri="{D42A27DB-BD31-4B8C-83A1-F6EECF244321}">
                    <p14:modId xmlns:p14="http://schemas.microsoft.com/office/powerpoint/2010/main" val="4279049096"/>
                  </p:ext>
                </p:extLst>
              </p:nvPr>
            </p:nvGraphicFramePr>
            <p:xfrm>
              <a:off x="5153" y="1918"/>
              <a:ext cx="380" cy="279"/>
            </p:xfrm>
            <a:graphic>
              <a:graphicData uri="http://schemas.openxmlformats.org/presentationml/2006/ole">
                <mc:AlternateContent xmlns:mc="http://schemas.openxmlformats.org/markup-compatibility/2006">
                  <mc:Choice xmlns:v="urn:schemas-microsoft-com:vml" Requires="v">
                    <p:oleObj spid="_x0000_s23160" name="Equation" r:id="rId35" imgW="241200" imgH="177480" progId="Equation.DSMT4">
                      <p:embed/>
                    </p:oleObj>
                  </mc:Choice>
                  <mc:Fallback>
                    <p:oleObj name="Equation" r:id="rId35" imgW="241200" imgH="177480" progId="Equation.DSMT4">
                      <p:embed/>
                      <p:pic>
                        <p:nvPicPr>
                          <p:cNvPr id="24" name="Object 34"/>
                          <p:cNvPicPr>
                            <a:picLocks noChangeAspect="1" noChangeArrowheads="1"/>
                          </p:cNvPicPr>
                          <p:nvPr/>
                        </p:nvPicPr>
                        <p:blipFill>
                          <a:blip r:embed="rId36"/>
                          <a:srcRect/>
                          <a:stretch>
                            <a:fillRect/>
                          </a:stretch>
                        </p:blipFill>
                        <p:spPr bwMode="auto">
                          <a:xfrm>
                            <a:off x="5153" y="1918"/>
                            <a:ext cx="380" cy="279"/>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 name="Freeform 35">
                <a:extLst>
                  <a:ext uri="{FF2B5EF4-FFF2-40B4-BE49-F238E27FC236}">
                    <a16:creationId xmlns:a16="http://schemas.microsoft.com/office/drawing/2014/main" id="{10F27049-0B66-4C74-9312-14D40CC9CAF3}"/>
                  </a:ext>
                </a:extLst>
              </p:cNvPr>
              <p:cNvSpPr>
                <a:spLocks/>
              </p:cNvSpPr>
              <p:nvPr/>
            </p:nvSpPr>
            <p:spPr bwMode="auto">
              <a:xfrm>
                <a:off x="4467" y="331"/>
                <a:ext cx="1" cy="1553"/>
              </a:xfrm>
              <a:custGeom>
                <a:avLst/>
                <a:gdLst>
                  <a:gd name="T0" fmla="*/ 2 w 2"/>
                  <a:gd name="T1" fmla="*/ 1553 h 1553"/>
                  <a:gd name="T2" fmla="*/ 0 w 2"/>
                  <a:gd name="T3" fmla="*/ 0 h 1553"/>
                </a:gdLst>
                <a:ahLst/>
                <a:cxnLst>
                  <a:cxn ang="0">
                    <a:pos x="T0" y="T1"/>
                  </a:cxn>
                  <a:cxn ang="0">
                    <a:pos x="T2" y="T3"/>
                  </a:cxn>
                </a:cxnLst>
                <a:rect l="0" t="0" r="r" b="b"/>
                <a:pathLst>
                  <a:path w="2" h="1553">
                    <a:moveTo>
                      <a:pt x="2" y="1553"/>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60" name="Freeform 36">
                <a:extLst>
                  <a:ext uri="{FF2B5EF4-FFF2-40B4-BE49-F238E27FC236}">
                    <a16:creationId xmlns:a16="http://schemas.microsoft.com/office/drawing/2014/main" id="{A8339FF9-F83B-40A3-B28F-393282EB0F6E}"/>
                  </a:ext>
                </a:extLst>
              </p:cNvPr>
              <p:cNvSpPr>
                <a:spLocks/>
              </p:cNvSpPr>
              <p:nvPr/>
            </p:nvSpPr>
            <p:spPr bwMode="auto">
              <a:xfrm>
                <a:off x="4176" y="470"/>
                <a:ext cx="1" cy="1569"/>
              </a:xfrm>
              <a:custGeom>
                <a:avLst/>
                <a:gdLst>
                  <a:gd name="T0" fmla="*/ 5 w 5"/>
                  <a:gd name="T1" fmla="*/ 1569 h 1569"/>
                  <a:gd name="T2" fmla="*/ 0 w 5"/>
                  <a:gd name="T3" fmla="*/ 0 h 1569"/>
                </a:gdLst>
                <a:ahLst/>
                <a:cxnLst>
                  <a:cxn ang="0">
                    <a:pos x="T0" y="T1"/>
                  </a:cxn>
                  <a:cxn ang="0">
                    <a:pos x="T2" y="T3"/>
                  </a:cxn>
                </a:cxnLst>
                <a:rect l="0" t="0" r="r" b="b"/>
                <a:pathLst>
                  <a:path w="5" h="1569">
                    <a:moveTo>
                      <a:pt x="5" y="1569"/>
                    </a:moveTo>
                    <a:lnTo>
                      <a:pt x="0" y="0"/>
                    </a:lnTo>
                  </a:path>
                </a:pathLst>
              </a:custGeom>
              <a:noFill/>
              <a:ln w="38100" cap="flat" cmpd="sng">
                <a:solidFill>
                  <a:srgbClr val="9900CC"/>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61" name="Freeform 37">
                <a:extLst>
                  <a:ext uri="{FF2B5EF4-FFF2-40B4-BE49-F238E27FC236}">
                    <a16:creationId xmlns:a16="http://schemas.microsoft.com/office/drawing/2014/main" id="{F37976A3-CA9D-414E-9071-A3F25B1698FF}"/>
                  </a:ext>
                </a:extLst>
              </p:cNvPr>
              <p:cNvSpPr>
                <a:spLocks/>
              </p:cNvSpPr>
              <p:nvPr/>
            </p:nvSpPr>
            <p:spPr bwMode="auto">
              <a:xfrm>
                <a:off x="3987" y="609"/>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rgbClr val="9900CC"/>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62" name="Freeform 38">
                <a:extLst>
                  <a:ext uri="{FF2B5EF4-FFF2-40B4-BE49-F238E27FC236}">
                    <a16:creationId xmlns:a16="http://schemas.microsoft.com/office/drawing/2014/main" id="{94D60940-7D57-4B82-98C7-2FBB8499A7CD}"/>
                  </a:ext>
                </a:extLst>
              </p:cNvPr>
              <p:cNvSpPr>
                <a:spLocks/>
              </p:cNvSpPr>
              <p:nvPr/>
            </p:nvSpPr>
            <p:spPr bwMode="auto">
              <a:xfrm>
                <a:off x="4464" y="2822"/>
                <a:ext cx="3" cy="637"/>
              </a:xfrm>
              <a:custGeom>
                <a:avLst/>
                <a:gdLst>
                  <a:gd name="T0" fmla="*/ 0 w 3"/>
                  <a:gd name="T1" fmla="*/ 637 h 637"/>
                  <a:gd name="T2" fmla="*/ 3 w 3"/>
                  <a:gd name="T3" fmla="*/ 0 h 637"/>
                </a:gdLst>
                <a:ahLst/>
                <a:cxnLst>
                  <a:cxn ang="0">
                    <a:pos x="T0" y="T1"/>
                  </a:cxn>
                  <a:cxn ang="0">
                    <a:pos x="T2" y="T3"/>
                  </a:cxn>
                </a:cxnLst>
                <a:rect l="0" t="0" r="r" b="b"/>
                <a:pathLst>
                  <a:path w="3" h="637">
                    <a:moveTo>
                      <a:pt x="0" y="637"/>
                    </a:moveTo>
                    <a:lnTo>
                      <a:pt x="3"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63" name="Freeform 39">
                <a:extLst>
                  <a:ext uri="{FF2B5EF4-FFF2-40B4-BE49-F238E27FC236}">
                    <a16:creationId xmlns:a16="http://schemas.microsoft.com/office/drawing/2014/main" id="{526B89FD-F0A2-4D92-A04F-140788C97DA3}"/>
                  </a:ext>
                </a:extLst>
              </p:cNvPr>
              <p:cNvSpPr>
                <a:spLocks/>
              </p:cNvSpPr>
              <p:nvPr/>
            </p:nvSpPr>
            <p:spPr bwMode="auto">
              <a:xfrm>
                <a:off x="4176" y="2870"/>
                <a:ext cx="1" cy="637"/>
              </a:xfrm>
              <a:custGeom>
                <a:avLst/>
                <a:gdLst>
                  <a:gd name="T0" fmla="*/ 0 w 3"/>
                  <a:gd name="T1" fmla="*/ 637 h 637"/>
                  <a:gd name="T2" fmla="*/ 3 w 3"/>
                  <a:gd name="T3" fmla="*/ 0 h 637"/>
                </a:gdLst>
                <a:ahLst/>
                <a:cxnLst>
                  <a:cxn ang="0">
                    <a:pos x="T0" y="T1"/>
                  </a:cxn>
                  <a:cxn ang="0">
                    <a:pos x="T2" y="T3"/>
                  </a:cxn>
                </a:cxnLst>
                <a:rect l="0" t="0" r="r" b="b"/>
                <a:pathLst>
                  <a:path w="3" h="637">
                    <a:moveTo>
                      <a:pt x="0" y="637"/>
                    </a:moveTo>
                    <a:lnTo>
                      <a:pt x="3" y="0"/>
                    </a:lnTo>
                  </a:path>
                </a:pathLst>
              </a:custGeom>
              <a:noFill/>
              <a:ln w="38100" cap="flat" cmpd="sng">
                <a:solidFill>
                  <a:srgbClr val="9900CC"/>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64" name="Freeform 40">
                <a:extLst>
                  <a:ext uri="{FF2B5EF4-FFF2-40B4-BE49-F238E27FC236}">
                    <a16:creationId xmlns:a16="http://schemas.microsoft.com/office/drawing/2014/main" id="{7DD270FE-2DEC-40F9-8AE6-3E64CEFE0E26}"/>
                  </a:ext>
                </a:extLst>
              </p:cNvPr>
              <p:cNvSpPr>
                <a:spLocks/>
              </p:cNvSpPr>
              <p:nvPr/>
            </p:nvSpPr>
            <p:spPr bwMode="auto">
              <a:xfrm>
                <a:off x="4176" y="2150"/>
                <a:ext cx="3" cy="808"/>
              </a:xfrm>
              <a:custGeom>
                <a:avLst/>
                <a:gdLst>
                  <a:gd name="T0" fmla="*/ 0 w 3"/>
                  <a:gd name="T1" fmla="*/ 808 h 808"/>
                  <a:gd name="T2" fmla="*/ 3 w 3"/>
                  <a:gd name="T3" fmla="*/ 0 h 808"/>
                </a:gdLst>
                <a:ahLst/>
                <a:cxnLst>
                  <a:cxn ang="0">
                    <a:pos x="T0" y="T1"/>
                  </a:cxn>
                  <a:cxn ang="0">
                    <a:pos x="T2" y="T3"/>
                  </a:cxn>
                </a:cxnLst>
                <a:rect l="0" t="0" r="r" b="b"/>
                <a:pathLst>
                  <a:path w="3" h="808">
                    <a:moveTo>
                      <a:pt x="0" y="808"/>
                    </a:moveTo>
                    <a:lnTo>
                      <a:pt x="3" y="0"/>
                    </a:lnTo>
                  </a:path>
                </a:pathLst>
              </a:custGeom>
              <a:noFill/>
              <a:ln w="38100" cap="flat" cmpd="sng">
                <a:solidFill>
                  <a:srgbClr val="9900CC"/>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65" name="Oval 41">
                <a:extLst>
                  <a:ext uri="{FF2B5EF4-FFF2-40B4-BE49-F238E27FC236}">
                    <a16:creationId xmlns:a16="http://schemas.microsoft.com/office/drawing/2014/main" id="{2A03C710-0761-41CE-89A8-410F44F225F4}"/>
                  </a:ext>
                </a:extLst>
              </p:cNvPr>
              <p:cNvSpPr>
                <a:spLocks noChangeArrowheads="1"/>
              </p:cNvSpPr>
              <p:nvPr/>
            </p:nvSpPr>
            <p:spPr bwMode="auto">
              <a:xfrm>
                <a:off x="4439" y="2272"/>
                <a:ext cx="70" cy="73"/>
              </a:xfrm>
              <a:prstGeom prst="ellipse">
                <a:avLst/>
              </a:prstGeom>
              <a:solidFill>
                <a:srgbClr val="FF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pSp>
        <p:graphicFrame>
          <p:nvGraphicFramePr>
            <p:cNvPr id="50" name="Object 31">
              <a:extLst>
                <a:ext uri="{FF2B5EF4-FFF2-40B4-BE49-F238E27FC236}">
                  <a16:creationId xmlns:a16="http://schemas.microsoft.com/office/drawing/2014/main" id="{9D2F8423-DE7F-4358-AEED-C112ABA55C05}"/>
                </a:ext>
              </a:extLst>
            </p:cNvPr>
            <p:cNvGraphicFramePr>
              <a:graphicFrameLocks noChangeAspect="1"/>
            </p:cNvGraphicFramePr>
            <p:nvPr>
              <p:extLst>
                <p:ext uri="{D42A27DB-BD31-4B8C-83A1-F6EECF244321}">
                  <p14:modId xmlns:p14="http://schemas.microsoft.com/office/powerpoint/2010/main" val="670015352"/>
                </p:ext>
              </p:extLst>
            </p:nvPr>
          </p:nvGraphicFramePr>
          <p:xfrm>
            <a:off x="8462963" y="601663"/>
            <a:ext cx="380700" cy="443700"/>
          </p:xfrm>
          <a:graphic>
            <a:graphicData uri="http://schemas.openxmlformats.org/presentationml/2006/ole">
              <mc:AlternateContent xmlns:mc="http://schemas.openxmlformats.org/markup-compatibility/2006">
                <mc:Choice xmlns:v="urn:schemas-microsoft-com:vml" Requires="v">
                  <p:oleObj spid="_x0000_s23161" name="Equation" r:id="rId37" imgW="152280" imgH="177480" progId="Equation.DSMT4">
                    <p:embed/>
                  </p:oleObj>
                </mc:Choice>
                <mc:Fallback>
                  <p:oleObj name="Equation" r:id="rId37" imgW="152280" imgH="177480" progId="Equation.DSMT4">
                    <p:embed/>
                    <p:pic>
                      <p:nvPicPr>
                        <p:cNvPr id="16" name="Object 31"/>
                        <p:cNvPicPr>
                          <a:picLocks noChangeAspect="1" noChangeArrowheads="1"/>
                        </p:cNvPicPr>
                        <p:nvPr/>
                      </p:nvPicPr>
                      <p:blipFill>
                        <a:blip r:embed="rId38"/>
                        <a:srcRect/>
                        <a:stretch>
                          <a:fillRect/>
                        </a:stretch>
                      </p:blipFill>
                      <p:spPr bwMode="auto">
                        <a:xfrm>
                          <a:off x="8462963" y="601663"/>
                          <a:ext cx="380700" cy="443700"/>
                        </a:xfrm>
                        <a:prstGeom prst="rect">
                          <a:avLst/>
                        </a:prstGeom>
                        <a:noFill/>
                        <a:ln>
                          <a:noFill/>
                        </a:ln>
                        <a:effectLst/>
                      </p:spPr>
                    </p:pic>
                  </p:oleObj>
                </mc:Fallback>
              </mc:AlternateContent>
            </a:graphicData>
          </a:graphic>
        </p:graphicFrame>
      </p:grpSp>
    </p:spTree>
    <p:extLst>
      <p:ext uri="{BB962C8B-B14F-4D97-AF65-F5344CB8AC3E}">
        <p14:creationId xmlns:p14="http://schemas.microsoft.com/office/powerpoint/2010/main" val="3087420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up)">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wipe(up)">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left)">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32" fill="hold"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ox(out)">
                                      <p:cBhvr>
                                        <p:cTn id="5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24</a:t>
            </a:fld>
            <a:endParaRPr lang="zh-CN" altLang="en-US"/>
          </a:p>
        </p:txBody>
      </p:sp>
      <p:sp>
        <p:nvSpPr>
          <p:cNvPr id="4" name="Text Box 2"/>
          <p:cNvSpPr txBox="1">
            <a:spLocks noChangeArrowheads="1"/>
          </p:cNvSpPr>
          <p:nvPr/>
        </p:nvSpPr>
        <p:spPr bwMode="auto">
          <a:xfrm>
            <a:off x="341965" y="313344"/>
            <a:ext cx="4251474"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ct val="10000"/>
              </a:spcBef>
            </a:pPr>
            <a:r>
              <a:rPr kumimoji="1" lang="zh-CN" altLang="en-US" sz="2800" b="1" dirty="0">
                <a:solidFill>
                  <a:srgbClr val="9900CC"/>
                </a:solidFill>
                <a:latin typeface="华文楷体" panose="02010600040101010101" pitchFamily="2" charset="-122"/>
                <a:ea typeface="华文楷体" panose="02010600040101010101" pitchFamily="2" charset="-122"/>
              </a:rPr>
              <a:t>例</a:t>
            </a:r>
            <a:r>
              <a:rPr kumimoji="1" lang="en-US" altLang="zh-CN" sz="2800" b="1" dirty="0">
                <a:solidFill>
                  <a:srgbClr val="9900CC"/>
                </a:solidFill>
                <a:latin typeface="华文楷体" panose="02010600040101010101" pitchFamily="2" charset="-122"/>
                <a:ea typeface="华文楷体" panose="02010600040101010101" pitchFamily="2" charset="-122"/>
              </a:rPr>
              <a:t>6</a:t>
            </a:r>
            <a:r>
              <a:rPr kumimoji="1" lang="zh-CN" altLang="en-US" sz="2800" b="1" dirty="0">
                <a:solidFill>
                  <a:srgbClr val="9900CC"/>
                </a:solidFill>
                <a:latin typeface="华文楷体" panose="02010600040101010101" pitchFamily="2" charset="-122"/>
                <a:ea typeface="华文楷体" panose="02010600040101010101" pitchFamily="2" charset="-122"/>
              </a:rPr>
              <a:t>：右图所示刚体对经过棒端且与棒垂直的轴的转动惯量如何计算？</a:t>
            </a:r>
            <a:r>
              <a:rPr kumimoji="1" lang="en-US" altLang="zh-CN" sz="2800" b="1" dirty="0">
                <a:solidFill>
                  <a:srgbClr val="9900CC"/>
                </a:solidFill>
                <a:latin typeface="华文楷体" panose="02010600040101010101" pitchFamily="2" charset="-122"/>
                <a:ea typeface="华文楷体" panose="02010600040101010101" pitchFamily="2" charset="-122"/>
              </a:rPr>
              <a:t>(</a:t>
            </a:r>
            <a:r>
              <a:rPr kumimoji="1" lang="zh-CN" altLang="en-US" sz="2800" b="1" dirty="0">
                <a:solidFill>
                  <a:srgbClr val="9900CC"/>
                </a:solidFill>
                <a:latin typeface="华文楷体" panose="02010600040101010101" pitchFamily="2" charset="-122"/>
                <a:ea typeface="华文楷体" panose="02010600040101010101" pitchFamily="2" charset="-122"/>
              </a:rPr>
              <a:t>棒长为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l</a:t>
            </a:r>
            <a:r>
              <a:rPr kumimoji="1" lang="zh-CN" altLang="en-US" sz="2800" b="1" dirty="0">
                <a:solidFill>
                  <a:srgbClr val="9900CC"/>
                </a:solidFill>
                <a:latin typeface="华文楷体" panose="02010600040101010101" pitchFamily="2" charset="-122"/>
                <a:ea typeface="华文楷体" panose="02010600040101010101" pitchFamily="2" charset="-122"/>
              </a:rPr>
              <a:t>、</a:t>
            </a:r>
            <a:r>
              <a:rPr kumimoji="1" lang="zh-CN" altLang="zh-CN" sz="2800" b="1" dirty="0">
                <a:solidFill>
                  <a:srgbClr val="9900CC"/>
                </a:solidFill>
                <a:latin typeface="华文楷体" panose="02010600040101010101" pitchFamily="2" charset="-122"/>
                <a:ea typeface="华文楷体" panose="02010600040101010101" pitchFamily="2" charset="-122"/>
              </a:rPr>
              <a:t>圆</a:t>
            </a:r>
            <a:r>
              <a:rPr kumimoji="1" lang="zh-CN" altLang="en-US" sz="2800" b="1" dirty="0">
                <a:solidFill>
                  <a:srgbClr val="9900CC"/>
                </a:solidFill>
                <a:latin typeface="华文楷体" panose="02010600040101010101" pitchFamily="2" charset="-122"/>
                <a:ea typeface="华文楷体" panose="02010600040101010101" pitchFamily="2" charset="-122"/>
              </a:rPr>
              <a:t>盘</a:t>
            </a:r>
            <a:r>
              <a:rPr kumimoji="1" lang="zh-CN" altLang="zh-CN" sz="2800" b="1" dirty="0">
                <a:solidFill>
                  <a:srgbClr val="9900CC"/>
                </a:solidFill>
                <a:latin typeface="华文楷体" panose="02010600040101010101" pitchFamily="2" charset="-122"/>
                <a:ea typeface="华文楷体" panose="02010600040101010101" pitchFamily="2" charset="-122"/>
              </a:rPr>
              <a:t>半径为</a:t>
            </a:r>
            <a:r>
              <a:rPr kumimoji="1" lang="en-US" altLang="zh-CN" sz="2800" b="1" i="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R</a:t>
            </a:r>
            <a:r>
              <a:rPr kumimoji="1" lang="zh-CN" altLang="en-US" sz="2800" b="1" dirty="0">
                <a:solidFill>
                  <a:srgbClr val="9900CC"/>
                </a:solidFill>
                <a:latin typeface="华文楷体" panose="02010600040101010101" pitchFamily="2" charset="-122"/>
                <a:ea typeface="华文楷体" panose="02010600040101010101" pitchFamily="2" charset="-122"/>
              </a:rPr>
              <a:t>）</a:t>
            </a:r>
          </a:p>
        </p:txBody>
      </p:sp>
      <p:graphicFrame>
        <p:nvGraphicFramePr>
          <p:cNvPr id="5" name="Object 3"/>
          <p:cNvGraphicFramePr>
            <a:graphicFrameLocks noChangeAspect="1"/>
          </p:cNvGraphicFramePr>
          <p:nvPr>
            <p:extLst>
              <p:ext uri="{D42A27DB-BD31-4B8C-83A1-F6EECF244321}">
                <p14:modId xmlns:p14="http://schemas.microsoft.com/office/powerpoint/2010/main" val="2864869250"/>
              </p:ext>
            </p:extLst>
          </p:nvPr>
        </p:nvGraphicFramePr>
        <p:xfrm>
          <a:off x="819161" y="2257775"/>
          <a:ext cx="2039400" cy="865656"/>
        </p:xfrm>
        <a:graphic>
          <a:graphicData uri="http://schemas.openxmlformats.org/presentationml/2006/ole">
            <mc:AlternateContent xmlns:mc="http://schemas.openxmlformats.org/markup-compatibility/2006">
              <mc:Choice xmlns:v="urn:schemas-microsoft-com:vml" Requires="v">
                <p:oleObj spid="_x0000_s14097" name="Equation" r:id="rId3" imgW="927000" imgH="393480" progId="Equation.DSMT4">
                  <p:embed/>
                </p:oleObj>
              </mc:Choice>
              <mc:Fallback>
                <p:oleObj name="Equation" r:id="rId3" imgW="927000" imgH="393480" progId="Equation.DSMT4">
                  <p:embed/>
                  <p:pic>
                    <p:nvPicPr>
                      <p:cNvPr id="111619" name="Object 3"/>
                      <p:cNvPicPr>
                        <a:picLocks noChangeAspect="1" noChangeArrowheads="1"/>
                      </p:cNvPicPr>
                      <p:nvPr/>
                    </p:nvPicPr>
                    <p:blipFill>
                      <a:blip r:embed="rId4"/>
                      <a:srcRect/>
                      <a:stretch>
                        <a:fillRect/>
                      </a:stretch>
                    </p:blipFill>
                    <p:spPr bwMode="auto">
                      <a:xfrm>
                        <a:off x="819161" y="2257775"/>
                        <a:ext cx="2039400" cy="865656"/>
                      </a:xfrm>
                      <a:prstGeom prst="rect">
                        <a:avLst/>
                      </a:prstGeom>
                      <a:noFill/>
                      <a:ln>
                        <a:noFill/>
                      </a:ln>
                      <a:effectLst/>
                    </p:spPr>
                  </p:pic>
                </p:oleObj>
              </mc:Fallback>
            </mc:AlternateContent>
          </a:graphicData>
        </a:graphic>
      </p:graphicFrame>
      <p:graphicFrame>
        <p:nvGraphicFramePr>
          <p:cNvPr id="6" name="Object 4"/>
          <p:cNvGraphicFramePr>
            <a:graphicFrameLocks noChangeAspect="1"/>
          </p:cNvGraphicFramePr>
          <p:nvPr>
            <p:extLst>
              <p:ext uri="{D42A27DB-BD31-4B8C-83A1-F6EECF244321}">
                <p14:modId xmlns:p14="http://schemas.microsoft.com/office/powerpoint/2010/main" val="2879718881"/>
              </p:ext>
            </p:extLst>
          </p:nvPr>
        </p:nvGraphicFramePr>
        <p:xfrm>
          <a:off x="819161" y="3249474"/>
          <a:ext cx="2216150" cy="869950"/>
        </p:xfrm>
        <a:graphic>
          <a:graphicData uri="http://schemas.openxmlformats.org/presentationml/2006/ole">
            <mc:AlternateContent xmlns:mc="http://schemas.openxmlformats.org/markup-compatibility/2006">
              <mc:Choice xmlns:v="urn:schemas-microsoft-com:vml" Requires="v">
                <p:oleObj spid="_x0000_s14098" name="Equation" r:id="rId5" imgW="1002960" imgH="393480" progId="Equation.DSMT4">
                  <p:embed/>
                </p:oleObj>
              </mc:Choice>
              <mc:Fallback>
                <p:oleObj name="Equation" r:id="rId5" imgW="1002960" imgH="393480" progId="Equation.DSMT4">
                  <p:embed/>
                  <p:pic>
                    <p:nvPicPr>
                      <p:cNvPr id="111620" name="Object 4"/>
                      <p:cNvPicPr>
                        <a:picLocks noChangeAspect="1" noChangeArrowheads="1"/>
                      </p:cNvPicPr>
                      <p:nvPr/>
                    </p:nvPicPr>
                    <p:blipFill>
                      <a:blip r:embed="rId6"/>
                      <a:srcRect/>
                      <a:stretch>
                        <a:fillRect/>
                      </a:stretch>
                    </p:blipFill>
                    <p:spPr bwMode="auto">
                      <a:xfrm>
                        <a:off x="819161" y="3249474"/>
                        <a:ext cx="2216150" cy="86995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2606503318"/>
              </p:ext>
            </p:extLst>
          </p:nvPr>
        </p:nvGraphicFramePr>
        <p:xfrm>
          <a:off x="3427414" y="3424514"/>
          <a:ext cx="2974975" cy="561975"/>
        </p:xfrm>
        <a:graphic>
          <a:graphicData uri="http://schemas.openxmlformats.org/presentationml/2006/ole">
            <mc:AlternateContent xmlns:mc="http://schemas.openxmlformats.org/markup-compatibility/2006">
              <mc:Choice xmlns:v="urn:schemas-microsoft-com:vml" Requires="v">
                <p:oleObj spid="_x0000_s14099" name="Equation" r:id="rId7" imgW="1346040" imgH="253800" progId="Equation.DSMT4">
                  <p:embed/>
                </p:oleObj>
              </mc:Choice>
              <mc:Fallback>
                <p:oleObj name="Equation" r:id="rId7" imgW="1346040" imgH="253800" progId="Equation.DSMT4">
                  <p:embed/>
                  <p:pic>
                    <p:nvPicPr>
                      <p:cNvPr id="111621" name="Object 5"/>
                      <p:cNvPicPr>
                        <a:picLocks noChangeAspect="1" noChangeArrowheads="1"/>
                      </p:cNvPicPr>
                      <p:nvPr/>
                    </p:nvPicPr>
                    <p:blipFill>
                      <a:blip r:embed="rId8"/>
                      <a:srcRect/>
                      <a:stretch>
                        <a:fillRect/>
                      </a:stretch>
                    </p:blipFill>
                    <p:spPr bwMode="auto">
                      <a:xfrm>
                        <a:off x="3427414" y="3424514"/>
                        <a:ext cx="2974975" cy="561975"/>
                      </a:xfrm>
                      <a:prstGeom prst="rect">
                        <a:avLst/>
                      </a:prstGeom>
                      <a:noFill/>
                      <a:ln>
                        <a:noFill/>
                      </a:ln>
                      <a:effectLst/>
                      <a:extLst>
                        <a:ext uri="{909E8E84-426E-40DD-AFC4-6F175D3DCCD1}">
                          <a14:hiddenFill xmlns:a14="http://schemas.microsoft.com/office/drawing/2010/main">
                            <a:solidFill>
                              <a:srgbClr val="CC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4205312249"/>
              </p:ext>
            </p:extLst>
          </p:nvPr>
        </p:nvGraphicFramePr>
        <p:xfrm>
          <a:off x="819161" y="5147874"/>
          <a:ext cx="5529262" cy="869950"/>
        </p:xfrm>
        <a:graphic>
          <a:graphicData uri="http://schemas.openxmlformats.org/presentationml/2006/ole">
            <mc:AlternateContent xmlns:mc="http://schemas.openxmlformats.org/markup-compatibility/2006">
              <mc:Choice xmlns:v="urn:schemas-microsoft-com:vml" Requires="v">
                <p:oleObj spid="_x0000_s14100" name="Equation" r:id="rId9" imgW="2501640" imgH="393480" progId="Equation.DSMT4">
                  <p:embed/>
                </p:oleObj>
              </mc:Choice>
              <mc:Fallback>
                <p:oleObj name="Equation" r:id="rId9" imgW="2501640" imgH="393480" progId="Equation.DSMT4">
                  <p:embed/>
                  <p:pic>
                    <p:nvPicPr>
                      <p:cNvPr id="111622" name="Object 6"/>
                      <p:cNvPicPr>
                        <a:picLocks noChangeAspect="1" noChangeArrowheads="1"/>
                      </p:cNvPicPr>
                      <p:nvPr/>
                    </p:nvPicPr>
                    <p:blipFill>
                      <a:blip r:embed="rId10"/>
                      <a:srcRect/>
                      <a:stretch>
                        <a:fillRect/>
                      </a:stretch>
                    </p:blipFill>
                    <p:spPr bwMode="auto">
                      <a:xfrm>
                        <a:off x="819161" y="5147874"/>
                        <a:ext cx="5529262" cy="86995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9" name="Group 7"/>
          <p:cNvGrpSpPr>
            <a:grpSpLocks/>
          </p:cNvGrpSpPr>
          <p:nvPr/>
        </p:nvGrpSpPr>
        <p:grpSpPr bwMode="auto">
          <a:xfrm>
            <a:off x="5137158" y="510655"/>
            <a:ext cx="1668466" cy="1174751"/>
            <a:chOff x="2645" y="288"/>
            <a:chExt cx="1051" cy="740"/>
          </a:xfrm>
        </p:grpSpPr>
        <p:sp>
          <p:nvSpPr>
            <p:cNvPr id="10" name="Oval 8"/>
            <p:cNvSpPr>
              <a:spLocks noChangeArrowheads="1"/>
            </p:cNvSpPr>
            <p:nvPr/>
          </p:nvSpPr>
          <p:spPr bwMode="auto">
            <a:xfrm>
              <a:off x="2645" y="937"/>
              <a:ext cx="91" cy="91"/>
            </a:xfrm>
            <a:prstGeom prst="ellipse">
              <a:avLst/>
            </a:prstGeom>
            <a:solidFill>
              <a:srgbClr val="9900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1" name="AutoShape 9"/>
            <p:cNvSpPr>
              <a:spLocks noChangeArrowheads="1"/>
            </p:cNvSpPr>
            <p:nvPr/>
          </p:nvSpPr>
          <p:spPr bwMode="auto">
            <a:xfrm>
              <a:off x="3120" y="288"/>
              <a:ext cx="576" cy="384"/>
            </a:xfrm>
            <a:prstGeom prst="wedgeEllipseCallout">
              <a:avLst>
                <a:gd name="adj1" fmla="val -111287"/>
                <a:gd name="adj2" fmla="val 105991"/>
              </a:avLst>
            </a:prstGeom>
            <a:solidFill>
              <a:srgbClr val="CCFFFF"/>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r>
                <a:rPr kumimoji="1" lang="zh-CN" altLang="en-US" sz="2800" b="1" dirty="0">
                  <a:latin typeface="华文楷体" panose="02010600040101010101" pitchFamily="2" charset="-122"/>
                  <a:ea typeface="华文楷体" panose="02010600040101010101" pitchFamily="2" charset="-122"/>
                </a:rPr>
                <a:t>轴</a:t>
              </a:r>
            </a:p>
          </p:txBody>
        </p:sp>
      </p:grpSp>
      <p:grpSp>
        <p:nvGrpSpPr>
          <p:cNvPr id="12" name="Group 10"/>
          <p:cNvGrpSpPr>
            <a:grpSpLocks/>
          </p:cNvGrpSpPr>
          <p:nvPr/>
        </p:nvGrpSpPr>
        <p:grpSpPr bwMode="auto">
          <a:xfrm>
            <a:off x="5194301" y="1506538"/>
            <a:ext cx="2374900" cy="981075"/>
            <a:chOff x="2936" y="904"/>
            <a:chExt cx="1496" cy="618"/>
          </a:xfrm>
        </p:grpSpPr>
        <p:sp>
          <p:nvSpPr>
            <p:cNvPr id="13" name="Rectangle 11"/>
            <p:cNvSpPr>
              <a:spLocks noChangeArrowheads="1"/>
            </p:cNvSpPr>
            <p:nvPr/>
          </p:nvSpPr>
          <p:spPr bwMode="auto">
            <a:xfrm rot="1016505">
              <a:off x="2936" y="1158"/>
              <a:ext cx="1496" cy="77"/>
            </a:xfrm>
            <a:prstGeom prst="rect">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18" name="Object 16"/>
            <p:cNvGraphicFramePr>
              <a:graphicFrameLocks noChangeAspect="1"/>
            </p:cNvGraphicFramePr>
            <p:nvPr>
              <p:extLst>
                <p:ext uri="{D42A27DB-BD31-4B8C-83A1-F6EECF244321}">
                  <p14:modId xmlns:p14="http://schemas.microsoft.com/office/powerpoint/2010/main" val="3508930828"/>
                </p:ext>
              </p:extLst>
            </p:nvPr>
          </p:nvGraphicFramePr>
          <p:xfrm>
            <a:off x="3556" y="1276"/>
            <a:ext cx="141" cy="246"/>
          </p:xfrm>
          <a:graphic>
            <a:graphicData uri="http://schemas.openxmlformats.org/presentationml/2006/ole">
              <mc:AlternateContent xmlns:mc="http://schemas.openxmlformats.org/markup-compatibility/2006">
                <mc:Choice xmlns:v="urn:schemas-microsoft-com:vml" Requires="v">
                  <p:oleObj spid="_x0000_s14101" name="Equation" r:id="rId11" imgW="101520" imgH="177480" progId="Equation.DSMT4">
                    <p:embed/>
                  </p:oleObj>
                </mc:Choice>
                <mc:Fallback>
                  <p:oleObj name="Equation" r:id="rId11" imgW="101520" imgH="177480" progId="Equation.DSMT4">
                    <p:embed/>
                    <p:pic>
                      <p:nvPicPr>
                        <p:cNvPr id="111632" name="Object 16"/>
                        <p:cNvPicPr>
                          <a:picLocks noChangeAspect="1" noChangeArrowheads="1"/>
                        </p:cNvPicPr>
                        <p:nvPr/>
                      </p:nvPicPr>
                      <p:blipFill>
                        <a:blip r:embed="rId12"/>
                        <a:srcRect/>
                        <a:stretch>
                          <a:fillRect/>
                        </a:stretch>
                      </p:blipFill>
                      <p:spPr bwMode="auto">
                        <a:xfrm>
                          <a:off x="3556" y="1276"/>
                          <a:ext cx="141" cy="246"/>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p:cNvGraphicFramePr>
              <a:graphicFrameLocks noChangeAspect="1"/>
            </p:cNvGraphicFramePr>
            <p:nvPr>
              <p:extLst>
                <p:ext uri="{D42A27DB-BD31-4B8C-83A1-F6EECF244321}">
                  <p14:modId xmlns:p14="http://schemas.microsoft.com/office/powerpoint/2010/main" val="553125604"/>
                </p:ext>
              </p:extLst>
            </p:nvPr>
          </p:nvGraphicFramePr>
          <p:xfrm>
            <a:off x="3586" y="904"/>
            <a:ext cx="281" cy="317"/>
          </p:xfrm>
          <a:graphic>
            <a:graphicData uri="http://schemas.openxmlformats.org/presentationml/2006/ole">
              <mc:AlternateContent xmlns:mc="http://schemas.openxmlformats.org/markup-compatibility/2006">
                <mc:Choice xmlns:v="urn:schemas-microsoft-com:vml" Requires="v">
                  <p:oleObj spid="_x0000_s14102" name="Equation" r:id="rId13" imgW="203040" imgH="228600" progId="Equation.DSMT4">
                    <p:embed/>
                  </p:oleObj>
                </mc:Choice>
                <mc:Fallback>
                  <p:oleObj name="Equation" r:id="rId13" imgW="203040" imgH="228600" progId="Equation.DSMT4">
                    <p:embed/>
                    <p:pic>
                      <p:nvPicPr>
                        <p:cNvPr id="111633" name="Object 17"/>
                        <p:cNvPicPr>
                          <a:picLocks noChangeAspect="1" noChangeArrowheads="1"/>
                        </p:cNvPicPr>
                        <p:nvPr/>
                      </p:nvPicPr>
                      <p:blipFill>
                        <a:blip r:embed="rId14"/>
                        <a:srcRect/>
                        <a:stretch>
                          <a:fillRect/>
                        </a:stretch>
                      </p:blipFill>
                      <p:spPr bwMode="auto">
                        <a:xfrm>
                          <a:off x="3586" y="904"/>
                          <a:ext cx="281" cy="317"/>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0" name="Group 18"/>
          <p:cNvGrpSpPr>
            <a:grpSpLocks/>
          </p:cNvGrpSpPr>
          <p:nvPr/>
        </p:nvGrpSpPr>
        <p:grpSpPr bwMode="auto">
          <a:xfrm>
            <a:off x="7489828" y="1817688"/>
            <a:ext cx="1341438" cy="1323975"/>
            <a:chOff x="4382" y="1100"/>
            <a:chExt cx="845" cy="834"/>
          </a:xfrm>
          <a:solidFill>
            <a:srgbClr val="FFC000"/>
          </a:solidFill>
        </p:grpSpPr>
        <p:sp>
          <p:nvSpPr>
            <p:cNvPr id="21" name="Oval 19"/>
            <p:cNvSpPr>
              <a:spLocks noChangeArrowheads="1"/>
            </p:cNvSpPr>
            <p:nvPr/>
          </p:nvSpPr>
          <p:spPr bwMode="auto">
            <a:xfrm>
              <a:off x="4382" y="1100"/>
              <a:ext cx="845" cy="834"/>
            </a:xfrm>
            <a:prstGeom prst="ellips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aphicFrame>
          <p:nvGraphicFramePr>
            <p:cNvPr id="22" name="Object 20"/>
            <p:cNvGraphicFramePr>
              <a:graphicFrameLocks noChangeAspect="1"/>
            </p:cNvGraphicFramePr>
            <p:nvPr>
              <p:extLst>
                <p:ext uri="{D42A27DB-BD31-4B8C-83A1-F6EECF244321}">
                  <p14:modId xmlns:p14="http://schemas.microsoft.com/office/powerpoint/2010/main" val="3587234960"/>
                </p:ext>
              </p:extLst>
            </p:nvPr>
          </p:nvGraphicFramePr>
          <p:xfrm>
            <a:off x="4563" y="1584"/>
            <a:ext cx="228" cy="228"/>
          </p:xfrm>
          <a:graphic>
            <a:graphicData uri="http://schemas.openxmlformats.org/presentationml/2006/ole">
              <mc:AlternateContent xmlns:mc="http://schemas.openxmlformats.org/markup-compatibility/2006">
                <mc:Choice xmlns:v="urn:schemas-microsoft-com:vml" Requires="v">
                  <p:oleObj spid="_x0000_s14103" name="Equation" r:id="rId15" imgW="164880" imgH="164880" progId="Equation.DSMT4">
                    <p:embed/>
                  </p:oleObj>
                </mc:Choice>
                <mc:Fallback>
                  <p:oleObj name="Equation" r:id="rId15" imgW="164880" imgH="164880" progId="Equation.DSMT4">
                    <p:embed/>
                    <p:pic>
                      <p:nvPicPr>
                        <p:cNvPr id="111636" name="Object 20"/>
                        <p:cNvPicPr>
                          <a:picLocks noChangeAspect="1" noChangeArrowheads="1"/>
                        </p:cNvPicPr>
                        <p:nvPr/>
                      </p:nvPicPr>
                      <p:blipFill>
                        <a:blip r:embed="rId16"/>
                        <a:srcRect/>
                        <a:stretch>
                          <a:fillRect/>
                        </a:stretch>
                      </p:blipFill>
                      <p:spPr bwMode="auto">
                        <a:xfrm>
                          <a:off x="4563" y="1584"/>
                          <a:ext cx="228" cy="22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 name="Object 22"/>
            <p:cNvGraphicFramePr>
              <a:graphicFrameLocks noChangeAspect="1"/>
            </p:cNvGraphicFramePr>
            <p:nvPr>
              <p:extLst>
                <p:ext uri="{D42A27DB-BD31-4B8C-83A1-F6EECF244321}">
                  <p14:modId xmlns:p14="http://schemas.microsoft.com/office/powerpoint/2010/main" val="1581033097"/>
                </p:ext>
              </p:extLst>
            </p:nvPr>
          </p:nvGraphicFramePr>
          <p:xfrm>
            <a:off x="4686" y="1135"/>
            <a:ext cx="299" cy="317"/>
          </p:xfrm>
          <a:graphic>
            <a:graphicData uri="http://schemas.openxmlformats.org/presentationml/2006/ole">
              <mc:AlternateContent xmlns:mc="http://schemas.openxmlformats.org/markup-compatibility/2006">
                <mc:Choice xmlns:v="urn:schemas-microsoft-com:vml" Requires="v">
                  <p:oleObj spid="_x0000_s14104" name="Equation" r:id="rId17" imgW="215640" imgH="228600" progId="Equation.DSMT4">
                    <p:embed/>
                  </p:oleObj>
                </mc:Choice>
                <mc:Fallback>
                  <p:oleObj name="Equation" r:id="rId17" imgW="215640" imgH="228600" progId="Equation.DSMT4">
                    <p:embed/>
                    <p:pic>
                      <p:nvPicPr>
                        <p:cNvPr id="111638" name="Object 22"/>
                        <p:cNvPicPr>
                          <a:picLocks noChangeAspect="1" noChangeArrowheads="1"/>
                        </p:cNvPicPr>
                        <p:nvPr/>
                      </p:nvPicPr>
                      <p:blipFill>
                        <a:blip r:embed="rId18"/>
                        <a:srcRect/>
                        <a:stretch>
                          <a:fillRect/>
                        </a:stretch>
                      </p:blipFill>
                      <p:spPr bwMode="auto">
                        <a:xfrm>
                          <a:off x="4686" y="1135"/>
                          <a:ext cx="299" cy="317"/>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aphicFrame>
        <p:nvGraphicFramePr>
          <p:cNvPr id="25" name="Object 24"/>
          <p:cNvGraphicFramePr>
            <a:graphicFrameLocks noChangeAspect="1"/>
          </p:cNvGraphicFramePr>
          <p:nvPr>
            <p:extLst>
              <p:ext uri="{D42A27DB-BD31-4B8C-83A1-F6EECF244321}">
                <p14:modId xmlns:p14="http://schemas.microsoft.com/office/powerpoint/2010/main" val="1572010630"/>
              </p:ext>
            </p:extLst>
          </p:nvPr>
        </p:nvGraphicFramePr>
        <p:xfrm>
          <a:off x="832429" y="4357688"/>
          <a:ext cx="5192713" cy="560387"/>
        </p:xfrm>
        <a:graphic>
          <a:graphicData uri="http://schemas.openxmlformats.org/presentationml/2006/ole">
            <mc:AlternateContent xmlns:mc="http://schemas.openxmlformats.org/markup-compatibility/2006">
              <mc:Choice xmlns:v="urn:schemas-microsoft-com:vml" Requires="v">
                <p:oleObj spid="_x0000_s14105" name="Equation" r:id="rId19" imgW="2349360" imgH="253800" progId="Equation.DSMT4">
                  <p:embed/>
                </p:oleObj>
              </mc:Choice>
              <mc:Fallback>
                <p:oleObj name="Equation" r:id="rId19" imgW="2349360" imgH="253800" progId="Equation.DSMT4">
                  <p:embed/>
                  <p:pic>
                    <p:nvPicPr>
                      <p:cNvPr id="111640" name="Object 24"/>
                      <p:cNvPicPr>
                        <a:picLocks noChangeAspect="1" noChangeArrowheads="1"/>
                      </p:cNvPicPr>
                      <p:nvPr/>
                    </p:nvPicPr>
                    <p:blipFill>
                      <a:blip r:embed="rId20"/>
                      <a:srcRect/>
                      <a:stretch>
                        <a:fillRect/>
                      </a:stretch>
                    </p:blipFill>
                    <p:spPr bwMode="auto">
                      <a:xfrm>
                        <a:off x="832429" y="4357688"/>
                        <a:ext cx="5192713" cy="560387"/>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94240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left)">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wipe(left)">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righ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wipe(left)">
                                      <p:cBhvr>
                                        <p:cTn id="42" dur="500"/>
                                        <p:tgtEl>
                                          <p:spTgt spid="2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dirty="0"/>
          </a:p>
        </p:txBody>
      </p:sp>
      <p:sp>
        <p:nvSpPr>
          <p:cNvPr id="3" name="灯片编号占位符 2"/>
          <p:cNvSpPr>
            <a:spLocks noGrp="1"/>
          </p:cNvSpPr>
          <p:nvPr>
            <p:ph type="sldNum" sz="quarter" idx="12"/>
          </p:nvPr>
        </p:nvSpPr>
        <p:spPr/>
        <p:txBody>
          <a:bodyPr/>
          <a:lstStyle/>
          <a:p>
            <a:fld id="{0E81DA72-FED3-491C-8B54-9DCADA948234}" type="slidenum">
              <a:rPr lang="zh-CN" altLang="en-US" smtClean="0"/>
              <a:t>25</a:t>
            </a:fld>
            <a:endParaRPr lang="zh-CN" altLang="en-US" dirty="0"/>
          </a:p>
        </p:txBody>
      </p:sp>
      <p:sp>
        <p:nvSpPr>
          <p:cNvPr id="4" name="Text Box 3"/>
          <p:cNvSpPr txBox="1">
            <a:spLocks noChangeArrowheads="1"/>
          </p:cNvSpPr>
          <p:nvPr/>
        </p:nvSpPr>
        <p:spPr bwMode="auto">
          <a:xfrm>
            <a:off x="3023311" y="351472"/>
            <a:ext cx="2339102"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仅适用于薄板</a:t>
            </a:r>
          </a:p>
        </p:txBody>
      </p:sp>
      <p:sp>
        <p:nvSpPr>
          <p:cNvPr id="5" name="Text Box 4"/>
          <p:cNvSpPr txBox="1">
            <a:spLocks noChangeArrowheads="1"/>
          </p:cNvSpPr>
          <p:nvPr/>
        </p:nvSpPr>
        <p:spPr bwMode="auto">
          <a:xfrm>
            <a:off x="429294" y="975743"/>
            <a:ext cx="5325428" cy="2246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just">
              <a:spcBef>
                <a:spcPct val="5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对于薄板刚体，若建立坐标系</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o-xyz</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z</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轴与薄板垂直，</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oxy</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坐标面在薄板内，则薄板刚体对于</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z</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轴的转动惯量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I</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z</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等于对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x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轴和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y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轴的转动惯量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I</a:t>
            </a:r>
            <a:r>
              <a:rPr kumimoji="1" lang="en-US" altLang="zh-CN" sz="2800" b="1" i="1" baseline="-25000" dirty="0">
                <a:latin typeface="Times New Roman" panose="02020603050405020304" pitchFamily="18" charset="0"/>
                <a:ea typeface="华文楷体" panose="02010600040101010101" pitchFamily="2" charset="-122"/>
                <a:cs typeface="Times New Roman" panose="02020603050405020304" pitchFamily="18" charset="0"/>
              </a:rPr>
              <a:t>x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与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I</a:t>
            </a:r>
            <a:r>
              <a:rPr kumimoji="1" lang="en-US" altLang="zh-CN" sz="2800" b="1" i="1" baseline="-25000" dirty="0" err="1">
                <a:latin typeface="Times New Roman" panose="02020603050405020304" pitchFamily="18" charset="0"/>
                <a:ea typeface="华文楷体" panose="02010600040101010101" pitchFamily="2" charset="-122"/>
                <a:cs typeface="Times New Roman" panose="02020603050405020304" pitchFamily="18" charset="0"/>
              </a:rPr>
              <a:t>y</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之和。</a:t>
            </a:r>
          </a:p>
        </p:txBody>
      </p:sp>
      <p:graphicFrame>
        <p:nvGraphicFramePr>
          <p:cNvPr id="6" name="Object 5"/>
          <p:cNvGraphicFramePr>
            <a:graphicFrameLocks noChangeAspect="1"/>
          </p:cNvGraphicFramePr>
          <p:nvPr>
            <p:extLst>
              <p:ext uri="{D42A27DB-BD31-4B8C-83A1-F6EECF244321}">
                <p14:modId xmlns:p14="http://schemas.microsoft.com/office/powerpoint/2010/main" val="1716313778"/>
              </p:ext>
            </p:extLst>
          </p:nvPr>
        </p:nvGraphicFramePr>
        <p:xfrm>
          <a:off x="1908649" y="4176343"/>
          <a:ext cx="1899216" cy="530640"/>
        </p:xfrm>
        <a:graphic>
          <a:graphicData uri="http://schemas.openxmlformats.org/presentationml/2006/ole">
            <mc:AlternateContent xmlns:mc="http://schemas.openxmlformats.org/markup-compatibility/2006">
              <mc:Choice xmlns:v="urn:schemas-microsoft-com:vml" Requires="v">
                <p:oleObj spid="_x0000_s13190" name="Equation" r:id="rId3" imgW="863280" imgH="241200" progId="Equation.DSMT4">
                  <p:embed/>
                </p:oleObj>
              </mc:Choice>
              <mc:Fallback>
                <p:oleObj name="Equation" r:id="rId3" imgW="863280" imgH="241200" progId="Equation.DSMT4">
                  <p:embed/>
                  <p:pic>
                    <p:nvPicPr>
                      <p:cNvPr id="5" name="Object 5"/>
                      <p:cNvPicPr>
                        <a:picLocks noChangeAspect="1" noChangeArrowheads="1"/>
                      </p:cNvPicPr>
                      <p:nvPr/>
                    </p:nvPicPr>
                    <p:blipFill>
                      <a:blip r:embed="rId4"/>
                      <a:srcRect/>
                      <a:stretch>
                        <a:fillRect/>
                      </a:stretch>
                    </p:blipFill>
                    <p:spPr bwMode="auto">
                      <a:xfrm>
                        <a:off x="1908649" y="4176343"/>
                        <a:ext cx="1899216" cy="530640"/>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9"/>
          <p:cNvGraphicFramePr>
            <a:graphicFrameLocks noChangeAspect="1"/>
          </p:cNvGraphicFramePr>
          <p:nvPr>
            <p:extLst>
              <p:ext uri="{D42A27DB-BD31-4B8C-83A1-F6EECF244321}">
                <p14:modId xmlns:p14="http://schemas.microsoft.com/office/powerpoint/2010/main" val="1511540143"/>
              </p:ext>
            </p:extLst>
          </p:nvPr>
        </p:nvGraphicFramePr>
        <p:xfrm>
          <a:off x="539281" y="3381626"/>
          <a:ext cx="4637952" cy="642312"/>
        </p:xfrm>
        <a:graphic>
          <a:graphicData uri="http://schemas.openxmlformats.org/presentationml/2006/ole">
            <mc:AlternateContent xmlns:mc="http://schemas.openxmlformats.org/markup-compatibility/2006">
              <mc:Choice xmlns:v="urn:schemas-microsoft-com:vml" Requires="v">
                <p:oleObj spid="_x0000_s13191" name="Equation" r:id="rId5" imgW="2108160" imgH="291960" progId="Equation.DSMT4">
                  <p:embed/>
                </p:oleObj>
              </mc:Choice>
              <mc:Fallback>
                <p:oleObj name="Equation" r:id="rId5" imgW="2108160" imgH="291960" progId="Equation.DSMT4">
                  <p:embed/>
                  <p:pic>
                    <p:nvPicPr>
                      <p:cNvPr id="6" name="Object 19"/>
                      <p:cNvPicPr>
                        <a:picLocks noChangeAspect="1" noChangeArrowheads="1"/>
                      </p:cNvPicPr>
                      <p:nvPr/>
                    </p:nvPicPr>
                    <p:blipFill>
                      <a:blip r:embed="rId6"/>
                      <a:srcRect/>
                      <a:stretch>
                        <a:fillRect/>
                      </a:stretch>
                    </p:blipFill>
                    <p:spPr bwMode="auto">
                      <a:xfrm>
                        <a:off x="539281" y="3381626"/>
                        <a:ext cx="4637952" cy="642312"/>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20"/>
          <p:cNvSpPr txBox="1">
            <a:spLocks noChangeArrowheads="1"/>
          </p:cNvSpPr>
          <p:nvPr/>
        </p:nvSpPr>
        <p:spPr bwMode="auto">
          <a:xfrm>
            <a:off x="389614" y="4798216"/>
            <a:ext cx="8366459"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latin typeface="华文楷体" panose="02010600040101010101" pitchFamily="2" charset="-122"/>
                <a:ea typeface="华文楷体" panose="02010600040101010101" pitchFamily="2" charset="-122"/>
              </a:rPr>
              <a:t>另外，为了描述简便，常把刚体绕某轴的转动惯量等价于一个相同质量的质点绕同一个轴的转动惯量：</a:t>
            </a:r>
          </a:p>
        </p:txBody>
      </p:sp>
      <p:graphicFrame>
        <p:nvGraphicFramePr>
          <p:cNvPr id="9" name="Object 21"/>
          <p:cNvGraphicFramePr>
            <a:graphicFrameLocks noChangeAspect="1"/>
          </p:cNvGraphicFramePr>
          <p:nvPr>
            <p:extLst>
              <p:ext uri="{D42A27DB-BD31-4B8C-83A1-F6EECF244321}">
                <p14:modId xmlns:p14="http://schemas.microsoft.com/office/powerpoint/2010/main" val="1389453625"/>
              </p:ext>
            </p:extLst>
          </p:nvPr>
        </p:nvGraphicFramePr>
        <p:xfrm>
          <a:off x="1336363" y="5745901"/>
          <a:ext cx="1364400" cy="507600"/>
        </p:xfrm>
        <a:graphic>
          <a:graphicData uri="http://schemas.openxmlformats.org/presentationml/2006/ole">
            <mc:AlternateContent xmlns:mc="http://schemas.openxmlformats.org/markup-compatibility/2006">
              <mc:Choice xmlns:v="urn:schemas-microsoft-com:vml" Requires="v">
                <p:oleObj spid="_x0000_s13192" name="Equation" r:id="rId7" imgW="545760" imgH="203040" progId="Equation.DSMT4">
                  <p:embed/>
                </p:oleObj>
              </mc:Choice>
              <mc:Fallback>
                <p:oleObj name="Equation" r:id="rId7" imgW="545760" imgH="203040" progId="Equation.DSMT4">
                  <p:embed/>
                  <p:pic>
                    <p:nvPicPr>
                      <p:cNvPr id="8" name="Object 21"/>
                      <p:cNvPicPr>
                        <a:picLocks noChangeAspect="1" noChangeArrowheads="1"/>
                      </p:cNvPicPr>
                      <p:nvPr/>
                    </p:nvPicPr>
                    <p:blipFill>
                      <a:blip r:embed="rId8"/>
                      <a:srcRect/>
                      <a:stretch>
                        <a:fillRect/>
                      </a:stretch>
                    </p:blipFill>
                    <p:spPr bwMode="auto">
                      <a:xfrm>
                        <a:off x="1336363" y="5745901"/>
                        <a:ext cx="1364400" cy="50760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0" name="Group 22"/>
          <p:cNvGrpSpPr>
            <a:grpSpLocks/>
          </p:cNvGrpSpPr>
          <p:nvPr/>
        </p:nvGrpSpPr>
        <p:grpSpPr bwMode="auto">
          <a:xfrm>
            <a:off x="3270250" y="5806649"/>
            <a:ext cx="4000502" cy="523875"/>
            <a:chOff x="2728" y="3772"/>
            <a:chExt cx="2520" cy="330"/>
          </a:xfrm>
        </p:grpSpPr>
        <p:graphicFrame>
          <p:nvGraphicFramePr>
            <p:cNvPr id="11" name="Object 23"/>
            <p:cNvGraphicFramePr>
              <a:graphicFrameLocks noChangeAspect="1"/>
            </p:cNvGraphicFramePr>
            <p:nvPr>
              <p:extLst>
                <p:ext uri="{D42A27DB-BD31-4B8C-83A1-F6EECF244321}">
                  <p14:modId xmlns:p14="http://schemas.microsoft.com/office/powerpoint/2010/main" val="343970946"/>
                </p:ext>
              </p:extLst>
            </p:nvPr>
          </p:nvGraphicFramePr>
          <p:xfrm>
            <a:off x="2728" y="3781"/>
            <a:ext cx="220" cy="279"/>
          </p:xfrm>
          <a:graphic>
            <a:graphicData uri="http://schemas.openxmlformats.org/presentationml/2006/ole">
              <mc:AlternateContent xmlns:mc="http://schemas.openxmlformats.org/markup-compatibility/2006">
                <mc:Choice xmlns:v="urn:schemas-microsoft-com:vml" Requires="v">
                  <p:oleObj spid="_x0000_s13193" name="Equation" r:id="rId9" imgW="139680" imgH="177480" progId="Equation.DSMT4">
                    <p:embed/>
                  </p:oleObj>
                </mc:Choice>
                <mc:Fallback>
                  <p:oleObj name="Equation" r:id="rId9" imgW="139680" imgH="177480" progId="Equation.DSMT4">
                    <p:embed/>
                    <p:pic>
                      <p:nvPicPr>
                        <p:cNvPr id="10" name="Object 23"/>
                        <p:cNvPicPr>
                          <a:picLocks noChangeAspect="1" noChangeArrowheads="1"/>
                        </p:cNvPicPr>
                        <p:nvPr/>
                      </p:nvPicPr>
                      <p:blipFill>
                        <a:blip r:embed="rId10"/>
                        <a:srcRect/>
                        <a:stretch>
                          <a:fillRect/>
                        </a:stretch>
                      </p:blipFill>
                      <p:spPr bwMode="auto">
                        <a:xfrm>
                          <a:off x="2728" y="3781"/>
                          <a:ext cx="220" cy="279"/>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24"/>
            <p:cNvSpPr txBox="1">
              <a:spLocks noChangeArrowheads="1"/>
            </p:cNvSpPr>
            <p:nvPr/>
          </p:nvSpPr>
          <p:spPr bwMode="auto">
            <a:xfrm>
              <a:off x="2870" y="3772"/>
              <a:ext cx="2378" cy="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华文楷体" panose="02010600040101010101" pitchFamily="2" charset="-122"/>
                  <a:ea typeface="华文楷体" panose="02010600040101010101" pitchFamily="2" charset="-122"/>
                </a:rPr>
                <a:t>称为</a:t>
              </a:r>
              <a:r>
                <a:rPr kumimoji="1" lang="zh-CN" altLang="en-US" sz="2800" b="1" dirty="0">
                  <a:solidFill>
                    <a:srgbClr val="0000FF"/>
                  </a:solidFill>
                  <a:latin typeface="华文楷体" panose="02010600040101010101" pitchFamily="2" charset="-122"/>
                  <a:ea typeface="华文楷体" panose="02010600040101010101" pitchFamily="2" charset="-122"/>
                </a:rPr>
                <a:t>刚体的回转半径</a:t>
              </a:r>
              <a:r>
                <a:rPr kumimoji="1" lang="zh-CN" altLang="en-US" sz="2800" b="1" dirty="0">
                  <a:solidFill>
                    <a:schemeClr val="tx2"/>
                  </a:solidFill>
                  <a:latin typeface="华文楷体" panose="02010600040101010101" pitchFamily="2" charset="-122"/>
                  <a:ea typeface="华文楷体" panose="02010600040101010101" pitchFamily="2" charset="-122"/>
                </a:rPr>
                <a:t>。</a:t>
              </a:r>
            </a:p>
          </p:txBody>
        </p:sp>
      </p:grpSp>
      <p:grpSp>
        <p:nvGrpSpPr>
          <p:cNvPr id="13" name="Group 28"/>
          <p:cNvGrpSpPr>
            <a:grpSpLocks/>
          </p:cNvGrpSpPr>
          <p:nvPr/>
        </p:nvGrpSpPr>
        <p:grpSpPr bwMode="auto">
          <a:xfrm>
            <a:off x="5828508" y="1606440"/>
            <a:ext cx="2925763" cy="2524125"/>
            <a:chOff x="3832" y="406"/>
            <a:chExt cx="1843" cy="1590"/>
          </a:xfrm>
        </p:grpSpPr>
        <p:graphicFrame>
          <p:nvGraphicFramePr>
            <p:cNvPr id="14" name="Object 12"/>
            <p:cNvGraphicFramePr>
              <a:graphicFrameLocks noChangeAspect="1"/>
            </p:cNvGraphicFramePr>
            <p:nvPr>
              <p:extLst>
                <p:ext uri="{D42A27DB-BD31-4B8C-83A1-F6EECF244321}">
                  <p14:modId xmlns:p14="http://schemas.microsoft.com/office/powerpoint/2010/main" val="2676410681"/>
                </p:ext>
              </p:extLst>
            </p:nvPr>
          </p:nvGraphicFramePr>
          <p:xfrm>
            <a:off x="5455" y="1104"/>
            <a:ext cx="220" cy="260"/>
          </p:xfrm>
          <a:graphic>
            <a:graphicData uri="http://schemas.openxmlformats.org/presentationml/2006/ole">
              <mc:AlternateContent xmlns:mc="http://schemas.openxmlformats.org/markup-compatibility/2006">
                <mc:Choice xmlns:v="urn:schemas-microsoft-com:vml" Requires="v">
                  <p:oleObj spid="_x0000_s13194" name="Equation" r:id="rId11" imgW="139680" imgH="164880" progId="Equation.DSMT4">
                    <p:embed/>
                  </p:oleObj>
                </mc:Choice>
                <mc:Fallback>
                  <p:oleObj name="Equation" r:id="rId11" imgW="139680" imgH="164880" progId="Equation.DSMT4">
                    <p:embed/>
                    <p:pic>
                      <p:nvPicPr>
                        <p:cNvPr id="13" name="Object 12"/>
                        <p:cNvPicPr>
                          <a:picLocks noChangeAspect="1" noChangeArrowheads="1"/>
                        </p:cNvPicPr>
                        <p:nvPr/>
                      </p:nvPicPr>
                      <p:blipFill>
                        <a:blip r:embed="rId12"/>
                        <a:srcRect/>
                        <a:stretch>
                          <a:fillRect/>
                        </a:stretch>
                      </p:blipFill>
                      <p:spPr bwMode="auto">
                        <a:xfrm>
                          <a:off x="5455" y="1104"/>
                          <a:ext cx="220" cy="260"/>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 name="Group 26"/>
            <p:cNvGrpSpPr>
              <a:grpSpLocks/>
            </p:cNvGrpSpPr>
            <p:nvPr/>
          </p:nvGrpSpPr>
          <p:grpSpPr bwMode="auto">
            <a:xfrm>
              <a:off x="3832" y="406"/>
              <a:ext cx="1815" cy="1590"/>
              <a:chOff x="3832" y="406"/>
              <a:chExt cx="1815" cy="1590"/>
            </a:xfrm>
          </p:grpSpPr>
          <p:sp>
            <p:nvSpPr>
              <p:cNvPr id="16" name="Oval 7"/>
              <p:cNvSpPr>
                <a:spLocks noChangeArrowheads="1"/>
              </p:cNvSpPr>
              <p:nvPr/>
            </p:nvSpPr>
            <p:spPr bwMode="auto">
              <a:xfrm>
                <a:off x="3832" y="1253"/>
                <a:ext cx="1728" cy="435"/>
              </a:xfrm>
              <a:prstGeom prst="ellipse">
                <a:avLst/>
              </a:prstGeom>
              <a:solidFill>
                <a:srgbClr val="FFCC99"/>
              </a:solidFill>
              <a:ln w="57150">
                <a:solidFill>
                  <a:srgbClr val="FF9933"/>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p>
            </p:txBody>
          </p:sp>
          <p:sp>
            <p:nvSpPr>
              <p:cNvPr id="17" name="Line 8"/>
              <p:cNvSpPr>
                <a:spLocks noChangeShapeType="1"/>
              </p:cNvSpPr>
              <p:nvPr/>
            </p:nvSpPr>
            <p:spPr bwMode="auto">
              <a:xfrm flipV="1">
                <a:off x="4655" y="528"/>
                <a:ext cx="0" cy="912"/>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p>
            </p:txBody>
          </p:sp>
          <p:sp>
            <p:nvSpPr>
              <p:cNvPr id="18" name="Freeform 9"/>
              <p:cNvSpPr>
                <a:spLocks/>
              </p:cNvSpPr>
              <p:nvPr/>
            </p:nvSpPr>
            <p:spPr bwMode="auto">
              <a:xfrm>
                <a:off x="4251" y="1425"/>
                <a:ext cx="419" cy="495"/>
              </a:xfrm>
              <a:custGeom>
                <a:avLst/>
                <a:gdLst>
                  <a:gd name="T0" fmla="*/ 419 w 419"/>
                  <a:gd name="T1" fmla="*/ 0 h 495"/>
                  <a:gd name="T2" fmla="*/ 0 w 419"/>
                  <a:gd name="T3" fmla="*/ 495 h 495"/>
                </a:gdLst>
                <a:ahLst/>
                <a:cxnLst>
                  <a:cxn ang="0">
                    <a:pos x="T0" y="T1"/>
                  </a:cxn>
                  <a:cxn ang="0">
                    <a:pos x="T2" y="T3"/>
                  </a:cxn>
                </a:cxnLst>
                <a:rect l="0" t="0" r="r" b="b"/>
                <a:pathLst>
                  <a:path w="419" h="495">
                    <a:moveTo>
                      <a:pt x="419" y="0"/>
                    </a:moveTo>
                    <a:lnTo>
                      <a:pt x="0" y="495"/>
                    </a:lnTo>
                  </a:path>
                </a:pathLst>
              </a:custGeom>
              <a:noFill/>
              <a:ln w="38100" cap="flat" cmpd="sng">
                <a:solidFill>
                  <a:schemeClr val="tx1"/>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p>
            </p:txBody>
          </p:sp>
          <p:sp>
            <p:nvSpPr>
              <p:cNvPr id="19" name="Line 10"/>
              <p:cNvSpPr>
                <a:spLocks noChangeShapeType="1"/>
              </p:cNvSpPr>
              <p:nvPr/>
            </p:nvSpPr>
            <p:spPr bwMode="auto">
              <a:xfrm>
                <a:off x="4639" y="1440"/>
                <a:ext cx="1008" cy="0"/>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p>
            </p:txBody>
          </p:sp>
          <p:graphicFrame>
            <p:nvGraphicFramePr>
              <p:cNvPr id="20" name="Object 11"/>
              <p:cNvGraphicFramePr>
                <a:graphicFrameLocks noChangeAspect="1"/>
              </p:cNvGraphicFramePr>
              <p:nvPr>
                <p:extLst>
                  <p:ext uri="{D42A27DB-BD31-4B8C-83A1-F6EECF244321}">
                    <p14:modId xmlns:p14="http://schemas.microsoft.com/office/powerpoint/2010/main" val="456721641"/>
                  </p:ext>
                </p:extLst>
              </p:nvPr>
            </p:nvGraphicFramePr>
            <p:xfrm>
              <a:off x="4337" y="1776"/>
              <a:ext cx="220" cy="220"/>
            </p:xfrm>
            <a:graphic>
              <a:graphicData uri="http://schemas.openxmlformats.org/presentationml/2006/ole">
                <mc:AlternateContent xmlns:mc="http://schemas.openxmlformats.org/markup-compatibility/2006">
                  <mc:Choice xmlns:v="urn:schemas-microsoft-com:vml" Requires="v">
                    <p:oleObj spid="_x0000_s13195" name="Equation" r:id="rId13" imgW="139680" imgH="139680" progId="Equation.DSMT4">
                      <p:embed/>
                    </p:oleObj>
                  </mc:Choice>
                  <mc:Fallback>
                    <p:oleObj name="Equation" r:id="rId13" imgW="139680" imgH="139680" progId="Equation.DSMT4">
                      <p:embed/>
                      <p:pic>
                        <p:nvPicPr>
                          <p:cNvPr id="19" name="Object 11"/>
                          <p:cNvPicPr>
                            <a:picLocks noChangeAspect="1" noChangeArrowheads="1"/>
                          </p:cNvPicPr>
                          <p:nvPr/>
                        </p:nvPicPr>
                        <p:blipFill>
                          <a:blip r:embed="rId14"/>
                          <a:srcRect/>
                          <a:stretch>
                            <a:fillRect/>
                          </a:stretch>
                        </p:blipFill>
                        <p:spPr bwMode="auto">
                          <a:xfrm>
                            <a:off x="4337" y="1776"/>
                            <a:ext cx="220" cy="220"/>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13"/>
              <p:cNvGraphicFramePr>
                <a:graphicFrameLocks noChangeAspect="1"/>
              </p:cNvGraphicFramePr>
              <p:nvPr>
                <p:extLst>
                  <p:ext uri="{D42A27DB-BD31-4B8C-83A1-F6EECF244321}">
                    <p14:modId xmlns:p14="http://schemas.microsoft.com/office/powerpoint/2010/main" val="277890570"/>
                  </p:ext>
                </p:extLst>
              </p:nvPr>
            </p:nvGraphicFramePr>
            <p:xfrm>
              <a:off x="4711" y="406"/>
              <a:ext cx="180" cy="220"/>
            </p:xfrm>
            <a:graphic>
              <a:graphicData uri="http://schemas.openxmlformats.org/presentationml/2006/ole">
                <mc:AlternateContent xmlns:mc="http://schemas.openxmlformats.org/markup-compatibility/2006">
                  <mc:Choice xmlns:v="urn:schemas-microsoft-com:vml" Requires="v">
                    <p:oleObj spid="_x0000_s13196" name="Equation" r:id="rId15" imgW="114120" imgH="139680" progId="Equation.DSMT4">
                      <p:embed/>
                    </p:oleObj>
                  </mc:Choice>
                  <mc:Fallback>
                    <p:oleObj name="Equation" r:id="rId15" imgW="114120" imgH="139680" progId="Equation.DSMT4">
                      <p:embed/>
                      <p:pic>
                        <p:nvPicPr>
                          <p:cNvPr id="20" name="Object 13"/>
                          <p:cNvPicPr>
                            <a:picLocks noChangeAspect="1" noChangeArrowheads="1"/>
                          </p:cNvPicPr>
                          <p:nvPr/>
                        </p:nvPicPr>
                        <p:blipFill>
                          <a:blip r:embed="rId16"/>
                          <a:srcRect/>
                          <a:stretch>
                            <a:fillRect/>
                          </a:stretch>
                        </p:blipFill>
                        <p:spPr bwMode="auto">
                          <a:xfrm>
                            <a:off x="4711" y="406"/>
                            <a:ext cx="180" cy="220"/>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14"/>
              <p:cNvGraphicFramePr>
                <a:graphicFrameLocks noChangeAspect="1"/>
              </p:cNvGraphicFramePr>
              <p:nvPr>
                <p:extLst>
                  <p:ext uri="{D42A27DB-BD31-4B8C-83A1-F6EECF244321}">
                    <p14:modId xmlns:p14="http://schemas.microsoft.com/office/powerpoint/2010/main" val="733339947"/>
                  </p:ext>
                </p:extLst>
              </p:nvPr>
            </p:nvGraphicFramePr>
            <p:xfrm>
              <a:off x="4392" y="1290"/>
              <a:ext cx="239" cy="257"/>
            </p:xfrm>
            <a:graphic>
              <a:graphicData uri="http://schemas.openxmlformats.org/presentationml/2006/ole">
                <mc:AlternateContent xmlns:mc="http://schemas.openxmlformats.org/markup-compatibility/2006">
                  <mc:Choice xmlns:v="urn:schemas-microsoft-com:vml" Requires="v">
                    <p:oleObj spid="_x0000_s13197" name="Equation" r:id="rId17" imgW="164880" imgH="177480" progId="Equation.DSMT4">
                      <p:embed/>
                    </p:oleObj>
                  </mc:Choice>
                  <mc:Fallback>
                    <p:oleObj name="Equation" r:id="rId17" imgW="164880" imgH="177480" progId="Equation.DSMT4">
                      <p:embed/>
                      <p:pic>
                        <p:nvPicPr>
                          <p:cNvPr id="21" name="Object 14"/>
                          <p:cNvPicPr>
                            <a:picLocks noChangeAspect="1" noChangeArrowheads="1"/>
                          </p:cNvPicPr>
                          <p:nvPr/>
                        </p:nvPicPr>
                        <p:blipFill>
                          <a:blip r:embed="rId18"/>
                          <a:srcRect/>
                          <a:stretch>
                            <a:fillRect/>
                          </a:stretch>
                        </p:blipFill>
                        <p:spPr bwMode="auto">
                          <a:xfrm>
                            <a:off x="4392" y="1290"/>
                            <a:ext cx="239" cy="257"/>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3" name="Oval 15"/>
              <p:cNvSpPr>
                <a:spLocks noChangeAspect="1" noChangeArrowheads="1"/>
              </p:cNvSpPr>
              <p:nvPr/>
            </p:nvSpPr>
            <p:spPr bwMode="auto">
              <a:xfrm>
                <a:off x="5059" y="1513"/>
                <a:ext cx="59" cy="59"/>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p>
            </p:txBody>
          </p:sp>
          <p:sp>
            <p:nvSpPr>
              <p:cNvPr id="24" name="Line 16"/>
              <p:cNvSpPr>
                <a:spLocks noChangeShapeType="1"/>
              </p:cNvSpPr>
              <p:nvPr/>
            </p:nvSpPr>
            <p:spPr bwMode="auto">
              <a:xfrm>
                <a:off x="4639" y="1440"/>
                <a:ext cx="432" cy="96"/>
              </a:xfrm>
              <a:prstGeom prst="line">
                <a:avLst/>
              </a:prstGeom>
              <a:noFill/>
              <a:ln w="3810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p>
            </p:txBody>
          </p:sp>
          <p:graphicFrame>
            <p:nvGraphicFramePr>
              <p:cNvPr id="25" name="Object 17"/>
              <p:cNvGraphicFramePr>
                <a:graphicFrameLocks noChangeAspect="1"/>
              </p:cNvGraphicFramePr>
              <p:nvPr>
                <p:extLst>
                  <p:ext uri="{D42A27DB-BD31-4B8C-83A1-F6EECF244321}">
                    <p14:modId xmlns:p14="http://schemas.microsoft.com/office/powerpoint/2010/main" val="2787264419"/>
                  </p:ext>
                </p:extLst>
              </p:nvPr>
            </p:nvGraphicFramePr>
            <p:xfrm>
              <a:off x="4975" y="1650"/>
              <a:ext cx="380" cy="279"/>
            </p:xfrm>
            <a:graphic>
              <a:graphicData uri="http://schemas.openxmlformats.org/presentationml/2006/ole">
                <mc:AlternateContent xmlns:mc="http://schemas.openxmlformats.org/markup-compatibility/2006">
                  <mc:Choice xmlns:v="urn:schemas-microsoft-com:vml" Requires="v">
                    <p:oleObj spid="_x0000_s13198" name="Equation" r:id="rId19" imgW="241200" imgH="177480" progId="Equation.DSMT4">
                      <p:embed/>
                    </p:oleObj>
                  </mc:Choice>
                  <mc:Fallback>
                    <p:oleObj name="Equation" r:id="rId19" imgW="241200" imgH="177480" progId="Equation.DSMT4">
                      <p:embed/>
                      <p:pic>
                        <p:nvPicPr>
                          <p:cNvPr id="24" name="Object 17"/>
                          <p:cNvPicPr>
                            <a:picLocks noChangeAspect="1" noChangeArrowheads="1"/>
                          </p:cNvPicPr>
                          <p:nvPr/>
                        </p:nvPicPr>
                        <p:blipFill>
                          <a:blip r:embed="rId20"/>
                          <a:srcRect/>
                          <a:stretch>
                            <a:fillRect/>
                          </a:stretch>
                        </p:blipFill>
                        <p:spPr bwMode="auto">
                          <a:xfrm>
                            <a:off x="4975" y="1650"/>
                            <a:ext cx="380" cy="279"/>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18"/>
              <p:cNvGraphicFramePr>
                <a:graphicFrameLocks noChangeAspect="1"/>
              </p:cNvGraphicFramePr>
              <p:nvPr>
                <p:extLst>
                  <p:ext uri="{D42A27DB-BD31-4B8C-83A1-F6EECF244321}">
                    <p14:modId xmlns:p14="http://schemas.microsoft.com/office/powerpoint/2010/main" val="109009107"/>
                  </p:ext>
                </p:extLst>
              </p:nvPr>
            </p:nvGraphicFramePr>
            <p:xfrm>
              <a:off x="4687" y="1469"/>
              <a:ext cx="200" cy="260"/>
            </p:xfrm>
            <a:graphic>
              <a:graphicData uri="http://schemas.openxmlformats.org/presentationml/2006/ole">
                <mc:AlternateContent xmlns:mc="http://schemas.openxmlformats.org/markup-compatibility/2006">
                  <mc:Choice xmlns:v="urn:schemas-microsoft-com:vml" Requires="v">
                    <p:oleObj spid="_x0000_s13199" name="Equation" r:id="rId21" imgW="126720" imgH="164880" progId="Equation.DSMT4">
                      <p:embed/>
                    </p:oleObj>
                  </mc:Choice>
                  <mc:Fallback>
                    <p:oleObj name="Equation" r:id="rId21" imgW="126720" imgH="164880" progId="Equation.DSMT4">
                      <p:embed/>
                      <p:pic>
                        <p:nvPicPr>
                          <p:cNvPr id="25" name="Object 18"/>
                          <p:cNvPicPr>
                            <a:picLocks noChangeAspect="1" noChangeArrowheads="1"/>
                          </p:cNvPicPr>
                          <p:nvPr/>
                        </p:nvPicPr>
                        <p:blipFill>
                          <a:blip r:embed="rId22"/>
                          <a:srcRect/>
                          <a:stretch>
                            <a:fillRect/>
                          </a:stretch>
                        </p:blipFill>
                        <p:spPr bwMode="auto">
                          <a:xfrm>
                            <a:off x="4687" y="1469"/>
                            <a:ext cx="200" cy="260"/>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sp>
        <p:nvSpPr>
          <p:cNvPr id="27" name="Text Box 2"/>
          <p:cNvSpPr txBox="1">
            <a:spLocks noChangeArrowheads="1"/>
          </p:cNvSpPr>
          <p:nvPr/>
        </p:nvSpPr>
        <p:spPr bwMode="auto">
          <a:xfrm>
            <a:off x="403224" y="312738"/>
            <a:ext cx="39401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sym typeface="Symbol" pitchFamily="18" charset="2"/>
              </a:rPr>
              <a:t>垂直</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轴定理</a:t>
            </a:r>
          </a:p>
        </p:txBody>
      </p:sp>
    </p:spTree>
    <p:extLst>
      <p:ext uri="{BB962C8B-B14F-4D97-AF65-F5344CB8AC3E}">
        <p14:creationId xmlns:p14="http://schemas.microsoft.com/office/powerpoint/2010/main" val="3644976171"/>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wipe(left)">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wipe(left)">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wipe(left)">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8" grpId="0" autoUpdateAnimBg="0"/>
      <p:bldP spid="2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24F69C3-797B-4129-AC12-641C2EE1E14C}"/>
              </a:ext>
            </a:extLst>
          </p:cNvPr>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a:extLst>
              <a:ext uri="{FF2B5EF4-FFF2-40B4-BE49-F238E27FC236}">
                <a16:creationId xmlns:a16="http://schemas.microsoft.com/office/drawing/2014/main" id="{AB975516-0C51-47CA-B307-89FAFE1529D2}"/>
              </a:ext>
            </a:extLst>
          </p:cNvPr>
          <p:cNvSpPr>
            <a:spLocks noGrp="1"/>
          </p:cNvSpPr>
          <p:nvPr>
            <p:ph type="sldNum" sz="quarter" idx="12"/>
          </p:nvPr>
        </p:nvSpPr>
        <p:spPr/>
        <p:txBody>
          <a:bodyPr/>
          <a:lstStyle/>
          <a:p>
            <a:fld id="{0E81DA72-FED3-491C-8B54-9DCADA948234}" type="slidenum">
              <a:rPr lang="zh-CN" altLang="en-US" smtClean="0"/>
              <a:t>26</a:t>
            </a:fld>
            <a:endParaRPr lang="zh-CN" altLang="en-US"/>
          </a:p>
        </p:txBody>
      </p:sp>
      <p:sp>
        <p:nvSpPr>
          <p:cNvPr id="6" name="文本框 5">
            <a:extLst>
              <a:ext uri="{FF2B5EF4-FFF2-40B4-BE49-F238E27FC236}">
                <a16:creationId xmlns:a16="http://schemas.microsoft.com/office/drawing/2014/main" id="{381074C5-3BFC-4F3B-BDD3-193E1F979F25}"/>
              </a:ext>
            </a:extLst>
          </p:cNvPr>
          <p:cNvSpPr txBox="1"/>
          <p:nvPr>
            <p:custDataLst>
              <p:tags r:id="rId3"/>
            </p:custDataLst>
          </p:nvPr>
        </p:nvSpPr>
        <p:spPr>
          <a:xfrm>
            <a:off x="914400" y="635000"/>
            <a:ext cx="7315200" cy="2143125"/>
          </a:xfrm>
          <a:prstGeom prst="rect">
            <a:avLst/>
          </a:prstGeom>
          <a:noFill/>
        </p:spPr>
        <p:txBody>
          <a:bodyPr vert="horz" wrap="square" rtlCol="0" anchor="ctr" anchorCtr="0">
            <a:noAutofit/>
          </a:bodyPr>
          <a:lstStyle/>
          <a:p>
            <a:r>
              <a:rPr lang="zh-CN" altLang="en-US"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求半径为 </a:t>
            </a:r>
            <a:r>
              <a:rPr lang="en-US" altLang="zh-CN" sz="2600" b="1"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sym typeface="Microsoft Yahei" panose="020B0503020204020204" pitchFamily="34" charset="-122"/>
              </a:rPr>
              <a:t>R </a:t>
            </a:r>
            <a:r>
              <a:rPr lang="zh-CN" altLang="en-US"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质量 </a:t>
            </a:r>
            <a:r>
              <a:rPr lang="en-US" altLang="zh-CN" sz="2600" b="1" i="1" dirty="0">
                <a:solidFill>
                  <a:srgbClr val="000000"/>
                </a:solidFill>
                <a:latin typeface="Times New Roman" panose="02020603050405020304" pitchFamily="18" charset="0"/>
                <a:ea typeface="Microsoft Yahei" panose="020B0503020204020204" pitchFamily="34" charset="-122"/>
                <a:cs typeface="Times New Roman" panose="02020603050405020304" pitchFamily="18" charset="0"/>
                <a:sym typeface="Microsoft Yahei" panose="020B0503020204020204" pitchFamily="34" charset="-122"/>
              </a:rPr>
              <a:t>m </a:t>
            </a:r>
            <a:r>
              <a:rPr lang="zh-CN" altLang="en-US" sz="2600" dirty="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的薄圆盘，求相对于在盘面上过圆心的轴的转动惯量。</a:t>
            </a:r>
          </a:p>
        </p:txBody>
      </p:sp>
      <p:sp>
        <p:nvSpPr>
          <p:cNvPr id="7" name="矩形: 圆角 6">
            <a:extLst>
              <a:ext uri="{FF2B5EF4-FFF2-40B4-BE49-F238E27FC236}">
                <a16:creationId xmlns:a16="http://schemas.microsoft.com/office/drawing/2014/main" id="{0043FB1F-2B4F-4D6C-9102-28189C104D16}"/>
              </a:ext>
            </a:extLst>
          </p:cNvPr>
          <p:cNvSpPr/>
          <p:nvPr>
            <p:custDataLst>
              <p:tags r:id="rId4"/>
            </p:custDataLst>
          </p:nvPr>
        </p:nvSpPr>
        <p:spPr>
          <a:xfrm>
            <a:off x="6172200" y="6215063"/>
            <a:ext cx="1543050" cy="411480"/>
          </a:xfrm>
          <a:prstGeom prst="roundRect">
            <a:avLst/>
          </a:prstGeom>
          <a:solidFill>
            <a:srgbClr val="808080"/>
          </a:solidFill>
          <a:ln w="38100" cmpd="sng">
            <a:solidFill>
              <a:srgbClr val="0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vert="horz" rtlCol="0" anchor="ctr" anchorCtr="1">
            <a:noAutofit/>
          </a:bodyPr>
          <a:lstStyle/>
          <a:p>
            <a:pPr algn="ctr"/>
            <a:r>
              <a:rPr lang="zh-CN" altLang="en-US" sz="1600">
                <a:solidFill>
                  <a:srgbClr val="FFFFFF"/>
                </a:solidFill>
                <a:latin typeface="Microsoft Yahei" panose="020B0503020204020204" pitchFamily="34" charset="-122"/>
                <a:ea typeface="Microsoft Yahei" panose="020B0503020204020204" pitchFamily="34" charset="-122"/>
                <a:sym typeface="Microsoft Yahei" panose="020B0503020204020204" pitchFamily="34" charset="-122"/>
              </a:rPr>
              <a:t>作答</a:t>
            </a:r>
          </a:p>
        </p:txBody>
      </p:sp>
      <p:sp>
        <p:nvSpPr>
          <p:cNvPr id="13" name="矩形 12">
            <a:extLst>
              <a:ext uri="{FF2B5EF4-FFF2-40B4-BE49-F238E27FC236}">
                <a16:creationId xmlns:a16="http://schemas.microsoft.com/office/drawing/2014/main" id="{07844CF1-7342-458F-880E-C864BA418FE5}"/>
              </a:ext>
            </a:extLst>
          </p:cNvPr>
          <p:cNvSpPr/>
          <p:nvPr>
            <p:custDataLst>
              <p:tags r:id="rId5"/>
            </p:custDataLst>
          </p:nvPr>
        </p:nvSpPr>
        <p:spPr>
          <a:xfrm>
            <a:off x="0" y="5849303"/>
            <a:ext cx="9144000" cy="365760"/>
          </a:xfrm>
          <a:prstGeom prst="rect">
            <a:avLst/>
          </a:prstGeom>
          <a:solidFill>
            <a:srgbClr val="FBFAEF"/>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vert="horz" wrap="none" rtlCol="0" anchor="ctr" anchorCtr="1">
            <a:noAutofit/>
          </a:bodyPr>
          <a:lstStyle/>
          <a:p>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正常使用主观题需</a:t>
            </a:r>
            <a:r>
              <a:rPr lang="en-US" altLang="zh-CN"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2.0</a:t>
            </a:r>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以上版本雨课堂</a:t>
            </a:r>
          </a:p>
        </p:txBody>
      </p:sp>
      <p:sp>
        <p:nvSpPr>
          <p:cNvPr id="14" name="椭圆 13">
            <a:extLst>
              <a:ext uri="{FF2B5EF4-FFF2-40B4-BE49-F238E27FC236}">
                <a16:creationId xmlns:a16="http://schemas.microsoft.com/office/drawing/2014/main" id="{8EBB776B-4692-4648-ACD6-A43D4201FFE6}"/>
              </a:ext>
            </a:extLst>
          </p:cNvPr>
          <p:cNvSpPr/>
          <p:nvPr/>
        </p:nvSpPr>
        <p:spPr>
          <a:xfrm>
            <a:off x="5973807" y="2502773"/>
            <a:ext cx="1479600" cy="14787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 name="直接箭头连接符 14">
            <a:extLst>
              <a:ext uri="{FF2B5EF4-FFF2-40B4-BE49-F238E27FC236}">
                <a16:creationId xmlns:a16="http://schemas.microsoft.com/office/drawing/2014/main" id="{442EE38C-A0DA-4A5F-B322-9165C43483C0}"/>
              </a:ext>
            </a:extLst>
          </p:cNvPr>
          <p:cNvCxnSpPr>
            <a:cxnSpLocks/>
          </p:cNvCxnSpPr>
          <p:nvPr/>
        </p:nvCxnSpPr>
        <p:spPr>
          <a:xfrm flipV="1">
            <a:off x="6706755" y="1959849"/>
            <a:ext cx="0" cy="268604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矩形 15">
            <a:extLst>
              <a:ext uri="{FF2B5EF4-FFF2-40B4-BE49-F238E27FC236}">
                <a16:creationId xmlns:a16="http://schemas.microsoft.com/office/drawing/2014/main" id="{F1F93A2B-0D89-406A-89C6-6B3C788D7F4F}"/>
              </a:ext>
            </a:extLst>
          </p:cNvPr>
          <p:cNvSpPr/>
          <p:nvPr>
            <p:custDataLst>
              <p:tags r:id="rId6"/>
            </p:custDataLst>
          </p:nvPr>
        </p:nvSpPr>
        <p:spPr>
          <a:xfrm>
            <a:off x="9525000" y="0"/>
            <a:ext cx="3840480" cy="6858000"/>
          </a:xfrm>
          <a:prstGeom prst="rect">
            <a:avLst/>
          </a:prstGeom>
          <a:solidFill>
            <a:srgbClr val="FFFFFF"/>
          </a:solidFill>
          <a:ln w="12700" cmpd="sng">
            <a:solidFill>
              <a:srgbClr val="9B9B9B"/>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zh-CN" altLang="en-US">
              <a:solidFill>
                <a:srgbClr val="FFFFFF"/>
              </a:solidFill>
            </a:endParaRPr>
          </a:p>
        </p:txBody>
      </p:sp>
      <p:sp>
        <p:nvSpPr>
          <p:cNvPr id="21" name="文本框 20">
            <a:extLst>
              <a:ext uri="{FF2B5EF4-FFF2-40B4-BE49-F238E27FC236}">
                <a16:creationId xmlns:a16="http://schemas.microsoft.com/office/drawing/2014/main" id="{172C38A9-2DB1-4865-9C6A-DB1251D6944B}"/>
              </a:ext>
            </a:extLst>
          </p:cNvPr>
          <p:cNvSpPr txBox="1"/>
          <p:nvPr>
            <p:custDataLst>
              <p:tags r:id="rId7"/>
            </p:custDataLst>
          </p:nvPr>
        </p:nvSpPr>
        <p:spPr>
          <a:xfrm>
            <a:off x="9613900" y="6326832"/>
            <a:ext cx="3662680" cy="461665"/>
          </a:xfrm>
          <a:prstGeom prst="rect">
            <a:avLst/>
          </a:prstGeom>
          <a:solidFill>
            <a:srgbClr val="FBFAEF"/>
          </a:solidFill>
          <a:ln w="12700">
            <a:noFill/>
          </a:ln>
          <a:extLst>
            <a:ext uri="{91240B29-F687-4F45-9708-019B960494DF}">
              <a14:hiddenLine xmlns:a14="http://schemas.microsoft.com/office/drawing/2010/main" w="12700">
                <a:solidFill>
                  <a:srgbClr val="FFFFFF"/>
                </a:solidFill>
              </a14:hiddenLine>
            </a:ext>
          </a:extLst>
        </p:spPr>
        <p:txBody>
          <a:bodyPr vert="horz" rtlCol="0" anchor="ctr">
            <a:spAutoFit/>
          </a:bodyPr>
          <a:lstStyle/>
          <a:p>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可为此题添加文本、图片、公式等解析，且需将内容全部放在本区域内。正常使用需</a:t>
            </a:r>
            <a:r>
              <a:rPr lang="en-US" altLang="zh-CN"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3.0</a:t>
            </a:r>
            <a:r>
              <a:rPr lang="zh-CN" altLang="en-US" sz="1200">
                <a:solidFill>
                  <a:srgbClr val="F84F41"/>
                </a:solidFill>
                <a:latin typeface="Microsoft Yahei" panose="020B0503020204020204" pitchFamily="34" charset="-122"/>
                <a:ea typeface="Microsoft Yahei" panose="020B0503020204020204" pitchFamily="34" charset="-122"/>
                <a:sym typeface="Microsoft Yahei" panose="020B0503020204020204" pitchFamily="34" charset="-122"/>
              </a:rPr>
              <a:t>以上版本</a:t>
            </a:r>
          </a:p>
        </p:txBody>
      </p:sp>
      <p:sp>
        <p:nvSpPr>
          <p:cNvPr id="23" name="文本框 22">
            <a:extLst>
              <a:ext uri="{FF2B5EF4-FFF2-40B4-BE49-F238E27FC236}">
                <a16:creationId xmlns:a16="http://schemas.microsoft.com/office/drawing/2014/main" id="{861D6B7C-8A02-421B-8306-3823AD007BBD}"/>
              </a:ext>
            </a:extLst>
          </p:cNvPr>
          <p:cNvSpPr txBox="1"/>
          <p:nvPr/>
        </p:nvSpPr>
        <p:spPr>
          <a:xfrm>
            <a:off x="9779000" y="1122196"/>
            <a:ext cx="2698175" cy="52322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800" b="1" i="0" u="none" strike="noStrike" kern="1200" cap="none" spc="0" normalizeH="0" baseline="0" noProof="0" dirty="0">
                <a:ln>
                  <a:noFill/>
                </a:ln>
                <a:effectLst/>
                <a:uLnTx/>
                <a:uFillTx/>
                <a:latin typeface="华文楷体" panose="02010600040101010101" pitchFamily="2" charset="-122"/>
                <a:ea typeface="华文楷体" panose="02010600040101010101" pitchFamily="2" charset="-122"/>
              </a:rPr>
              <a:t>应用垂直轴定理</a:t>
            </a:r>
          </a:p>
        </p:txBody>
      </p:sp>
      <p:graphicFrame>
        <p:nvGraphicFramePr>
          <p:cNvPr id="24" name="Object 5">
            <a:extLst>
              <a:ext uri="{FF2B5EF4-FFF2-40B4-BE49-F238E27FC236}">
                <a16:creationId xmlns:a16="http://schemas.microsoft.com/office/drawing/2014/main" id="{48570DAE-4A69-458E-B4C0-A3C16A3A2562}"/>
              </a:ext>
            </a:extLst>
          </p:cNvPr>
          <p:cNvGraphicFramePr>
            <a:graphicFrameLocks noChangeAspect="1"/>
          </p:cNvGraphicFramePr>
          <p:nvPr>
            <p:extLst>
              <p:ext uri="{D42A27DB-BD31-4B8C-83A1-F6EECF244321}">
                <p14:modId xmlns:p14="http://schemas.microsoft.com/office/powerpoint/2010/main" val="1621782003"/>
              </p:ext>
            </p:extLst>
          </p:nvPr>
        </p:nvGraphicFramePr>
        <p:xfrm>
          <a:off x="10489185" y="2064540"/>
          <a:ext cx="1647825" cy="530225"/>
        </p:xfrm>
        <a:graphic>
          <a:graphicData uri="http://schemas.openxmlformats.org/presentationml/2006/ole">
            <mc:AlternateContent xmlns:mc="http://schemas.openxmlformats.org/markup-compatibility/2006">
              <mc:Choice xmlns:v="urn:schemas-microsoft-com:vml" Requires="v">
                <p:oleObj spid="_x0000_s28689" name="Equation" r:id="rId22" imgW="749160" imgH="241200" progId="Equation.DSMT4">
                  <p:embed/>
                </p:oleObj>
              </mc:Choice>
              <mc:Fallback>
                <p:oleObj name="Equation" r:id="rId22" imgW="749160" imgH="241200" progId="Equation.DSMT4">
                  <p:embed/>
                  <p:pic>
                    <p:nvPicPr>
                      <p:cNvPr id="17" name="Object 5">
                        <a:extLst>
                          <a:ext uri="{FF2B5EF4-FFF2-40B4-BE49-F238E27FC236}">
                            <a16:creationId xmlns:a16="http://schemas.microsoft.com/office/drawing/2014/main" id="{E9AA7511-86DB-49C3-BD15-7FDA4E3FD90E}"/>
                          </a:ext>
                        </a:extLst>
                      </p:cNvPr>
                      <p:cNvPicPr>
                        <a:picLocks noChangeAspect="1" noChangeArrowheads="1"/>
                      </p:cNvPicPr>
                      <p:nvPr/>
                    </p:nvPicPr>
                    <p:blipFill>
                      <a:blip r:embed="rId23"/>
                      <a:srcRect/>
                      <a:stretch>
                        <a:fillRect/>
                      </a:stretch>
                    </p:blipFill>
                    <p:spPr bwMode="auto">
                      <a:xfrm>
                        <a:off x="10489185" y="2064540"/>
                        <a:ext cx="1647825" cy="530225"/>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5" name="Object 5">
            <a:extLst>
              <a:ext uri="{FF2B5EF4-FFF2-40B4-BE49-F238E27FC236}">
                <a16:creationId xmlns:a16="http://schemas.microsoft.com/office/drawing/2014/main" id="{FD4BF45E-A42A-4772-9A20-DFBC133406DF}"/>
              </a:ext>
            </a:extLst>
          </p:cNvPr>
          <p:cNvGraphicFramePr>
            <a:graphicFrameLocks noChangeAspect="1"/>
          </p:cNvGraphicFramePr>
          <p:nvPr>
            <p:extLst>
              <p:ext uri="{D42A27DB-BD31-4B8C-83A1-F6EECF244321}">
                <p14:modId xmlns:p14="http://schemas.microsoft.com/office/powerpoint/2010/main" val="3238369433"/>
              </p:ext>
            </p:extLst>
          </p:nvPr>
        </p:nvGraphicFramePr>
        <p:xfrm>
          <a:off x="10489185" y="2761376"/>
          <a:ext cx="1535113" cy="865188"/>
        </p:xfrm>
        <a:graphic>
          <a:graphicData uri="http://schemas.openxmlformats.org/presentationml/2006/ole">
            <mc:AlternateContent xmlns:mc="http://schemas.openxmlformats.org/markup-compatibility/2006">
              <mc:Choice xmlns:v="urn:schemas-microsoft-com:vml" Requires="v">
                <p:oleObj spid="_x0000_s28690" name="Equation" r:id="rId24" imgW="698400" imgH="393480" progId="Equation.DSMT4">
                  <p:embed/>
                </p:oleObj>
              </mc:Choice>
              <mc:Fallback>
                <p:oleObj name="Equation" r:id="rId24" imgW="698400" imgH="393480" progId="Equation.DSMT4">
                  <p:embed/>
                  <p:pic>
                    <p:nvPicPr>
                      <p:cNvPr id="18" name="Object 5">
                        <a:extLst>
                          <a:ext uri="{FF2B5EF4-FFF2-40B4-BE49-F238E27FC236}">
                            <a16:creationId xmlns:a16="http://schemas.microsoft.com/office/drawing/2014/main" id="{7D4CD0FE-E24A-4611-81F3-FD5C15FB68B4}"/>
                          </a:ext>
                        </a:extLst>
                      </p:cNvPr>
                      <p:cNvPicPr>
                        <a:picLocks noChangeAspect="1" noChangeArrowheads="1"/>
                      </p:cNvPicPr>
                      <p:nvPr/>
                    </p:nvPicPr>
                    <p:blipFill>
                      <a:blip r:embed="rId25"/>
                      <a:srcRect/>
                      <a:stretch>
                        <a:fillRect/>
                      </a:stretch>
                    </p:blipFill>
                    <p:spPr bwMode="auto">
                      <a:xfrm>
                        <a:off x="10489185" y="2761376"/>
                        <a:ext cx="1535113" cy="865188"/>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6" name="Object 5">
            <a:extLst>
              <a:ext uri="{FF2B5EF4-FFF2-40B4-BE49-F238E27FC236}">
                <a16:creationId xmlns:a16="http://schemas.microsoft.com/office/drawing/2014/main" id="{B9F17C19-6601-4A83-BEDE-AB8885775C7A}"/>
              </a:ext>
            </a:extLst>
          </p:cNvPr>
          <p:cNvGraphicFramePr>
            <a:graphicFrameLocks noChangeAspect="1"/>
          </p:cNvGraphicFramePr>
          <p:nvPr>
            <p:extLst>
              <p:ext uri="{D42A27DB-BD31-4B8C-83A1-F6EECF244321}">
                <p14:modId xmlns:p14="http://schemas.microsoft.com/office/powerpoint/2010/main" val="4292406787"/>
              </p:ext>
            </p:extLst>
          </p:nvPr>
        </p:nvGraphicFramePr>
        <p:xfrm>
          <a:off x="9779000" y="3793175"/>
          <a:ext cx="3376613" cy="865187"/>
        </p:xfrm>
        <a:graphic>
          <a:graphicData uri="http://schemas.openxmlformats.org/presentationml/2006/ole">
            <mc:AlternateContent xmlns:mc="http://schemas.openxmlformats.org/markup-compatibility/2006">
              <mc:Choice xmlns:v="urn:schemas-microsoft-com:vml" Requires="v">
                <p:oleObj spid="_x0000_s28691" name="Equation" r:id="rId26" imgW="1536480" imgH="393480" progId="Equation.DSMT4">
                  <p:embed/>
                </p:oleObj>
              </mc:Choice>
              <mc:Fallback>
                <p:oleObj name="Equation" r:id="rId26" imgW="1536480" imgH="393480" progId="Equation.DSMT4">
                  <p:embed/>
                  <p:pic>
                    <p:nvPicPr>
                      <p:cNvPr id="30" name="Object 5">
                        <a:extLst>
                          <a:ext uri="{FF2B5EF4-FFF2-40B4-BE49-F238E27FC236}">
                            <a16:creationId xmlns:a16="http://schemas.microsoft.com/office/drawing/2014/main" id="{16C9A6DE-56EF-4D57-B47F-0EBF54B5587B}"/>
                          </a:ext>
                        </a:extLst>
                      </p:cNvPr>
                      <p:cNvPicPr>
                        <a:picLocks noChangeAspect="1" noChangeArrowheads="1"/>
                      </p:cNvPicPr>
                      <p:nvPr/>
                    </p:nvPicPr>
                    <p:blipFill>
                      <a:blip r:embed="rId27"/>
                      <a:srcRect/>
                      <a:stretch>
                        <a:fillRect/>
                      </a:stretch>
                    </p:blipFill>
                    <p:spPr bwMode="auto">
                      <a:xfrm>
                        <a:off x="9779000" y="3793175"/>
                        <a:ext cx="3376613" cy="865187"/>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 name="组合 19">
            <a:extLst>
              <a:ext uri="{FF2B5EF4-FFF2-40B4-BE49-F238E27FC236}">
                <a16:creationId xmlns:a16="http://schemas.microsoft.com/office/drawing/2014/main" id="{7D168B32-9C90-4734-8E70-1272B45AB4B1}"/>
              </a:ext>
            </a:extLst>
          </p:cNvPr>
          <p:cNvGrpSpPr/>
          <p:nvPr>
            <p:custDataLst>
              <p:tags r:id="rId8"/>
            </p:custDataLst>
          </p:nvPr>
        </p:nvGrpSpPr>
        <p:grpSpPr>
          <a:xfrm>
            <a:off x="9537700" y="0"/>
            <a:ext cx="3815080" cy="647700"/>
            <a:chOff x="9537700" y="0"/>
            <a:chExt cx="3815080" cy="647700"/>
          </a:xfrm>
        </p:grpSpPr>
        <p:sp>
          <p:nvSpPr>
            <p:cNvPr id="17" name="RemarkBack">
              <a:extLst>
                <a:ext uri="{FF2B5EF4-FFF2-40B4-BE49-F238E27FC236}">
                  <a16:creationId xmlns:a16="http://schemas.microsoft.com/office/drawing/2014/main" id="{16265B6D-E598-4BBC-ADBB-24CD85320214}"/>
                </a:ext>
              </a:extLst>
            </p:cNvPr>
            <p:cNvSpPr/>
            <p:nvPr>
              <p:custDataLst>
                <p:tags r:id="rId18"/>
              </p:custDataLst>
            </p:nvPr>
          </p:nvSpPr>
          <p:spPr>
            <a:xfrm>
              <a:off x="9537700" y="12700"/>
              <a:ext cx="3815080" cy="635000"/>
            </a:xfrm>
            <a:prstGeom prst="rect">
              <a:avLst/>
            </a:prstGeom>
            <a:solidFill>
              <a:srgbClr val="F6F7F8"/>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RemarkBlock">
              <a:extLst>
                <a:ext uri="{FF2B5EF4-FFF2-40B4-BE49-F238E27FC236}">
                  <a16:creationId xmlns:a16="http://schemas.microsoft.com/office/drawing/2014/main" id="{E1AB310F-9A41-4E21-ABC1-AB0D774453A0}"/>
                </a:ext>
              </a:extLst>
            </p:cNvPr>
            <p:cNvSpPr/>
            <p:nvPr>
              <p:custDataLst>
                <p:tags r:id="rId19"/>
              </p:custDataLst>
            </p:nvPr>
          </p:nvSpPr>
          <p:spPr>
            <a:xfrm>
              <a:off x="9537700" y="12700"/>
              <a:ext cx="190500" cy="635000"/>
            </a:xfrm>
            <a:prstGeom prst="rect">
              <a:avLst/>
            </a:prstGeom>
            <a:solidFill>
              <a:srgbClr val="639EF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RemarkTitleText">
              <a:extLst>
                <a:ext uri="{FF2B5EF4-FFF2-40B4-BE49-F238E27FC236}">
                  <a16:creationId xmlns:a16="http://schemas.microsoft.com/office/drawing/2014/main" id="{381A8398-3574-4DA0-B316-6626AA652600}"/>
                </a:ext>
              </a:extLst>
            </p:cNvPr>
            <p:cNvSpPr txBox="1"/>
            <p:nvPr>
              <p:custDataLst>
                <p:tags r:id="rId20"/>
              </p:custDataLst>
            </p:nvPr>
          </p:nvSpPr>
          <p:spPr>
            <a:xfrm>
              <a:off x="9779000" y="0"/>
              <a:ext cx="1905000" cy="635000"/>
            </a:xfrm>
            <a:prstGeom prst="rect">
              <a:avLst/>
            </a:prstGeom>
            <a:noFill/>
          </p:spPr>
          <p:txBody>
            <a:bodyPr vert="horz" wrap="none" rtlCol="0" anchor="ctr" anchorCtr="0">
              <a:noAutofit/>
            </a:bodyPr>
            <a:lstStyle/>
            <a:p>
              <a:r>
                <a:rPr lang="zh-CN" altLang="en-US">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答案解析</a:t>
              </a:r>
            </a:p>
          </p:txBody>
        </p:sp>
      </p:grpSp>
      <p:grpSp>
        <p:nvGrpSpPr>
          <p:cNvPr id="12" name="组合 11">
            <a:extLst>
              <a:ext uri="{FF2B5EF4-FFF2-40B4-BE49-F238E27FC236}">
                <a16:creationId xmlns:a16="http://schemas.microsoft.com/office/drawing/2014/main" id="{ACAEFDF2-7022-438C-8E7A-95253DC85790}"/>
              </a:ext>
            </a:extLst>
          </p:cNvPr>
          <p:cNvGrpSpPr/>
          <p:nvPr>
            <p:custDataLst>
              <p:tags r:id="rId9"/>
            </p:custDataLst>
          </p:nvPr>
        </p:nvGrpSpPr>
        <p:grpSpPr>
          <a:xfrm>
            <a:off x="0" y="0"/>
            <a:ext cx="9144000" cy="635000"/>
            <a:chOff x="0" y="0"/>
            <a:chExt cx="9144000" cy="635000"/>
          </a:xfrm>
        </p:grpSpPr>
        <p:sp>
          <p:nvSpPr>
            <p:cNvPr id="8" name="TitleBackground">
              <a:extLst>
                <a:ext uri="{FF2B5EF4-FFF2-40B4-BE49-F238E27FC236}">
                  <a16:creationId xmlns:a16="http://schemas.microsoft.com/office/drawing/2014/main" id="{19943C9F-5E49-45C0-81D0-88BEF265B73E}"/>
                </a:ext>
              </a:extLst>
            </p:cNvPr>
            <p:cNvSpPr/>
            <p:nvPr>
              <p:custDataLst>
                <p:tags r:id="rId14"/>
              </p:custDataLst>
            </p:nvPr>
          </p:nvSpPr>
          <p:spPr>
            <a:xfrm>
              <a:off x="0" y="0"/>
              <a:ext cx="9144000" cy="635000"/>
            </a:xfrm>
            <a:prstGeom prst="rect">
              <a:avLst/>
            </a:prstGeom>
            <a:solidFill>
              <a:srgbClr val="F6F7F8"/>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ColorBlock">
              <a:extLst>
                <a:ext uri="{FF2B5EF4-FFF2-40B4-BE49-F238E27FC236}">
                  <a16:creationId xmlns:a16="http://schemas.microsoft.com/office/drawing/2014/main" id="{BCC17B4A-5B73-4053-AC3A-1E5D9CFFB191}"/>
                </a:ext>
              </a:extLst>
            </p:cNvPr>
            <p:cNvSpPr/>
            <p:nvPr>
              <p:custDataLst>
                <p:tags r:id="rId15"/>
              </p:custDataLst>
            </p:nvPr>
          </p:nvSpPr>
          <p:spPr>
            <a:xfrm>
              <a:off x="0" y="0"/>
              <a:ext cx="190500" cy="635000"/>
            </a:xfrm>
            <a:prstGeom prst="rect">
              <a:avLst/>
            </a:prstGeom>
            <a:solidFill>
              <a:srgbClr val="639EF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TypeText">
              <a:extLst>
                <a:ext uri="{FF2B5EF4-FFF2-40B4-BE49-F238E27FC236}">
                  <a16:creationId xmlns:a16="http://schemas.microsoft.com/office/drawing/2014/main" id="{25BE3523-C57A-46C4-AB88-AD55E9B780B4}"/>
                </a:ext>
              </a:extLst>
            </p:cNvPr>
            <p:cNvSpPr txBox="1"/>
            <p:nvPr>
              <p:custDataLst>
                <p:tags r:id="rId16"/>
              </p:custDataLst>
            </p:nvPr>
          </p:nvSpPr>
          <p:spPr>
            <a:xfrm>
              <a:off x="254000" y="0"/>
              <a:ext cx="1905000" cy="635000"/>
            </a:xfrm>
            <a:prstGeom prst="rect">
              <a:avLst/>
            </a:prstGeom>
            <a:noFill/>
          </p:spPr>
          <p:txBody>
            <a:bodyPr vert="horz" wrap="none" rtlCol="0" anchor="ctr" anchorCtr="0">
              <a:noAutofit/>
            </a:bodyPr>
            <a:lstStyle/>
            <a:p>
              <a:r>
                <a:rPr lang="zh-CN" altLang="en-US" sz="2600">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主观题</a:t>
              </a:r>
            </a:p>
          </p:txBody>
        </p:sp>
        <p:sp>
          <p:nvSpPr>
            <p:cNvPr id="11" name="TipText">
              <a:extLst>
                <a:ext uri="{FF2B5EF4-FFF2-40B4-BE49-F238E27FC236}">
                  <a16:creationId xmlns:a16="http://schemas.microsoft.com/office/drawing/2014/main" id="{18FEE113-56C2-4A58-BA32-D11E43E8C90D}"/>
                </a:ext>
              </a:extLst>
            </p:cNvPr>
            <p:cNvSpPr txBox="1"/>
            <p:nvPr>
              <p:custDataLst>
                <p:tags r:id="rId17"/>
              </p:custDataLst>
            </p:nvPr>
          </p:nvSpPr>
          <p:spPr>
            <a:xfrm>
              <a:off x="1525905" y="109220"/>
              <a:ext cx="2286000" cy="508000"/>
            </a:xfrm>
            <a:prstGeom prst="rect">
              <a:avLst/>
            </a:prstGeom>
            <a:noFill/>
          </p:spPr>
          <p:txBody>
            <a:bodyPr vert="horz" wrap="none" rtlCol="0" anchor="ctr" anchorCtr="0">
              <a:noAutofit/>
            </a:bodyPr>
            <a:lstStyle/>
            <a:p>
              <a:r>
                <a:rPr lang="en-US" altLang="zh-CN" sz="2000">
                  <a:solidFill>
                    <a:srgbClr val="808080"/>
                  </a:solidFill>
                  <a:latin typeface="Microsoft Yahei" panose="020B0503020204020204" pitchFamily="34" charset="-122"/>
                  <a:ea typeface="Microsoft Yahei" panose="020B0503020204020204" pitchFamily="34" charset="-122"/>
                  <a:sym typeface="Microsoft Yahei" panose="020B0503020204020204" pitchFamily="34" charset="-122"/>
                </a:rPr>
                <a:t>10</a:t>
              </a:r>
              <a:r>
                <a:rPr lang="zh-CN" altLang="en-US" sz="2000">
                  <a:solidFill>
                    <a:srgbClr val="808080"/>
                  </a:solidFill>
                  <a:latin typeface="Microsoft Yahei" panose="020B0503020204020204" pitchFamily="34" charset="-122"/>
                  <a:ea typeface="Microsoft Yahei" panose="020B0503020204020204" pitchFamily="34" charset="-122"/>
                  <a:sym typeface="Microsoft Yahei" panose="020B0503020204020204" pitchFamily="34" charset="-122"/>
                </a:rPr>
                <a:t>分</a:t>
              </a:r>
            </a:p>
          </p:txBody>
        </p:sp>
      </p:grpSp>
      <p:pic>
        <p:nvPicPr>
          <p:cNvPr id="5" name="图片 4">
            <a:extLst>
              <a:ext uri="{FF2B5EF4-FFF2-40B4-BE49-F238E27FC236}">
                <a16:creationId xmlns:a16="http://schemas.microsoft.com/office/drawing/2014/main" id="{440D6B86-7949-4C0B-9924-1C214C5C55ED}"/>
              </a:ext>
            </a:extLst>
          </p:cNvPr>
          <p:cNvPicPr>
            <a:picLocks/>
          </p:cNvPicPr>
          <p:nvPr>
            <p:custDataLst>
              <p:tags r:id="rId10"/>
            </p:custDataLst>
          </p:nvPr>
        </p:nvPicPr>
        <p:blipFill>
          <a:blip r:embed="rId28">
            <a:extLst>
              <a:ext uri="{28A0092B-C50C-407E-A947-70E740481C1C}">
                <a14:useLocalDpi xmlns:a14="http://schemas.microsoft.com/office/drawing/2010/main" val="0"/>
              </a:ext>
            </a:extLst>
          </a:blip>
          <a:stretch>
            <a:fillRect/>
          </a:stretch>
        </p:blipFill>
        <p:spPr>
          <a:xfrm>
            <a:off x="7594600" y="63500"/>
            <a:ext cx="1422400" cy="508000"/>
          </a:xfrm>
          <a:prstGeom prst="rect">
            <a:avLst/>
          </a:prstGeom>
        </p:spPr>
      </p:pic>
      <p:sp>
        <p:nvSpPr>
          <p:cNvPr id="4" name="RemarkBack">
            <a:extLst>
              <a:ext uri="{FF2B5EF4-FFF2-40B4-BE49-F238E27FC236}">
                <a16:creationId xmlns:a16="http://schemas.microsoft.com/office/drawing/2014/main" id="{58185A7A-29BA-486F-BB94-848D9EEC874A}"/>
              </a:ext>
            </a:extLst>
          </p:cNvPr>
          <p:cNvSpPr/>
          <p:nvPr>
            <p:custDataLst>
              <p:tags r:id="rId11"/>
            </p:custDataLst>
          </p:nvPr>
        </p:nvSpPr>
        <p:spPr>
          <a:xfrm>
            <a:off x="9537700" y="12700"/>
            <a:ext cx="3815080" cy="635000"/>
          </a:xfrm>
          <a:prstGeom prst="rect">
            <a:avLst/>
          </a:prstGeom>
          <a:solidFill>
            <a:srgbClr val="F6F7F8"/>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RemarkBlock">
            <a:extLst>
              <a:ext uri="{FF2B5EF4-FFF2-40B4-BE49-F238E27FC236}">
                <a16:creationId xmlns:a16="http://schemas.microsoft.com/office/drawing/2014/main" id="{AF4B1CA4-DCAD-4512-8F21-983DBFEF42A5}"/>
              </a:ext>
            </a:extLst>
          </p:cNvPr>
          <p:cNvSpPr/>
          <p:nvPr>
            <p:custDataLst>
              <p:tags r:id="rId12"/>
            </p:custDataLst>
          </p:nvPr>
        </p:nvSpPr>
        <p:spPr>
          <a:xfrm>
            <a:off x="9537700" y="12700"/>
            <a:ext cx="190500" cy="635000"/>
          </a:xfrm>
          <a:prstGeom prst="rect">
            <a:avLst/>
          </a:prstGeom>
          <a:solidFill>
            <a:srgbClr val="639EF4"/>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RemarkTitleText">
            <a:extLst>
              <a:ext uri="{FF2B5EF4-FFF2-40B4-BE49-F238E27FC236}">
                <a16:creationId xmlns:a16="http://schemas.microsoft.com/office/drawing/2014/main" id="{7C58CA36-88BB-4CF1-8B8D-8B26580FBDC9}"/>
              </a:ext>
            </a:extLst>
          </p:cNvPr>
          <p:cNvSpPr txBox="1"/>
          <p:nvPr>
            <p:custDataLst>
              <p:tags r:id="rId13"/>
            </p:custDataLst>
          </p:nvPr>
        </p:nvSpPr>
        <p:spPr>
          <a:xfrm>
            <a:off x="9779000" y="0"/>
            <a:ext cx="1905000" cy="635000"/>
          </a:xfrm>
          <a:prstGeom prst="rect">
            <a:avLst/>
          </a:prstGeom>
          <a:noFill/>
        </p:spPr>
        <p:txBody>
          <a:bodyPr vert="horz" wrap="none" rtlCol="0" anchor="ctr" anchorCtr="0">
            <a:noAutofit/>
          </a:bodyPr>
          <a:lstStyle/>
          <a:p>
            <a:r>
              <a:rPr lang="zh-CN" altLang="en-US">
                <a:solidFill>
                  <a:srgbClr val="000000"/>
                </a:solidFill>
                <a:latin typeface="Microsoft Yahei" panose="020B0503020204020204" pitchFamily="34" charset="-122"/>
                <a:ea typeface="Microsoft Yahei" panose="020B0503020204020204" pitchFamily="34" charset="-122"/>
                <a:sym typeface="Microsoft Yahei" panose="020B0503020204020204" pitchFamily="34" charset="-122"/>
              </a:rPr>
              <a:t>答案解析</a:t>
            </a:r>
          </a:p>
        </p:txBody>
      </p:sp>
    </p:spTree>
    <p:custDataLst>
      <p:tags r:id="rId2"/>
    </p:custDataLst>
    <p:extLst>
      <p:ext uri="{BB962C8B-B14F-4D97-AF65-F5344CB8AC3E}">
        <p14:creationId xmlns:p14="http://schemas.microsoft.com/office/powerpoint/2010/main" val="257068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wipe(left)">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wipe(left)">
                                      <p:cBhvr>
                                        <p:cTn id="17"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2020/3/25</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27</a:t>
            </a:fld>
            <a:endParaRPr lang="zh-CN" altLang="en-US"/>
          </a:p>
        </p:txBody>
      </p:sp>
      <p:sp>
        <p:nvSpPr>
          <p:cNvPr id="6" name="Text Box 4"/>
          <p:cNvSpPr txBox="1">
            <a:spLocks noChangeArrowheads="1"/>
          </p:cNvSpPr>
          <p:nvPr/>
        </p:nvSpPr>
        <p:spPr bwMode="auto">
          <a:xfrm>
            <a:off x="1154113" y="3003371"/>
            <a:ext cx="6107113" cy="64135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§4.2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刚体对定轴的转动惯量</a:t>
            </a:r>
          </a:p>
        </p:txBody>
      </p:sp>
      <p:sp>
        <p:nvSpPr>
          <p:cNvPr id="7" name="Text Box 5"/>
          <p:cNvSpPr txBox="1">
            <a:spLocks noChangeArrowheads="1"/>
          </p:cNvSpPr>
          <p:nvPr/>
        </p:nvSpPr>
        <p:spPr bwMode="auto">
          <a:xfrm>
            <a:off x="1642110" y="3762291"/>
            <a:ext cx="639953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en-US" altLang="zh-CN" sz="3200" b="1" dirty="0">
                <a:solidFill>
                  <a:srgbClr val="9900CC"/>
                </a:solidFill>
                <a:latin typeface="华文楷体" panose="02010600040101010101" pitchFamily="2" charset="-122"/>
                <a:ea typeface="华文楷体" panose="02010600040101010101" pitchFamily="2" charset="-122"/>
              </a:rPr>
              <a:t>4.2.1  </a:t>
            </a:r>
            <a:r>
              <a:rPr kumimoji="1" lang="zh-CN" altLang="en-US" sz="3200" b="1" dirty="0">
                <a:solidFill>
                  <a:srgbClr val="9900CC"/>
                </a:solidFill>
                <a:latin typeface="华文楷体" panose="02010600040101010101" pitchFamily="2" charset="-122"/>
                <a:ea typeface="华文楷体" panose="02010600040101010101" pitchFamily="2" charset="-122"/>
              </a:rPr>
              <a:t>刚体的角动量和转动动能</a:t>
            </a:r>
          </a:p>
        </p:txBody>
      </p:sp>
      <p:sp>
        <p:nvSpPr>
          <p:cNvPr id="8" name="Text Box 6"/>
          <p:cNvSpPr txBox="1">
            <a:spLocks noChangeArrowheads="1"/>
          </p:cNvSpPr>
          <p:nvPr/>
        </p:nvSpPr>
        <p:spPr bwMode="auto">
          <a:xfrm>
            <a:off x="5167231" y="5833131"/>
            <a:ext cx="3830121"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4-2</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4-3</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4-4</a:t>
            </a:r>
          </a:p>
        </p:txBody>
      </p:sp>
      <p:sp>
        <p:nvSpPr>
          <p:cNvPr id="9" name="Text Box 7"/>
          <p:cNvSpPr txBox="1">
            <a:spLocks noChangeArrowheads="1"/>
          </p:cNvSpPr>
          <p:nvPr/>
        </p:nvSpPr>
        <p:spPr bwMode="auto">
          <a:xfrm>
            <a:off x="1154113" y="857136"/>
            <a:ext cx="6400800" cy="64135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§4.1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刚体的平动和定轴转动</a:t>
            </a:r>
          </a:p>
        </p:txBody>
      </p:sp>
      <p:sp>
        <p:nvSpPr>
          <p:cNvPr id="10" name="Text Box 8"/>
          <p:cNvSpPr txBox="1">
            <a:spLocks noChangeArrowheads="1"/>
          </p:cNvSpPr>
          <p:nvPr/>
        </p:nvSpPr>
        <p:spPr bwMode="auto">
          <a:xfrm>
            <a:off x="1641793" y="1595839"/>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4.1.1  </a:t>
            </a:r>
            <a:r>
              <a:rPr kumimoji="1" lang="zh-CN" altLang="en-US" sz="3200" b="1" dirty="0">
                <a:solidFill>
                  <a:srgbClr val="9900CC"/>
                </a:solidFill>
                <a:latin typeface="华文楷体" panose="02010600040101010101" pitchFamily="2" charset="-122"/>
                <a:ea typeface="华文楷体" panose="02010600040101010101" pitchFamily="2" charset="-122"/>
              </a:rPr>
              <a:t>刚体的平动</a:t>
            </a:r>
          </a:p>
        </p:txBody>
      </p:sp>
      <p:sp>
        <p:nvSpPr>
          <p:cNvPr id="11" name="Text Box 9"/>
          <p:cNvSpPr txBox="1">
            <a:spLocks noChangeArrowheads="1"/>
          </p:cNvSpPr>
          <p:nvPr/>
        </p:nvSpPr>
        <p:spPr bwMode="auto">
          <a:xfrm>
            <a:off x="1642110" y="2269914"/>
            <a:ext cx="533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4.1.2  </a:t>
            </a:r>
            <a:r>
              <a:rPr kumimoji="1" lang="zh-CN" altLang="en-US" sz="3200" b="1" dirty="0">
                <a:solidFill>
                  <a:srgbClr val="9900CC"/>
                </a:solidFill>
                <a:latin typeface="华文楷体" panose="02010600040101010101" pitchFamily="2" charset="-122"/>
                <a:ea typeface="华文楷体" panose="02010600040101010101" pitchFamily="2" charset="-122"/>
              </a:rPr>
              <a:t>刚体的定轴转动</a:t>
            </a:r>
          </a:p>
        </p:txBody>
      </p:sp>
      <p:sp>
        <p:nvSpPr>
          <p:cNvPr id="12" name="Text Box 10"/>
          <p:cNvSpPr txBox="1">
            <a:spLocks noChangeArrowheads="1"/>
          </p:cNvSpPr>
          <p:nvPr/>
        </p:nvSpPr>
        <p:spPr bwMode="auto">
          <a:xfrm>
            <a:off x="1642110" y="4448112"/>
            <a:ext cx="464820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3200" b="1" dirty="0">
                <a:solidFill>
                  <a:srgbClr val="9900CC"/>
                </a:solidFill>
                <a:latin typeface="华文楷体" panose="02010600040101010101" pitchFamily="2" charset="-122"/>
                <a:ea typeface="华文楷体" panose="02010600040101010101" pitchFamily="2" charset="-122"/>
              </a:rPr>
              <a:t>4.2.2  </a:t>
            </a:r>
            <a:r>
              <a:rPr kumimoji="1" lang="zh-CN" altLang="en-US" sz="3200" b="1" dirty="0">
                <a:solidFill>
                  <a:srgbClr val="9900CC"/>
                </a:solidFill>
                <a:latin typeface="华文楷体" panose="02010600040101010101" pitchFamily="2" charset="-122"/>
                <a:ea typeface="华文楷体" panose="02010600040101010101" pitchFamily="2" charset="-122"/>
              </a:rPr>
              <a:t>刚体的转动惯量</a:t>
            </a:r>
          </a:p>
        </p:txBody>
      </p:sp>
    </p:spTree>
    <p:extLst>
      <p:ext uri="{BB962C8B-B14F-4D97-AF65-F5344CB8AC3E}">
        <p14:creationId xmlns:p14="http://schemas.microsoft.com/office/powerpoint/2010/main" val="1925124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2020/3/25</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3</a:t>
            </a:fld>
            <a:endParaRPr lang="zh-CN" altLang="en-US"/>
          </a:p>
        </p:txBody>
      </p:sp>
      <p:sp>
        <p:nvSpPr>
          <p:cNvPr id="6" name="Text Box 4"/>
          <p:cNvSpPr txBox="1">
            <a:spLocks noChangeArrowheads="1"/>
          </p:cNvSpPr>
          <p:nvPr/>
        </p:nvSpPr>
        <p:spPr bwMode="auto">
          <a:xfrm>
            <a:off x="1154113" y="3003371"/>
            <a:ext cx="6107113" cy="64135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§4.2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刚体对定轴的转动惯量</a:t>
            </a:r>
          </a:p>
        </p:txBody>
      </p:sp>
      <p:sp>
        <p:nvSpPr>
          <p:cNvPr id="7" name="Text Box 5"/>
          <p:cNvSpPr txBox="1">
            <a:spLocks noChangeArrowheads="1"/>
          </p:cNvSpPr>
          <p:nvPr/>
        </p:nvSpPr>
        <p:spPr bwMode="auto">
          <a:xfrm>
            <a:off x="1642110" y="3762291"/>
            <a:ext cx="6399530"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en-US" altLang="zh-CN" sz="3200" b="1" dirty="0">
                <a:solidFill>
                  <a:srgbClr val="9900CC"/>
                </a:solidFill>
                <a:latin typeface="华文楷体" panose="02010600040101010101" pitchFamily="2" charset="-122"/>
                <a:ea typeface="华文楷体" panose="02010600040101010101" pitchFamily="2" charset="-122"/>
              </a:rPr>
              <a:t>4.2.1  </a:t>
            </a:r>
            <a:r>
              <a:rPr kumimoji="1" lang="zh-CN" altLang="en-US" sz="3200" b="1" dirty="0">
                <a:solidFill>
                  <a:srgbClr val="9900CC"/>
                </a:solidFill>
                <a:latin typeface="华文楷体" panose="02010600040101010101" pitchFamily="2" charset="-122"/>
                <a:ea typeface="华文楷体" panose="02010600040101010101" pitchFamily="2" charset="-122"/>
              </a:rPr>
              <a:t>刚体的角动量和转动动能</a:t>
            </a:r>
          </a:p>
        </p:txBody>
      </p:sp>
      <p:sp>
        <p:nvSpPr>
          <p:cNvPr id="8" name="Text Box 6"/>
          <p:cNvSpPr txBox="1">
            <a:spLocks noChangeArrowheads="1"/>
          </p:cNvSpPr>
          <p:nvPr/>
        </p:nvSpPr>
        <p:spPr bwMode="auto">
          <a:xfrm>
            <a:off x="5167231" y="5833131"/>
            <a:ext cx="3830121"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作业：</a:t>
            </a:r>
            <a:r>
              <a:rPr kumimoji="1" lang="en-US" altLang="zh-CN" sz="2800" b="1" dirty="0">
                <a:solidFill>
                  <a:srgbClr val="0000FF"/>
                </a:solidFill>
                <a:latin typeface="华文楷体" panose="02010600040101010101" pitchFamily="2" charset="-122"/>
                <a:ea typeface="华文楷体" panose="02010600040101010101" pitchFamily="2" charset="-122"/>
              </a:rPr>
              <a:t>4-2</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4-3</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en-US" altLang="zh-CN" sz="2800" b="1" dirty="0">
                <a:solidFill>
                  <a:srgbClr val="0000FF"/>
                </a:solidFill>
                <a:latin typeface="华文楷体" panose="02010600040101010101" pitchFamily="2" charset="-122"/>
                <a:ea typeface="华文楷体" panose="02010600040101010101" pitchFamily="2" charset="-122"/>
              </a:rPr>
              <a:t>4-4</a:t>
            </a:r>
          </a:p>
        </p:txBody>
      </p:sp>
      <p:sp>
        <p:nvSpPr>
          <p:cNvPr id="9" name="Text Box 7"/>
          <p:cNvSpPr txBox="1">
            <a:spLocks noChangeArrowheads="1"/>
          </p:cNvSpPr>
          <p:nvPr/>
        </p:nvSpPr>
        <p:spPr bwMode="auto">
          <a:xfrm>
            <a:off x="1154113" y="857136"/>
            <a:ext cx="6400800" cy="641350"/>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§4.1  </a:t>
            </a:r>
            <a:r>
              <a:rPr kumimoji="1" lang="zh-CN" altLang="en-US" sz="3600" b="1" dirty="0">
                <a:solidFill>
                  <a:srgbClr val="9900CC"/>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刚体的平动和定轴转动</a:t>
            </a:r>
          </a:p>
        </p:txBody>
      </p:sp>
      <p:sp>
        <p:nvSpPr>
          <p:cNvPr id="10" name="Text Box 8"/>
          <p:cNvSpPr txBox="1">
            <a:spLocks noChangeArrowheads="1"/>
          </p:cNvSpPr>
          <p:nvPr/>
        </p:nvSpPr>
        <p:spPr bwMode="auto">
          <a:xfrm>
            <a:off x="1641793" y="1595839"/>
            <a:ext cx="59436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4.1.1  </a:t>
            </a:r>
            <a:r>
              <a:rPr kumimoji="1" lang="zh-CN" altLang="en-US" sz="3200" b="1" dirty="0">
                <a:solidFill>
                  <a:srgbClr val="9900CC"/>
                </a:solidFill>
                <a:latin typeface="华文楷体" panose="02010600040101010101" pitchFamily="2" charset="-122"/>
                <a:ea typeface="华文楷体" panose="02010600040101010101" pitchFamily="2" charset="-122"/>
              </a:rPr>
              <a:t>刚体的平动</a:t>
            </a:r>
          </a:p>
        </p:txBody>
      </p:sp>
      <p:sp>
        <p:nvSpPr>
          <p:cNvPr id="11" name="Text Box 9"/>
          <p:cNvSpPr txBox="1">
            <a:spLocks noChangeArrowheads="1"/>
          </p:cNvSpPr>
          <p:nvPr/>
        </p:nvSpPr>
        <p:spPr bwMode="auto">
          <a:xfrm>
            <a:off x="1642110" y="2269914"/>
            <a:ext cx="533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en-US" altLang="zh-CN" sz="3200" b="1" dirty="0">
                <a:solidFill>
                  <a:srgbClr val="9900CC"/>
                </a:solidFill>
                <a:latin typeface="华文楷体" panose="02010600040101010101" pitchFamily="2" charset="-122"/>
                <a:ea typeface="华文楷体" panose="02010600040101010101" pitchFamily="2" charset="-122"/>
              </a:rPr>
              <a:t>4.1.2  </a:t>
            </a:r>
            <a:r>
              <a:rPr kumimoji="1" lang="zh-CN" altLang="en-US" sz="3200" b="1" dirty="0">
                <a:solidFill>
                  <a:srgbClr val="9900CC"/>
                </a:solidFill>
                <a:latin typeface="华文楷体" panose="02010600040101010101" pitchFamily="2" charset="-122"/>
                <a:ea typeface="华文楷体" panose="02010600040101010101" pitchFamily="2" charset="-122"/>
              </a:rPr>
              <a:t>刚体的定轴转动</a:t>
            </a:r>
          </a:p>
        </p:txBody>
      </p:sp>
      <p:sp>
        <p:nvSpPr>
          <p:cNvPr id="12" name="Text Box 10"/>
          <p:cNvSpPr txBox="1">
            <a:spLocks noChangeArrowheads="1"/>
          </p:cNvSpPr>
          <p:nvPr/>
        </p:nvSpPr>
        <p:spPr bwMode="auto">
          <a:xfrm>
            <a:off x="1642110" y="4448112"/>
            <a:ext cx="464820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3200" b="1" dirty="0">
                <a:solidFill>
                  <a:srgbClr val="9900CC"/>
                </a:solidFill>
                <a:latin typeface="华文楷体" panose="02010600040101010101" pitchFamily="2" charset="-122"/>
                <a:ea typeface="华文楷体" panose="02010600040101010101" pitchFamily="2" charset="-122"/>
              </a:rPr>
              <a:t>4.2.2  </a:t>
            </a:r>
            <a:r>
              <a:rPr kumimoji="1" lang="zh-CN" altLang="en-US" sz="3200" b="1" dirty="0">
                <a:solidFill>
                  <a:srgbClr val="9900CC"/>
                </a:solidFill>
                <a:latin typeface="华文楷体" panose="02010600040101010101" pitchFamily="2" charset="-122"/>
                <a:ea typeface="华文楷体" panose="02010600040101010101" pitchFamily="2" charset="-122"/>
              </a:rPr>
              <a:t>刚体的转动惯量</a:t>
            </a:r>
          </a:p>
        </p:txBody>
      </p:sp>
    </p:spTree>
    <p:extLst>
      <p:ext uri="{BB962C8B-B14F-4D97-AF65-F5344CB8AC3E}">
        <p14:creationId xmlns:p14="http://schemas.microsoft.com/office/powerpoint/2010/main" val="2635242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§4.1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刚体的平动和定轴转动</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4</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2020/3/25</a:t>
            </a:fld>
            <a:endParaRPr lang="zh-CN" altLang="en-US"/>
          </a:p>
        </p:txBody>
      </p:sp>
      <p:sp>
        <p:nvSpPr>
          <p:cNvPr id="10" name="Text Box 6"/>
          <p:cNvSpPr txBox="1">
            <a:spLocks noChangeArrowheads="1"/>
          </p:cNvSpPr>
          <p:nvPr/>
        </p:nvSpPr>
        <p:spPr bwMode="auto">
          <a:xfrm>
            <a:off x="390514" y="1372609"/>
            <a:ext cx="8124836"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35000"/>
              </a:spcBef>
            </a:pPr>
            <a:r>
              <a:rPr kumimoji="1" lang="zh-CN" altLang="en-US" sz="2800" b="1" dirty="0">
                <a:solidFill>
                  <a:srgbClr val="0000FF"/>
                </a:solidFill>
                <a:latin typeface="楷体" panose="02010609060101010101" pitchFamily="49" charset="-122"/>
                <a:ea typeface="楷体" panose="02010609060101010101" pitchFamily="49" charset="-122"/>
              </a:rPr>
              <a:t>刚体</a:t>
            </a:r>
            <a:r>
              <a:rPr kumimoji="1" lang="zh-CN" altLang="en-US" sz="2800" b="1" dirty="0">
                <a:latin typeface="楷体" panose="02010609060101010101" pitchFamily="49" charset="-122"/>
                <a:ea typeface="楷体" panose="02010609060101010101" pitchFamily="49" charset="-122"/>
              </a:rPr>
              <a:t>：它是一个特殊的质点系统，当刚体受力或力矩作用时，组成它的所有质点之间的距离、形状和体积保持不变。</a:t>
            </a:r>
          </a:p>
        </p:txBody>
      </p:sp>
      <p:sp>
        <p:nvSpPr>
          <p:cNvPr id="12" name="Text Box 8"/>
          <p:cNvSpPr txBox="1">
            <a:spLocks noChangeArrowheads="1"/>
          </p:cNvSpPr>
          <p:nvPr/>
        </p:nvSpPr>
        <p:spPr bwMode="auto">
          <a:xfrm>
            <a:off x="419948" y="3401316"/>
            <a:ext cx="5554788" cy="1815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latin typeface="华文楷体" panose="02010600040101010101" pitchFamily="2" charset="-122"/>
                <a:ea typeface="华文楷体" panose="02010600040101010101" pitchFamily="2" charset="-122"/>
              </a:rPr>
              <a:t>刚体上任意一条直线在各时刻的位置都相互平行，即所有质点沿平行路径运动，称为刚体的平动；</a:t>
            </a:r>
          </a:p>
          <a:p>
            <a:r>
              <a:rPr kumimoji="1" lang="zh-CN" altLang="en-US" sz="2800" b="1" u="sng"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任一质元</a:t>
            </a:r>
            <a:r>
              <a:rPr kumimoji="1" lang="zh-CN" altLang="en-US" sz="2800" b="1" dirty="0">
                <a:latin typeface="华文楷体" panose="02010600040101010101" pitchFamily="2" charset="-122"/>
                <a:ea typeface="华文楷体" panose="02010600040101010101" pitchFamily="2" charset="-122"/>
              </a:rPr>
              <a:t>都可代表整个刚体的平动。</a:t>
            </a:r>
          </a:p>
        </p:txBody>
      </p:sp>
      <p:sp>
        <p:nvSpPr>
          <p:cNvPr id="13" name="Text Box 41"/>
          <p:cNvSpPr txBox="1">
            <a:spLocks noChangeArrowheads="1"/>
          </p:cNvSpPr>
          <p:nvPr/>
        </p:nvSpPr>
        <p:spPr bwMode="auto">
          <a:xfrm>
            <a:off x="419948" y="5275244"/>
            <a:ext cx="8005768"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spcBef>
                <a:spcPct val="30000"/>
              </a:spcBef>
            </a:pPr>
            <a:r>
              <a:rPr kumimoji="1" lang="zh-CN" altLang="en-US" sz="2800" b="1" dirty="0">
                <a:latin typeface="华文楷体" panose="02010600040101010101" pitchFamily="2" charset="-122"/>
                <a:ea typeface="华文楷体" panose="02010600040101010101" pitchFamily="2" charset="-122"/>
              </a:rPr>
              <a:t>刚体的平动：选用质心的运动讨论刚体的平动，质心运动定理描述其力学运动规律。</a:t>
            </a:r>
          </a:p>
        </p:txBody>
      </p:sp>
      <p:sp>
        <p:nvSpPr>
          <p:cNvPr id="14" name="Text Box 42"/>
          <p:cNvSpPr txBox="1">
            <a:spLocks noChangeArrowheads="1"/>
          </p:cNvSpPr>
          <p:nvPr/>
        </p:nvSpPr>
        <p:spPr bwMode="auto">
          <a:xfrm>
            <a:off x="419948" y="2761848"/>
            <a:ext cx="36353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4.1.1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刚体的平动</a:t>
            </a:r>
          </a:p>
        </p:txBody>
      </p:sp>
      <p:grpSp>
        <p:nvGrpSpPr>
          <p:cNvPr id="15" name="Group 9"/>
          <p:cNvGrpSpPr>
            <a:grpSpLocks/>
          </p:cNvGrpSpPr>
          <p:nvPr/>
        </p:nvGrpSpPr>
        <p:grpSpPr bwMode="auto">
          <a:xfrm>
            <a:off x="6208098" y="2573801"/>
            <a:ext cx="2178050" cy="2286000"/>
            <a:chOff x="3648" y="1344"/>
            <a:chExt cx="1372" cy="1440"/>
          </a:xfrm>
        </p:grpSpPr>
        <p:grpSp>
          <p:nvGrpSpPr>
            <p:cNvPr id="16" name="Group 10"/>
            <p:cNvGrpSpPr>
              <a:grpSpLocks/>
            </p:cNvGrpSpPr>
            <p:nvPr/>
          </p:nvGrpSpPr>
          <p:grpSpPr bwMode="auto">
            <a:xfrm>
              <a:off x="3648" y="1728"/>
              <a:ext cx="294" cy="384"/>
              <a:chOff x="3264" y="1536"/>
              <a:chExt cx="288" cy="384"/>
            </a:xfrm>
          </p:grpSpPr>
          <p:grpSp>
            <p:nvGrpSpPr>
              <p:cNvPr id="41" name="Group 11"/>
              <p:cNvGrpSpPr>
                <a:grpSpLocks/>
              </p:cNvGrpSpPr>
              <p:nvPr/>
            </p:nvGrpSpPr>
            <p:grpSpPr bwMode="auto">
              <a:xfrm>
                <a:off x="3264" y="1536"/>
                <a:ext cx="288" cy="384"/>
                <a:chOff x="3264" y="1536"/>
                <a:chExt cx="288" cy="384"/>
              </a:xfrm>
            </p:grpSpPr>
            <p:sp>
              <p:nvSpPr>
                <p:cNvPr id="43" name="Line 12"/>
                <p:cNvSpPr>
                  <a:spLocks noChangeShapeType="1"/>
                </p:cNvSpPr>
                <p:nvPr/>
              </p:nvSpPr>
              <p:spPr bwMode="auto">
                <a:xfrm>
                  <a:off x="3264" y="1584"/>
                  <a:ext cx="0" cy="336"/>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44" name="Line 13"/>
                <p:cNvSpPr>
                  <a:spLocks noChangeShapeType="1"/>
                </p:cNvSpPr>
                <p:nvPr/>
              </p:nvSpPr>
              <p:spPr bwMode="auto">
                <a:xfrm>
                  <a:off x="3552" y="1536"/>
                  <a:ext cx="0" cy="336"/>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45" name="Line 14"/>
                <p:cNvSpPr>
                  <a:spLocks noChangeShapeType="1"/>
                </p:cNvSpPr>
                <p:nvPr/>
              </p:nvSpPr>
              <p:spPr bwMode="auto">
                <a:xfrm flipV="1">
                  <a:off x="3264" y="1536"/>
                  <a:ext cx="288" cy="4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46" name="Line 15"/>
                <p:cNvSpPr>
                  <a:spLocks noChangeShapeType="1"/>
                </p:cNvSpPr>
                <p:nvPr/>
              </p:nvSpPr>
              <p:spPr bwMode="auto">
                <a:xfrm flipV="1">
                  <a:off x="3264" y="1872"/>
                  <a:ext cx="288" cy="4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42" name="Line 16"/>
              <p:cNvSpPr>
                <a:spLocks noChangeShapeType="1"/>
              </p:cNvSpPr>
              <p:nvPr/>
            </p:nvSpPr>
            <p:spPr bwMode="auto">
              <a:xfrm flipV="1">
                <a:off x="3359" y="1584"/>
                <a:ext cx="145" cy="240"/>
              </a:xfrm>
              <a:prstGeom prst="line">
                <a:avLst/>
              </a:prstGeom>
              <a:noFill/>
              <a:ln w="38100">
                <a:solidFill>
                  <a:srgbClr val="0000FF"/>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grpSp>
          <p:nvGrpSpPr>
            <p:cNvPr id="17" name="Group 17"/>
            <p:cNvGrpSpPr>
              <a:grpSpLocks/>
            </p:cNvGrpSpPr>
            <p:nvPr/>
          </p:nvGrpSpPr>
          <p:grpSpPr bwMode="auto">
            <a:xfrm>
              <a:off x="4188" y="1344"/>
              <a:ext cx="294" cy="384"/>
              <a:chOff x="3264" y="1536"/>
              <a:chExt cx="288" cy="384"/>
            </a:xfrm>
          </p:grpSpPr>
          <p:grpSp>
            <p:nvGrpSpPr>
              <p:cNvPr id="35" name="Group 18"/>
              <p:cNvGrpSpPr>
                <a:grpSpLocks/>
              </p:cNvGrpSpPr>
              <p:nvPr/>
            </p:nvGrpSpPr>
            <p:grpSpPr bwMode="auto">
              <a:xfrm>
                <a:off x="3264" y="1536"/>
                <a:ext cx="288" cy="384"/>
                <a:chOff x="3264" y="1536"/>
                <a:chExt cx="288" cy="384"/>
              </a:xfrm>
            </p:grpSpPr>
            <p:sp>
              <p:nvSpPr>
                <p:cNvPr id="37" name="Line 19"/>
                <p:cNvSpPr>
                  <a:spLocks noChangeShapeType="1"/>
                </p:cNvSpPr>
                <p:nvPr/>
              </p:nvSpPr>
              <p:spPr bwMode="auto">
                <a:xfrm>
                  <a:off x="3264" y="1584"/>
                  <a:ext cx="0" cy="336"/>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38" name="Line 20"/>
                <p:cNvSpPr>
                  <a:spLocks noChangeShapeType="1"/>
                </p:cNvSpPr>
                <p:nvPr/>
              </p:nvSpPr>
              <p:spPr bwMode="auto">
                <a:xfrm>
                  <a:off x="3552" y="1536"/>
                  <a:ext cx="0" cy="336"/>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39" name="Line 21"/>
                <p:cNvSpPr>
                  <a:spLocks noChangeShapeType="1"/>
                </p:cNvSpPr>
                <p:nvPr/>
              </p:nvSpPr>
              <p:spPr bwMode="auto">
                <a:xfrm flipV="1">
                  <a:off x="3264" y="1536"/>
                  <a:ext cx="288" cy="4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40" name="Line 22"/>
                <p:cNvSpPr>
                  <a:spLocks noChangeShapeType="1"/>
                </p:cNvSpPr>
                <p:nvPr/>
              </p:nvSpPr>
              <p:spPr bwMode="auto">
                <a:xfrm flipV="1">
                  <a:off x="3264" y="1872"/>
                  <a:ext cx="288" cy="4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36" name="Line 23"/>
              <p:cNvSpPr>
                <a:spLocks noChangeShapeType="1"/>
              </p:cNvSpPr>
              <p:nvPr/>
            </p:nvSpPr>
            <p:spPr bwMode="auto">
              <a:xfrm flipV="1">
                <a:off x="3359" y="1584"/>
                <a:ext cx="145" cy="240"/>
              </a:xfrm>
              <a:prstGeom prst="line">
                <a:avLst/>
              </a:prstGeom>
              <a:noFill/>
              <a:ln w="38100">
                <a:solidFill>
                  <a:srgbClr val="0000FF"/>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grpSp>
          <p:nvGrpSpPr>
            <p:cNvPr id="18" name="Group 24"/>
            <p:cNvGrpSpPr>
              <a:grpSpLocks/>
            </p:cNvGrpSpPr>
            <p:nvPr/>
          </p:nvGrpSpPr>
          <p:grpSpPr bwMode="auto">
            <a:xfrm>
              <a:off x="4629" y="1680"/>
              <a:ext cx="294" cy="384"/>
              <a:chOff x="3264" y="1536"/>
              <a:chExt cx="288" cy="384"/>
            </a:xfrm>
          </p:grpSpPr>
          <p:grpSp>
            <p:nvGrpSpPr>
              <p:cNvPr id="29" name="Group 25"/>
              <p:cNvGrpSpPr>
                <a:grpSpLocks/>
              </p:cNvGrpSpPr>
              <p:nvPr/>
            </p:nvGrpSpPr>
            <p:grpSpPr bwMode="auto">
              <a:xfrm>
                <a:off x="3264" y="1536"/>
                <a:ext cx="288" cy="384"/>
                <a:chOff x="3264" y="1536"/>
                <a:chExt cx="288" cy="384"/>
              </a:xfrm>
            </p:grpSpPr>
            <p:sp>
              <p:nvSpPr>
                <p:cNvPr id="31" name="Line 26"/>
                <p:cNvSpPr>
                  <a:spLocks noChangeShapeType="1"/>
                </p:cNvSpPr>
                <p:nvPr/>
              </p:nvSpPr>
              <p:spPr bwMode="auto">
                <a:xfrm>
                  <a:off x="3264" y="1584"/>
                  <a:ext cx="0" cy="336"/>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32" name="Line 27"/>
                <p:cNvSpPr>
                  <a:spLocks noChangeShapeType="1"/>
                </p:cNvSpPr>
                <p:nvPr/>
              </p:nvSpPr>
              <p:spPr bwMode="auto">
                <a:xfrm>
                  <a:off x="3552" y="1536"/>
                  <a:ext cx="0" cy="336"/>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33" name="Line 28"/>
                <p:cNvSpPr>
                  <a:spLocks noChangeShapeType="1"/>
                </p:cNvSpPr>
                <p:nvPr/>
              </p:nvSpPr>
              <p:spPr bwMode="auto">
                <a:xfrm flipV="1">
                  <a:off x="3264" y="1536"/>
                  <a:ext cx="288" cy="4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34" name="Line 29"/>
                <p:cNvSpPr>
                  <a:spLocks noChangeShapeType="1"/>
                </p:cNvSpPr>
                <p:nvPr/>
              </p:nvSpPr>
              <p:spPr bwMode="auto">
                <a:xfrm flipV="1">
                  <a:off x="3264" y="1872"/>
                  <a:ext cx="288" cy="4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30" name="Line 30"/>
              <p:cNvSpPr>
                <a:spLocks noChangeShapeType="1"/>
              </p:cNvSpPr>
              <p:nvPr/>
            </p:nvSpPr>
            <p:spPr bwMode="auto">
              <a:xfrm flipV="1">
                <a:off x="3359" y="1584"/>
                <a:ext cx="145" cy="240"/>
              </a:xfrm>
              <a:prstGeom prst="line">
                <a:avLst/>
              </a:prstGeom>
              <a:noFill/>
              <a:ln w="38100">
                <a:solidFill>
                  <a:srgbClr val="0000FF"/>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grpSp>
          <p:nvGrpSpPr>
            <p:cNvPr id="19" name="Group 31"/>
            <p:cNvGrpSpPr>
              <a:grpSpLocks/>
            </p:cNvGrpSpPr>
            <p:nvPr/>
          </p:nvGrpSpPr>
          <p:grpSpPr bwMode="auto">
            <a:xfrm>
              <a:off x="4531" y="2400"/>
              <a:ext cx="294" cy="384"/>
              <a:chOff x="3264" y="1536"/>
              <a:chExt cx="288" cy="384"/>
            </a:xfrm>
          </p:grpSpPr>
          <p:grpSp>
            <p:nvGrpSpPr>
              <p:cNvPr id="23" name="Group 32"/>
              <p:cNvGrpSpPr>
                <a:grpSpLocks/>
              </p:cNvGrpSpPr>
              <p:nvPr/>
            </p:nvGrpSpPr>
            <p:grpSpPr bwMode="auto">
              <a:xfrm>
                <a:off x="3264" y="1536"/>
                <a:ext cx="288" cy="384"/>
                <a:chOff x="3264" y="1536"/>
                <a:chExt cx="288" cy="384"/>
              </a:xfrm>
            </p:grpSpPr>
            <p:sp>
              <p:nvSpPr>
                <p:cNvPr id="25" name="Line 33"/>
                <p:cNvSpPr>
                  <a:spLocks noChangeShapeType="1"/>
                </p:cNvSpPr>
                <p:nvPr/>
              </p:nvSpPr>
              <p:spPr bwMode="auto">
                <a:xfrm>
                  <a:off x="3264" y="1584"/>
                  <a:ext cx="0" cy="336"/>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6" name="Line 34"/>
                <p:cNvSpPr>
                  <a:spLocks noChangeShapeType="1"/>
                </p:cNvSpPr>
                <p:nvPr/>
              </p:nvSpPr>
              <p:spPr bwMode="auto">
                <a:xfrm>
                  <a:off x="3552" y="1536"/>
                  <a:ext cx="0" cy="336"/>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7" name="Line 35"/>
                <p:cNvSpPr>
                  <a:spLocks noChangeShapeType="1"/>
                </p:cNvSpPr>
                <p:nvPr/>
              </p:nvSpPr>
              <p:spPr bwMode="auto">
                <a:xfrm flipV="1">
                  <a:off x="3264" y="1536"/>
                  <a:ext cx="288" cy="4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8" name="Line 36"/>
                <p:cNvSpPr>
                  <a:spLocks noChangeShapeType="1"/>
                </p:cNvSpPr>
                <p:nvPr/>
              </p:nvSpPr>
              <p:spPr bwMode="auto">
                <a:xfrm flipV="1">
                  <a:off x="3264" y="1872"/>
                  <a:ext cx="288" cy="48"/>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24" name="Line 37"/>
              <p:cNvSpPr>
                <a:spLocks noChangeShapeType="1"/>
              </p:cNvSpPr>
              <p:nvPr/>
            </p:nvSpPr>
            <p:spPr bwMode="auto">
              <a:xfrm flipV="1">
                <a:off x="3359" y="1584"/>
                <a:ext cx="145" cy="240"/>
              </a:xfrm>
              <a:prstGeom prst="line">
                <a:avLst/>
              </a:prstGeom>
              <a:noFill/>
              <a:ln w="38100">
                <a:solidFill>
                  <a:srgbClr val="0000FF"/>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
          <p:nvSpPr>
            <p:cNvPr id="20" name="Freeform 38"/>
            <p:cNvSpPr>
              <a:spLocks/>
            </p:cNvSpPr>
            <p:nvPr/>
          </p:nvSpPr>
          <p:spPr bwMode="auto">
            <a:xfrm>
              <a:off x="4823" y="1816"/>
              <a:ext cx="197" cy="613"/>
            </a:xfrm>
            <a:custGeom>
              <a:avLst/>
              <a:gdLst>
                <a:gd name="T0" fmla="*/ 107 w 193"/>
                <a:gd name="T1" fmla="*/ 0 h 613"/>
                <a:gd name="T2" fmla="*/ 187 w 193"/>
                <a:gd name="T3" fmla="*/ 238 h 613"/>
                <a:gd name="T4" fmla="*/ 145 w 193"/>
                <a:gd name="T5" fmla="*/ 424 h 613"/>
                <a:gd name="T6" fmla="*/ 0 w 193"/>
                <a:gd name="T7" fmla="*/ 613 h 613"/>
              </a:gdLst>
              <a:ahLst/>
              <a:cxnLst>
                <a:cxn ang="0">
                  <a:pos x="T0" y="T1"/>
                </a:cxn>
                <a:cxn ang="0">
                  <a:pos x="T2" y="T3"/>
                </a:cxn>
                <a:cxn ang="0">
                  <a:pos x="T4" y="T5"/>
                </a:cxn>
                <a:cxn ang="0">
                  <a:pos x="T6" y="T7"/>
                </a:cxn>
              </a:cxnLst>
              <a:rect l="0" t="0" r="r" b="b"/>
              <a:pathLst>
                <a:path w="193" h="613">
                  <a:moveTo>
                    <a:pt x="107" y="0"/>
                  </a:moveTo>
                  <a:cubicBezTo>
                    <a:pt x="115" y="39"/>
                    <a:pt x="193" y="112"/>
                    <a:pt x="187" y="238"/>
                  </a:cubicBezTo>
                  <a:cubicBezTo>
                    <a:pt x="181" y="364"/>
                    <a:pt x="176" y="362"/>
                    <a:pt x="145" y="424"/>
                  </a:cubicBezTo>
                  <a:cubicBezTo>
                    <a:pt x="114" y="486"/>
                    <a:pt x="30" y="574"/>
                    <a:pt x="0" y="613"/>
                  </a:cubicBez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1" name="Freeform 39"/>
            <p:cNvSpPr>
              <a:spLocks/>
            </p:cNvSpPr>
            <p:nvPr/>
          </p:nvSpPr>
          <p:spPr bwMode="auto">
            <a:xfrm>
              <a:off x="4478" y="1403"/>
              <a:ext cx="362" cy="288"/>
            </a:xfrm>
            <a:custGeom>
              <a:avLst/>
              <a:gdLst>
                <a:gd name="T0" fmla="*/ 0 w 354"/>
                <a:gd name="T1" fmla="*/ 0 h 288"/>
                <a:gd name="T2" fmla="*/ 219 w 354"/>
                <a:gd name="T3" fmla="*/ 123 h 288"/>
                <a:gd name="T4" fmla="*/ 354 w 354"/>
                <a:gd name="T5" fmla="*/ 288 h 288"/>
              </a:gdLst>
              <a:ahLst/>
              <a:cxnLst>
                <a:cxn ang="0">
                  <a:pos x="T0" y="T1"/>
                </a:cxn>
                <a:cxn ang="0">
                  <a:pos x="T2" y="T3"/>
                </a:cxn>
                <a:cxn ang="0">
                  <a:pos x="T4" y="T5"/>
                </a:cxn>
              </a:cxnLst>
              <a:rect l="0" t="0" r="r" b="b"/>
              <a:pathLst>
                <a:path w="354" h="288">
                  <a:moveTo>
                    <a:pt x="0" y="0"/>
                  </a:moveTo>
                  <a:cubicBezTo>
                    <a:pt x="30" y="27"/>
                    <a:pt x="151" y="63"/>
                    <a:pt x="219" y="123"/>
                  </a:cubicBezTo>
                  <a:cubicBezTo>
                    <a:pt x="278" y="171"/>
                    <a:pt x="315" y="238"/>
                    <a:pt x="354" y="288"/>
                  </a:cubicBez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2" name="Freeform 40"/>
            <p:cNvSpPr>
              <a:spLocks/>
            </p:cNvSpPr>
            <p:nvPr/>
          </p:nvSpPr>
          <p:spPr bwMode="auto">
            <a:xfrm>
              <a:off x="3885" y="1419"/>
              <a:ext cx="303" cy="320"/>
            </a:xfrm>
            <a:custGeom>
              <a:avLst/>
              <a:gdLst>
                <a:gd name="T0" fmla="*/ 0 w 297"/>
                <a:gd name="T1" fmla="*/ 320 h 320"/>
                <a:gd name="T2" fmla="*/ 106 w 297"/>
                <a:gd name="T3" fmla="*/ 93 h 320"/>
                <a:gd name="T4" fmla="*/ 297 w 297"/>
                <a:gd name="T5" fmla="*/ 0 h 320"/>
              </a:gdLst>
              <a:ahLst/>
              <a:cxnLst>
                <a:cxn ang="0">
                  <a:pos x="T0" y="T1"/>
                </a:cxn>
                <a:cxn ang="0">
                  <a:pos x="T2" y="T3"/>
                </a:cxn>
                <a:cxn ang="0">
                  <a:pos x="T4" y="T5"/>
                </a:cxn>
              </a:cxnLst>
              <a:rect l="0" t="0" r="r" b="b"/>
              <a:pathLst>
                <a:path w="297" h="320">
                  <a:moveTo>
                    <a:pt x="0" y="320"/>
                  </a:moveTo>
                  <a:cubicBezTo>
                    <a:pt x="18" y="284"/>
                    <a:pt x="57" y="146"/>
                    <a:pt x="106" y="93"/>
                  </a:cubicBezTo>
                  <a:cubicBezTo>
                    <a:pt x="155" y="40"/>
                    <a:pt x="237" y="6"/>
                    <a:pt x="297" y="0"/>
                  </a:cubicBez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pSp>
    </p:spTree>
    <p:extLst>
      <p:ext uri="{BB962C8B-B14F-4D97-AF65-F5344CB8AC3E}">
        <p14:creationId xmlns:p14="http://schemas.microsoft.com/office/powerpoint/2010/main" val="229414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down)">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xEl>
                                              <p:pRg st="0" end="0"/>
                                            </p:txEl>
                                          </p:spTgt>
                                        </p:tgtEl>
                                        <p:attrNameLst>
                                          <p:attrName>style.visibility</p:attrName>
                                        </p:attrNameLst>
                                      </p:cBhvr>
                                      <p:to>
                                        <p:strVal val="visible"/>
                                      </p:to>
                                    </p:set>
                                    <p:animEffect transition="in" filter="wipe(left)">
                                      <p:cBhvr>
                                        <p:cTn id="22" dur="500"/>
                                        <p:tgtEl>
                                          <p:spTgt spid="1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
                                            <p:txEl>
                                              <p:pRg st="1" end="1"/>
                                            </p:txEl>
                                          </p:spTgt>
                                        </p:tgtEl>
                                        <p:attrNameLst>
                                          <p:attrName>style.visibility</p:attrName>
                                        </p:attrNameLst>
                                      </p:cBhvr>
                                      <p:to>
                                        <p:strVal val="visible"/>
                                      </p:to>
                                    </p:set>
                                    <p:animEffect transition="in" filter="wipe(left)">
                                      <p:cBhvr>
                                        <p:cTn id="27" dur="500"/>
                                        <p:tgtEl>
                                          <p:spTgt spid="12">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3" presetClass="entr" presetSubtype="288"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strVal val="4/3*#ppt_w"/>
                                          </p:val>
                                        </p:tav>
                                        <p:tav tm="100000">
                                          <p:val>
                                            <p:strVal val="#ppt_w"/>
                                          </p:val>
                                        </p:tav>
                                      </p:tavLst>
                                    </p:anim>
                                    <p:anim calcmode="lin" valueType="num">
                                      <p:cBhvr>
                                        <p:cTn id="33" dur="500" fill="hold"/>
                                        <p:tgtEl>
                                          <p:spTgt spid="13"/>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utoUpdateAnimBg="0"/>
      <p:bldP spid="12" grpId="0" build="p" autoUpdateAnimBg="0"/>
      <p:bldP spid="13" grpId="0" autoUpdateAnimBg="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5</a:t>
            </a:fld>
            <a:endParaRPr lang="zh-CN" altLang="en-US"/>
          </a:p>
        </p:txBody>
      </p:sp>
      <p:sp>
        <p:nvSpPr>
          <p:cNvPr id="10" name="Text Box 2"/>
          <p:cNvSpPr txBox="1">
            <a:spLocks noChangeArrowheads="1"/>
          </p:cNvSpPr>
          <p:nvPr/>
        </p:nvSpPr>
        <p:spPr bwMode="auto">
          <a:xfrm>
            <a:off x="376492" y="277675"/>
            <a:ext cx="423864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4.1.2  </a:t>
            </a:r>
            <a:r>
              <a:rPr kumimoji="1"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刚体的定轴转动</a:t>
            </a:r>
          </a:p>
        </p:txBody>
      </p:sp>
      <p:sp>
        <p:nvSpPr>
          <p:cNvPr id="11" name="Text Box 3"/>
          <p:cNvSpPr txBox="1">
            <a:spLocks noChangeArrowheads="1"/>
          </p:cNvSpPr>
          <p:nvPr/>
        </p:nvSpPr>
        <p:spPr bwMode="auto">
          <a:xfrm>
            <a:off x="363714" y="933299"/>
            <a:ext cx="8084264"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华文楷体" panose="02010600040101010101" pitchFamily="2" charset="-122"/>
                <a:ea typeface="华文楷体" panose="02010600040101010101" pitchFamily="2" charset="-122"/>
              </a:rPr>
              <a:t>在运动过程中所有质元都绕同一直线作圆周运动，</a:t>
            </a:r>
          </a:p>
          <a:p>
            <a:r>
              <a:rPr kumimoji="1" lang="zh-CN" altLang="en-US" sz="2800" b="1" dirty="0">
                <a:latin typeface="华文楷体" panose="02010600040101010101" pitchFamily="2" charset="-122"/>
                <a:ea typeface="华文楷体" panose="02010600040101010101" pitchFamily="2" charset="-122"/>
              </a:rPr>
              <a:t>则这种运动称为刚体的转动。该直线称为</a:t>
            </a:r>
            <a:r>
              <a:rPr kumimoji="1" lang="zh-CN" altLang="en-US" sz="2800" b="1" dirty="0">
                <a:solidFill>
                  <a:srgbClr val="0000FF"/>
                </a:solidFill>
                <a:latin typeface="华文楷体" panose="02010600040101010101" pitchFamily="2" charset="-122"/>
                <a:ea typeface="华文楷体" panose="02010600040101010101" pitchFamily="2" charset="-122"/>
              </a:rPr>
              <a:t>转轴</a:t>
            </a:r>
            <a:r>
              <a:rPr kumimoji="1" lang="zh-CN" altLang="en-US" sz="2800" b="1" dirty="0">
                <a:latin typeface="华文楷体" panose="02010600040101010101" pitchFamily="2" charset="-122"/>
                <a:ea typeface="华文楷体" panose="02010600040101010101" pitchFamily="2" charset="-122"/>
              </a:rPr>
              <a:t>。</a:t>
            </a:r>
          </a:p>
        </p:txBody>
      </p:sp>
      <p:sp>
        <p:nvSpPr>
          <p:cNvPr id="12" name="Text Box 4"/>
          <p:cNvSpPr txBox="1">
            <a:spLocks noChangeArrowheads="1"/>
          </p:cNvSpPr>
          <p:nvPr/>
        </p:nvSpPr>
        <p:spPr bwMode="auto">
          <a:xfrm>
            <a:off x="376492" y="1959954"/>
            <a:ext cx="8318500"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zh-CN" altLang="en-US" sz="2800" b="1" dirty="0">
                <a:latin typeface="华文楷体" panose="02010600040101010101" pitchFamily="2" charset="-122"/>
                <a:ea typeface="华文楷体" panose="02010600040101010101" pitchFamily="2" charset="-122"/>
              </a:rPr>
              <a:t>如果转动中，其转轴固定不动称为刚体的</a:t>
            </a:r>
            <a:r>
              <a:rPr kumimoji="1" lang="zh-CN" altLang="en-US" sz="2800" b="1" dirty="0">
                <a:solidFill>
                  <a:srgbClr val="0000FF"/>
                </a:solidFill>
                <a:latin typeface="华文楷体" panose="02010600040101010101" pitchFamily="2" charset="-122"/>
                <a:ea typeface="华文楷体" panose="02010600040101010101" pitchFamily="2" charset="-122"/>
              </a:rPr>
              <a:t>定轴转动。</a:t>
            </a:r>
          </a:p>
        </p:txBody>
      </p:sp>
      <p:sp>
        <p:nvSpPr>
          <p:cNvPr id="13" name="Text Box 5"/>
          <p:cNvSpPr txBox="1">
            <a:spLocks noChangeArrowheads="1"/>
          </p:cNvSpPr>
          <p:nvPr/>
        </p:nvSpPr>
        <p:spPr bwMode="auto">
          <a:xfrm>
            <a:off x="376492" y="2558945"/>
            <a:ext cx="5774142" cy="18158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latin typeface="华文楷体" panose="02010600040101010101" pitchFamily="2" charset="-122"/>
                <a:ea typeface="华文楷体" panose="02010600040101010101" pitchFamily="2" charset="-122"/>
              </a:rPr>
              <a:t>刚体作定轴转动时，在同样的时间间隔内转过相同的角度</a:t>
            </a:r>
            <a:r>
              <a:rPr kumimoji="1" lang="zh-CN" altLang="en-US" sz="2800" b="1" i="1" dirty="0">
                <a:latin typeface="华文楷体" panose="02010600040101010101" pitchFamily="2" charset="-122"/>
                <a:ea typeface="华文楷体" panose="02010600040101010101" pitchFamily="2" charset="-122"/>
                <a:sym typeface="Symbol" pitchFamily="18" charset="2"/>
              </a:rPr>
              <a:t></a:t>
            </a:r>
            <a:r>
              <a:rPr kumimoji="1" lang="zh-CN" altLang="en-US" sz="2800" b="1" dirty="0">
                <a:latin typeface="华文楷体" panose="02010600040101010101" pitchFamily="2" charset="-122"/>
                <a:ea typeface="华文楷体" panose="02010600040101010101" pitchFamily="2" charset="-122"/>
                <a:sym typeface="Symbol" pitchFamily="18" charset="2"/>
              </a:rPr>
              <a:t>，因此可用</a:t>
            </a:r>
            <a:r>
              <a:rPr kumimoji="1" lang="zh-CN" altLang="en-US" sz="2800" b="1" dirty="0">
                <a:solidFill>
                  <a:srgbClr val="0000FF"/>
                </a:solidFill>
                <a:latin typeface="华文楷体" panose="02010600040101010101" pitchFamily="2" charset="-122"/>
                <a:ea typeface="华文楷体" panose="02010600040101010101" pitchFamily="2" charset="-122"/>
                <a:sym typeface="Symbol" pitchFamily="18" charset="2"/>
              </a:rPr>
              <a:t>角位移</a:t>
            </a:r>
            <a:r>
              <a:rPr kumimoji="1" lang="zh-CN" altLang="en-US" sz="2800" b="1" i="1" dirty="0">
                <a:solidFill>
                  <a:srgbClr val="0000FF"/>
                </a:solidFill>
                <a:latin typeface="华文楷体" panose="02010600040101010101" pitchFamily="2" charset="-122"/>
                <a:ea typeface="华文楷体" panose="02010600040101010101" pitchFamily="2" charset="-122"/>
                <a:sym typeface="Symbol" pitchFamily="18" charset="2"/>
              </a:rPr>
              <a:t></a:t>
            </a:r>
            <a:r>
              <a:rPr kumimoji="1" lang="zh-CN" altLang="en-US" sz="2800" b="1" i="1" dirty="0">
                <a:latin typeface="华文楷体" panose="02010600040101010101" pitchFamily="2" charset="-122"/>
                <a:ea typeface="华文楷体" panose="02010600040101010101" pitchFamily="2" charset="-122"/>
                <a:sym typeface="Symbol" pitchFamily="18" charset="2"/>
              </a:rPr>
              <a:t>、</a:t>
            </a:r>
            <a:r>
              <a:rPr kumimoji="1" lang="zh-CN" altLang="en-US" sz="2800" b="1" dirty="0">
                <a:solidFill>
                  <a:srgbClr val="0000FF"/>
                </a:solidFill>
                <a:latin typeface="华文楷体" panose="02010600040101010101" pitchFamily="2" charset="-122"/>
                <a:ea typeface="华文楷体" panose="02010600040101010101" pitchFamily="2" charset="-122"/>
                <a:sym typeface="Symbol" pitchFamily="18" charset="2"/>
              </a:rPr>
              <a:t>角速度</a:t>
            </a:r>
            <a:r>
              <a:rPr kumimoji="1" lang="zh-CN" altLang="en-US" sz="2800" b="1" i="1" dirty="0">
                <a:solidFill>
                  <a:srgbClr val="0000FF"/>
                </a:solidFill>
                <a:latin typeface="华文楷体" panose="02010600040101010101" pitchFamily="2" charset="-122"/>
                <a:ea typeface="华文楷体" panose="02010600040101010101" pitchFamily="2" charset="-122"/>
                <a:sym typeface="Symbol" pitchFamily="18" charset="2"/>
              </a:rPr>
              <a:t></a:t>
            </a:r>
            <a:r>
              <a:rPr kumimoji="1" lang="zh-CN" altLang="en-US" sz="2800" b="1" dirty="0">
                <a:latin typeface="华文楷体" panose="02010600040101010101" pitchFamily="2" charset="-122"/>
                <a:ea typeface="华文楷体" panose="02010600040101010101" pitchFamily="2" charset="-122"/>
                <a:sym typeface="Symbol" pitchFamily="18" charset="2"/>
              </a:rPr>
              <a:t>、</a:t>
            </a:r>
            <a:r>
              <a:rPr kumimoji="1" lang="zh-CN" altLang="en-US" sz="2800" b="1" dirty="0">
                <a:solidFill>
                  <a:srgbClr val="0000FF"/>
                </a:solidFill>
                <a:latin typeface="华文楷体" panose="02010600040101010101" pitchFamily="2" charset="-122"/>
                <a:ea typeface="华文楷体" panose="02010600040101010101" pitchFamily="2" charset="-122"/>
                <a:sym typeface="Symbol" pitchFamily="18" charset="2"/>
              </a:rPr>
              <a:t>角加速度</a:t>
            </a:r>
            <a:r>
              <a:rPr kumimoji="1" lang="zh-CN" altLang="en-US" sz="2800" b="1" i="1" dirty="0">
                <a:solidFill>
                  <a:srgbClr val="0000FF"/>
                </a:solidFill>
                <a:latin typeface="华文楷体" panose="02010600040101010101" pitchFamily="2" charset="-122"/>
                <a:ea typeface="华文楷体" panose="02010600040101010101" pitchFamily="2" charset="-122"/>
                <a:sym typeface="Symbol" pitchFamily="18" charset="2"/>
              </a:rPr>
              <a:t> </a:t>
            </a:r>
            <a:r>
              <a:rPr kumimoji="1" lang="zh-CN" altLang="en-US" sz="2800" b="1" dirty="0">
                <a:latin typeface="华文楷体" panose="02010600040101010101" pitchFamily="2" charset="-122"/>
                <a:ea typeface="华文楷体" panose="02010600040101010101" pitchFamily="2" charset="-122"/>
                <a:sym typeface="Symbol" pitchFamily="18" charset="2"/>
              </a:rPr>
              <a:t>来描述其运动。</a:t>
            </a:r>
            <a:endParaRPr kumimoji="1" lang="zh-CN" altLang="en-US" sz="2800" b="1" i="1" dirty="0">
              <a:latin typeface="华文楷体" panose="02010600040101010101" pitchFamily="2" charset="-122"/>
              <a:ea typeface="华文楷体" panose="02010600040101010101" pitchFamily="2" charset="-122"/>
              <a:sym typeface="Symbol" pitchFamily="18" charset="2"/>
            </a:endParaRPr>
          </a:p>
        </p:txBody>
      </p:sp>
      <p:grpSp>
        <p:nvGrpSpPr>
          <p:cNvPr id="14" name="Group 26"/>
          <p:cNvGrpSpPr>
            <a:grpSpLocks/>
          </p:cNvGrpSpPr>
          <p:nvPr/>
        </p:nvGrpSpPr>
        <p:grpSpPr bwMode="auto">
          <a:xfrm>
            <a:off x="6597761" y="2606152"/>
            <a:ext cx="2019300" cy="3830638"/>
            <a:chOff x="3864" y="1667"/>
            <a:chExt cx="1272" cy="2413"/>
          </a:xfrm>
        </p:grpSpPr>
        <p:sp>
          <p:nvSpPr>
            <p:cNvPr id="15" name="Freeform 7"/>
            <p:cNvSpPr>
              <a:spLocks/>
            </p:cNvSpPr>
            <p:nvPr/>
          </p:nvSpPr>
          <p:spPr bwMode="auto">
            <a:xfrm>
              <a:off x="3864" y="2253"/>
              <a:ext cx="1272" cy="1657"/>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6" name="Oval 8"/>
            <p:cNvSpPr>
              <a:spLocks noChangeArrowheads="1"/>
            </p:cNvSpPr>
            <p:nvPr/>
          </p:nvSpPr>
          <p:spPr bwMode="auto">
            <a:xfrm>
              <a:off x="4060" y="3213"/>
              <a:ext cx="830" cy="192"/>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17" name="Oval 9"/>
            <p:cNvSpPr>
              <a:spLocks noChangeArrowheads="1"/>
            </p:cNvSpPr>
            <p:nvPr/>
          </p:nvSpPr>
          <p:spPr bwMode="auto">
            <a:xfrm>
              <a:off x="4092" y="2793"/>
              <a:ext cx="739" cy="192"/>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800" b="1">
                <a:solidFill>
                  <a:schemeClr val="tx2"/>
                </a:solidFill>
                <a:latin typeface="Times New Roman" pitchFamily="18" charset="0"/>
                <a:ea typeface="楷体_GB2312" pitchFamily="49" charset="-122"/>
              </a:endParaRPr>
            </a:p>
          </p:txBody>
        </p:sp>
        <p:sp>
          <p:nvSpPr>
            <p:cNvPr id="18" name="Freeform 10"/>
            <p:cNvSpPr>
              <a:spLocks/>
            </p:cNvSpPr>
            <p:nvPr/>
          </p:nvSpPr>
          <p:spPr bwMode="auto">
            <a:xfrm>
              <a:off x="4463" y="1667"/>
              <a:ext cx="1" cy="1222"/>
            </a:xfrm>
            <a:custGeom>
              <a:avLst/>
              <a:gdLst>
                <a:gd name="T0" fmla="*/ 5 w 5"/>
                <a:gd name="T1" fmla="*/ 1222 h 1222"/>
                <a:gd name="T2" fmla="*/ 0 w 5"/>
                <a:gd name="T3" fmla="*/ 0 h 1222"/>
              </a:gdLst>
              <a:ahLst/>
              <a:cxnLst>
                <a:cxn ang="0">
                  <a:pos x="T0" y="T1"/>
                </a:cxn>
                <a:cxn ang="0">
                  <a:pos x="T2" y="T3"/>
                </a:cxn>
              </a:cxnLst>
              <a:rect l="0" t="0" r="r" b="b"/>
              <a:pathLst>
                <a:path w="5" h="1222">
                  <a:moveTo>
                    <a:pt x="5" y="1222"/>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19" name="Freeform 11"/>
            <p:cNvSpPr>
              <a:spLocks/>
            </p:cNvSpPr>
            <p:nvPr/>
          </p:nvSpPr>
          <p:spPr bwMode="auto">
            <a:xfrm>
              <a:off x="4464" y="2985"/>
              <a:ext cx="1" cy="312"/>
            </a:xfrm>
            <a:custGeom>
              <a:avLst/>
              <a:gdLst>
                <a:gd name="T0" fmla="*/ 0 w 1"/>
                <a:gd name="T1" fmla="*/ 312 h 312"/>
                <a:gd name="T2" fmla="*/ 1 w 1"/>
                <a:gd name="T3" fmla="*/ 0 h 312"/>
              </a:gdLst>
              <a:ahLst/>
              <a:cxnLst>
                <a:cxn ang="0">
                  <a:pos x="T0" y="T1"/>
                </a:cxn>
                <a:cxn ang="0">
                  <a:pos x="T2" y="T3"/>
                </a:cxn>
              </a:cxnLst>
              <a:rect l="0" t="0" r="r" b="b"/>
              <a:pathLst>
                <a:path w="1" h="312">
                  <a:moveTo>
                    <a:pt x="0" y="312"/>
                  </a:moveTo>
                  <a:lnTo>
                    <a:pt x="1"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0" name="Freeform 12"/>
            <p:cNvSpPr>
              <a:spLocks/>
            </p:cNvSpPr>
            <p:nvPr/>
          </p:nvSpPr>
          <p:spPr bwMode="auto">
            <a:xfrm>
              <a:off x="4458" y="3417"/>
              <a:ext cx="1" cy="663"/>
            </a:xfrm>
            <a:custGeom>
              <a:avLst/>
              <a:gdLst>
                <a:gd name="T0" fmla="*/ 0 w 20"/>
                <a:gd name="T1" fmla="*/ 663 h 663"/>
                <a:gd name="T2" fmla="*/ 20 w 20"/>
                <a:gd name="T3" fmla="*/ 0 h 663"/>
              </a:gdLst>
              <a:ahLst/>
              <a:cxnLst>
                <a:cxn ang="0">
                  <a:pos x="T0" y="T1"/>
                </a:cxn>
                <a:cxn ang="0">
                  <a:pos x="T2" y="T3"/>
                </a:cxn>
              </a:cxnLst>
              <a:rect l="0" t="0" r="r" b="b"/>
              <a:pathLst>
                <a:path w="20" h="663">
                  <a:moveTo>
                    <a:pt x="0" y="663"/>
                  </a:moveTo>
                  <a:lnTo>
                    <a:pt x="20"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1" name="Freeform 13"/>
            <p:cNvSpPr>
              <a:spLocks/>
            </p:cNvSpPr>
            <p:nvPr/>
          </p:nvSpPr>
          <p:spPr bwMode="auto">
            <a:xfrm>
              <a:off x="4272" y="1995"/>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2" name="Freeform 14"/>
            <p:cNvSpPr>
              <a:spLocks/>
            </p:cNvSpPr>
            <p:nvPr/>
          </p:nvSpPr>
          <p:spPr bwMode="auto">
            <a:xfrm>
              <a:off x="4458" y="3291"/>
              <a:ext cx="306" cy="90"/>
            </a:xfrm>
            <a:custGeom>
              <a:avLst/>
              <a:gdLst>
                <a:gd name="T0" fmla="*/ 0 w 306"/>
                <a:gd name="T1" fmla="*/ 0 h 90"/>
                <a:gd name="T2" fmla="*/ 306 w 306"/>
                <a:gd name="T3" fmla="*/ 90 h 90"/>
              </a:gdLst>
              <a:ahLst/>
              <a:cxnLst>
                <a:cxn ang="0">
                  <a:pos x="T0" y="T1"/>
                </a:cxn>
                <a:cxn ang="0">
                  <a:pos x="T2" y="T3"/>
                </a:cxn>
              </a:cxnLst>
              <a:rect l="0" t="0" r="r" b="b"/>
              <a:pathLst>
                <a:path w="306" h="90">
                  <a:moveTo>
                    <a:pt x="0" y="0"/>
                  </a:moveTo>
                  <a:lnTo>
                    <a:pt x="306" y="9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3" name="Freeform 15"/>
            <p:cNvSpPr>
              <a:spLocks/>
            </p:cNvSpPr>
            <p:nvPr/>
          </p:nvSpPr>
          <p:spPr bwMode="auto">
            <a:xfrm>
              <a:off x="4464" y="2889"/>
              <a:ext cx="258" cy="78"/>
            </a:xfrm>
            <a:custGeom>
              <a:avLst/>
              <a:gdLst>
                <a:gd name="T0" fmla="*/ 0 w 258"/>
                <a:gd name="T1" fmla="*/ 0 h 78"/>
                <a:gd name="T2" fmla="*/ 258 w 258"/>
                <a:gd name="T3" fmla="*/ 78 h 78"/>
              </a:gdLst>
              <a:ahLst/>
              <a:cxnLst>
                <a:cxn ang="0">
                  <a:pos x="T0" y="T1"/>
                </a:cxn>
                <a:cxn ang="0">
                  <a:pos x="T2" y="T3"/>
                </a:cxn>
              </a:cxnLst>
              <a:rect l="0" t="0" r="r" b="b"/>
              <a:pathLst>
                <a:path w="258" h="78">
                  <a:moveTo>
                    <a:pt x="0" y="0"/>
                  </a:moveTo>
                  <a:lnTo>
                    <a:pt x="258" y="78"/>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4" name="Line 16"/>
            <p:cNvSpPr>
              <a:spLocks noChangeShapeType="1"/>
            </p:cNvSpPr>
            <p:nvPr/>
          </p:nvSpPr>
          <p:spPr bwMode="auto">
            <a:xfrm>
              <a:off x="4464" y="3297"/>
              <a:ext cx="432" cy="0"/>
            </a:xfrm>
            <a:prstGeom prst="line">
              <a:avLst/>
            </a:prstGeom>
            <a:noFill/>
            <a:ln w="9525">
              <a:solidFill>
                <a:schemeClr val="tx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5" name="Freeform 17"/>
            <p:cNvSpPr>
              <a:spLocks/>
            </p:cNvSpPr>
            <p:nvPr/>
          </p:nvSpPr>
          <p:spPr bwMode="auto">
            <a:xfrm>
              <a:off x="4464" y="2889"/>
              <a:ext cx="360" cy="1"/>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6" name="Freeform 18"/>
            <p:cNvSpPr>
              <a:spLocks/>
            </p:cNvSpPr>
            <p:nvPr/>
          </p:nvSpPr>
          <p:spPr bwMode="auto">
            <a:xfrm>
              <a:off x="4608" y="2889"/>
              <a:ext cx="54" cy="48"/>
            </a:xfrm>
            <a:custGeom>
              <a:avLst/>
              <a:gdLst>
                <a:gd name="T0" fmla="*/ 0 w 54"/>
                <a:gd name="T1" fmla="*/ 48 h 48"/>
                <a:gd name="T2" fmla="*/ 48 w 54"/>
                <a:gd name="T3" fmla="*/ 0 h 48"/>
              </a:gdLst>
              <a:ahLst/>
              <a:cxnLst>
                <a:cxn ang="0">
                  <a:pos x="T0" y="T1"/>
                </a:cxn>
                <a:cxn ang="0">
                  <a:pos x="T2" y="T3"/>
                </a:cxn>
              </a:cxnLst>
              <a:rect l="0" t="0" r="r" b="b"/>
              <a:pathLst>
                <a:path w="54" h="48">
                  <a:moveTo>
                    <a:pt x="0" y="48"/>
                  </a:moveTo>
                  <a:cubicBezTo>
                    <a:pt x="6" y="42"/>
                    <a:pt x="54" y="36"/>
                    <a:pt x="48" y="0"/>
                  </a:cubicBez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sp>
          <p:nvSpPr>
            <p:cNvPr id="27" name="Freeform 19"/>
            <p:cNvSpPr>
              <a:spLocks/>
            </p:cNvSpPr>
            <p:nvPr/>
          </p:nvSpPr>
          <p:spPr bwMode="auto">
            <a:xfrm>
              <a:off x="4632" y="3297"/>
              <a:ext cx="54" cy="48"/>
            </a:xfrm>
            <a:custGeom>
              <a:avLst/>
              <a:gdLst>
                <a:gd name="T0" fmla="*/ 0 w 54"/>
                <a:gd name="T1" fmla="*/ 48 h 48"/>
                <a:gd name="T2" fmla="*/ 48 w 54"/>
                <a:gd name="T3" fmla="*/ 0 h 48"/>
              </a:gdLst>
              <a:ahLst/>
              <a:cxnLst>
                <a:cxn ang="0">
                  <a:pos x="T0" y="T1"/>
                </a:cxn>
                <a:cxn ang="0">
                  <a:pos x="T2" y="T3"/>
                </a:cxn>
              </a:cxnLst>
              <a:rect l="0" t="0" r="r" b="b"/>
              <a:pathLst>
                <a:path w="54" h="48">
                  <a:moveTo>
                    <a:pt x="0" y="48"/>
                  </a:moveTo>
                  <a:cubicBezTo>
                    <a:pt x="6" y="42"/>
                    <a:pt x="54" y="36"/>
                    <a:pt x="48" y="0"/>
                  </a:cubicBezTo>
                </a:path>
              </a:pathLst>
            </a:custGeom>
            <a:noFill/>
            <a:ln w="28575"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a:p>
          </p:txBody>
        </p:sp>
        <p:graphicFrame>
          <p:nvGraphicFramePr>
            <p:cNvPr id="28" name="Object 20"/>
            <p:cNvGraphicFramePr>
              <a:graphicFrameLocks noChangeAspect="1"/>
            </p:cNvGraphicFramePr>
            <p:nvPr>
              <p:extLst>
                <p:ext uri="{D42A27DB-BD31-4B8C-83A1-F6EECF244321}">
                  <p14:modId xmlns:p14="http://schemas.microsoft.com/office/powerpoint/2010/main" val="3874290579"/>
                </p:ext>
              </p:extLst>
            </p:nvPr>
          </p:nvGraphicFramePr>
          <p:xfrm>
            <a:off x="4522" y="1717"/>
            <a:ext cx="184" cy="252"/>
          </p:xfrm>
          <a:graphic>
            <a:graphicData uri="http://schemas.openxmlformats.org/presentationml/2006/ole">
              <mc:AlternateContent xmlns:mc="http://schemas.openxmlformats.org/markup-compatibility/2006">
                <mc:Choice xmlns:v="urn:schemas-microsoft-com:vml" Requires="v">
                  <p:oleObj spid="_x0000_s1320" name="Equation" r:id="rId3" imgW="114120" imgH="139680" progId="Equation.DSMT4">
                    <p:embed/>
                  </p:oleObj>
                </mc:Choice>
                <mc:Fallback>
                  <p:oleObj name="Equation" r:id="rId3" imgW="114120" imgH="139680" progId="Equation.DSMT4">
                    <p:embed/>
                    <p:pic>
                      <p:nvPicPr>
                        <p:cNvPr id="20" name="Object 20"/>
                        <p:cNvPicPr>
                          <a:picLocks noChangeAspect="1" noChangeArrowheads="1"/>
                        </p:cNvPicPr>
                        <p:nvPr/>
                      </p:nvPicPr>
                      <p:blipFill>
                        <a:blip r:embed="rId4"/>
                        <a:srcRect/>
                        <a:stretch>
                          <a:fillRect/>
                        </a:stretch>
                      </p:blipFill>
                      <p:spPr bwMode="auto">
                        <a:xfrm>
                          <a:off x="4522" y="1717"/>
                          <a:ext cx="184" cy="252"/>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 name="Text Box 21"/>
            <p:cNvSpPr txBox="1">
              <a:spLocks noChangeArrowheads="1"/>
            </p:cNvSpPr>
            <p:nvPr/>
          </p:nvSpPr>
          <p:spPr bwMode="auto">
            <a:xfrm>
              <a:off x="4516" y="2570"/>
              <a:ext cx="44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400" b="1" i="1" dirty="0">
                  <a:solidFill>
                    <a:srgbClr val="0000FF"/>
                  </a:solidFill>
                  <a:latin typeface="Times New Roman" pitchFamily="18" charset="0"/>
                  <a:ea typeface="楷体_GB2312" pitchFamily="49" charset="-122"/>
                  <a:sym typeface="Symbol" pitchFamily="18" charset="2"/>
                </a:rPr>
                <a:t></a:t>
              </a:r>
              <a:endParaRPr kumimoji="1" lang="en-US" altLang="zh-CN" sz="2400" b="1" dirty="0">
                <a:solidFill>
                  <a:srgbClr val="0000FF"/>
                </a:solidFill>
                <a:latin typeface="Times New Roman" pitchFamily="18" charset="0"/>
                <a:ea typeface="楷体_GB2312" pitchFamily="49" charset="-122"/>
              </a:endParaRPr>
            </a:p>
          </p:txBody>
        </p:sp>
        <p:sp>
          <p:nvSpPr>
            <p:cNvPr id="30" name="Text Box 22"/>
            <p:cNvSpPr txBox="1">
              <a:spLocks noChangeArrowheads="1"/>
            </p:cNvSpPr>
            <p:nvPr/>
          </p:nvSpPr>
          <p:spPr bwMode="auto">
            <a:xfrm>
              <a:off x="4612" y="3015"/>
              <a:ext cx="442" cy="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400" b="1" i="1" dirty="0">
                  <a:solidFill>
                    <a:srgbClr val="0000FF"/>
                  </a:solidFill>
                  <a:latin typeface="Times New Roman" pitchFamily="18" charset="0"/>
                  <a:ea typeface="楷体_GB2312" pitchFamily="49" charset="-122"/>
                  <a:sym typeface="Symbol" pitchFamily="18" charset="2"/>
                </a:rPr>
                <a:t></a:t>
              </a:r>
              <a:endParaRPr kumimoji="1" lang="en-US" altLang="zh-CN" sz="2400" b="1" dirty="0">
                <a:solidFill>
                  <a:srgbClr val="0000FF"/>
                </a:solidFill>
                <a:latin typeface="Times New Roman" pitchFamily="18" charset="0"/>
                <a:ea typeface="楷体_GB2312" pitchFamily="49" charset="-122"/>
              </a:endParaRPr>
            </a:p>
          </p:txBody>
        </p:sp>
      </p:grpSp>
      <p:graphicFrame>
        <p:nvGraphicFramePr>
          <p:cNvPr id="31" name="Object 23"/>
          <p:cNvGraphicFramePr>
            <a:graphicFrameLocks noChangeAspect="1"/>
          </p:cNvGraphicFramePr>
          <p:nvPr>
            <p:extLst>
              <p:ext uri="{D42A27DB-BD31-4B8C-83A1-F6EECF244321}">
                <p14:modId xmlns:p14="http://schemas.microsoft.com/office/powerpoint/2010/main" val="1747619583"/>
              </p:ext>
            </p:extLst>
          </p:nvPr>
        </p:nvGraphicFramePr>
        <p:xfrm>
          <a:off x="689614" y="4343707"/>
          <a:ext cx="2793384" cy="865656"/>
        </p:xfrm>
        <a:graphic>
          <a:graphicData uri="http://schemas.openxmlformats.org/presentationml/2006/ole">
            <mc:AlternateContent xmlns:mc="http://schemas.openxmlformats.org/markup-compatibility/2006">
              <mc:Choice xmlns:v="urn:schemas-microsoft-com:vml" Requires="v">
                <p:oleObj spid="_x0000_s1321" name="Equation" r:id="rId5" imgW="1269720" imgH="393480" progId="Equation.DSMT4">
                  <p:embed/>
                </p:oleObj>
              </mc:Choice>
              <mc:Fallback>
                <p:oleObj name="Equation" r:id="rId5" imgW="1269720" imgH="393480" progId="Equation.DSMT4">
                  <p:embed/>
                  <p:pic>
                    <p:nvPicPr>
                      <p:cNvPr id="23" name="Object 23"/>
                      <p:cNvPicPr>
                        <a:picLocks noChangeAspect="1" noChangeArrowheads="1"/>
                      </p:cNvPicPr>
                      <p:nvPr/>
                    </p:nvPicPr>
                    <p:blipFill>
                      <a:blip r:embed="rId6"/>
                      <a:srcRect/>
                      <a:stretch>
                        <a:fillRect/>
                      </a:stretch>
                    </p:blipFill>
                    <p:spPr bwMode="auto">
                      <a:xfrm>
                        <a:off x="689614" y="4343707"/>
                        <a:ext cx="2793384" cy="86565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24"/>
          <p:cNvGraphicFramePr>
            <a:graphicFrameLocks noChangeAspect="1"/>
          </p:cNvGraphicFramePr>
          <p:nvPr>
            <p:extLst>
              <p:ext uri="{D42A27DB-BD31-4B8C-83A1-F6EECF244321}">
                <p14:modId xmlns:p14="http://schemas.microsoft.com/office/powerpoint/2010/main" val="2772071632"/>
              </p:ext>
            </p:extLst>
          </p:nvPr>
        </p:nvGraphicFramePr>
        <p:xfrm>
          <a:off x="3414961" y="4298144"/>
          <a:ext cx="2678119" cy="930269"/>
        </p:xfrm>
        <a:graphic>
          <a:graphicData uri="http://schemas.openxmlformats.org/presentationml/2006/ole">
            <mc:AlternateContent xmlns:mc="http://schemas.openxmlformats.org/markup-compatibility/2006">
              <mc:Choice xmlns:v="urn:schemas-microsoft-com:vml" Requires="v">
                <p:oleObj spid="_x0000_s1322" name="Equation" r:id="rId7" imgW="1206360" imgH="419040" progId="Equation.DSMT4">
                  <p:embed/>
                </p:oleObj>
              </mc:Choice>
              <mc:Fallback>
                <p:oleObj name="Equation" r:id="rId7" imgW="1206360" imgH="419040" progId="Equation.DSMT4">
                  <p:embed/>
                  <p:pic>
                    <p:nvPicPr>
                      <p:cNvPr id="24" name="Object 24"/>
                      <p:cNvPicPr>
                        <a:picLocks noChangeAspect="1" noChangeArrowheads="1"/>
                      </p:cNvPicPr>
                      <p:nvPr/>
                    </p:nvPicPr>
                    <p:blipFill>
                      <a:blip r:embed="rId8"/>
                      <a:srcRect/>
                      <a:stretch>
                        <a:fillRect/>
                      </a:stretch>
                    </p:blipFill>
                    <p:spPr bwMode="auto">
                      <a:xfrm>
                        <a:off x="3414961" y="4298144"/>
                        <a:ext cx="2678119" cy="930269"/>
                      </a:xfrm>
                      <a:prstGeom prst="rect">
                        <a:avLst/>
                      </a:prstGeom>
                      <a:noFill/>
                      <a:ln>
                        <a:noFill/>
                      </a:ln>
                      <a:effectLst/>
                    </p:spPr>
                  </p:pic>
                </p:oleObj>
              </mc:Fallback>
            </mc:AlternateContent>
          </a:graphicData>
        </a:graphic>
      </p:graphicFrame>
      <p:sp>
        <p:nvSpPr>
          <p:cNvPr id="33" name="Text Box 24"/>
          <p:cNvSpPr txBox="1">
            <a:spLocks noChangeArrowheads="1"/>
          </p:cNvSpPr>
          <p:nvPr/>
        </p:nvSpPr>
        <p:spPr bwMode="auto">
          <a:xfrm>
            <a:off x="376492" y="5306099"/>
            <a:ext cx="591777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2800" b="1" dirty="0">
                <a:latin typeface="华文楷体" panose="02010600040101010101" pitchFamily="2" charset="-122"/>
                <a:ea typeface="华文楷体" panose="02010600040101010101" pitchFamily="2" charset="-122"/>
              </a:rPr>
              <a:t>刚体做定轴转动时，刚体上任意点的角速度和角加速度相同。</a:t>
            </a:r>
          </a:p>
        </p:txBody>
      </p:sp>
    </p:spTree>
    <p:extLst>
      <p:ext uri="{BB962C8B-B14F-4D97-AF65-F5344CB8AC3E}">
        <p14:creationId xmlns:p14="http://schemas.microsoft.com/office/powerpoint/2010/main" val="213479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up)">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wipe(left)">
                                      <p:cBhvr>
                                        <p:cTn id="32" dur="500"/>
                                        <p:tgtEl>
                                          <p:spTgt spid="3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3"/>
                                        </p:tgtEl>
                                        <p:attrNameLst>
                                          <p:attrName>style.visibility</p:attrName>
                                        </p:attrNameLst>
                                      </p:cBhvr>
                                      <p:to>
                                        <p:strVal val="visible"/>
                                      </p:to>
                                    </p:set>
                                    <p:animEffect transition="in" filter="wipe(left)">
                                      <p:cBhvr>
                                        <p:cTn id="42"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p:bldP spid="12" grpId="0" autoUpdateAnimBg="0"/>
      <p:bldP spid="13" grpId="0" autoUpdateAnimBg="0"/>
      <p:bldP spid="3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6</a:t>
            </a:fld>
            <a:endParaRPr lang="zh-CN" altLang="en-US"/>
          </a:p>
        </p:txBody>
      </p:sp>
      <p:graphicFrame>
        <p:nvGraphicFramePr>
          <p:cNvPr id="4" name="Object 2"/>
          <p:cNvGraphicFramePr>
            <a:graphicFrameLocks noChangeAspect="1"/>
          </p:cNvGraphicFramePr>
          <p:nvPr>
            <p:extLst>
              <p:ext uri="{D42A27DB-BD31-4B8C-83A1-F6EECF244321}">
                <p14:modId xmlns:p14="http://schemas.microsoft.com/office/powerpoint/2010/main" val="2666930395"/>
              </p:ext>
            </p:extLst>
          </p:nvPr>
        </p:nvGraphicFramePr>
        <p:xfrm>
          <a:off x="1471004" y="1921864"/>
          <a:ext cx="3520440" cy="893376"/>
        </p:xfrm>
        <a:graphic>
          <a:graphicData uri="http://schemas.openxmlformats.org/presentationml/2006/ole">
            <mc:AlternateContent xmlns:mc="http://schemas.openxmlformats.org/markup-compatibility/2006">
              <mc:Choice xmlns:v="urn:schemas-microsoft-com:vml" Requires="v">
                <p:oleObj spid="_x0000_s27814" name="Equation" r:id="rId3" imgW="1600200" imgH="406080" progId="Equation.DSMT4">
                  <p:embed/>
                </p:oleObj>
              </mc:Choice>
              <mc:Fallback>
                <p:oleObj name="Equation" r:id="rId3" imgW="1600200" imgH="406080" progId="Equation.DSMT4">
                  <p:embed/>
                  <p:pic>
                    <p:nvPicPr>
                      <p:cNvPr id="2" name="Object 2"/>
                      <p:cNvPicPr>
                        <a:picLocks noChangeAspect="1" noChangeArrowheads="1"/>
                      </p:cNvPicPr>
                      <p:nvPr/>
                    </p:nvPicPr>
                    <p:blipFill>
                      <a:blip r:embed="rId4"/>
                      <a:srcRect/>
                      <a:stretch>
                        <a:fillRect/>
                      </a:stretch>
                    </p:blipFill>
                    <p:spPr bwMode="auto">
                      <a:xfrm>
                        <a:off x="1471004" y="1921864"/>
                        <a:ext cx="3520440" cy="89337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3"/>
          <p:cNvSpPr txBox="1">
            <a:spLocks noChangeArrowheads="1"/>
          </p:cNvSpPr>
          <p:nvPr/>
        </p:nvSpPr>
        <p:spPr bwMode="auto">
          <a:xfrm>
            <a:off x="419161" y="305583"/>
            <a:ext cx="6005177" cy="95410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角速度、角加速度与转轴的方向成右手螺旋关系</a:t>
            </a:r>
          </a:p>
        </p:txBody>
      </p:sp>
      <p:graphicFrame>
        <p:nvGraphicFramePr>
          <p:cNvPr id="6" name="Object 4"/>
          <p:cNvGraphicFramePr>
            <a:graphicFrameLocks noChangeAspect="1"/>
          </p:cNvGraphicFramePr>
          <p:nvPr>
            <p:extLst>
              <p:ext uri="{D42A27DB-BD31-4B8C-83A1-F6EECF244321}">
                <p14:modId xmlns:p14="http://schemas.microsoft.com/office/powerpoint/2010/main" val="1836172908"/>
              </p:ext>
            </p:extLst>
          </p:nvPr>
        </p:nvGraphicFramePr>
        <p:xfrm>
          <a:off x="1471004" y="1304657"/>
          <a:ext cx="2542320" cy="530640"/>
        </p:xfrm>
        <a:graphic>
          <a:graphicData uri="http://schemas.openxmlformats.org/presentationml/2006/ole">
            <mc:AlternateContent xmlns:mc="http://schemas.openxmlformats.org/markup-compatibility/2006">
              <mc:Choice xmlns:v="urn:schemas-microsoft-com:vml" Requires="v">
                <p:oleObj spid="_x0000_s27815" name="Equation" r:id="rId5" imgW="1155600" imgH="241200" progId="Equation.DSMT4">
                  <p:embed/>
                </p:oleObj>
              </mc:Choice>
              <mc:Fallback>
                <p:oleObj name="Equation" r:id="rId5" imgW="1155600" imgH="241200" progId="Equation.DSMT4">
                  <p:embed/>
                  <p:pic>
                    <p:nvPicPr>
                      <p:cNvPr id="4" name="Object 4"/>
                      <p:cNvPicPr>
                        <a:picLocks noChangeAspect="1" noChangeArrowheads="1"/>
                      </p:cNvPicPr>
                      <p:nvPr/>
                    </p:nvPicPr>
                    <p:blipFill>
                      <a:blip r:embed="rId6"/>
                      <a:srcRect/>
                      <a:stretch>
                        <a:fillRect/>
                      </a:stretch>
                    </p:blipFill>
                    <p:spPr bwMode="auto">
                      <a:xfrm>
                        <a:off x="1471004" y="1304657"/>
                        <a:ext cx="2542320" cy="53064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2416458857"/>
              </p:ext>
            </p:extLst>
          </p:nvPr>
        </p:nvGraphicFramePr>
        <p:xfrm>
          <a:off x="1200551" y="3011025"/>
          <a:ext cx="3436488" cy="530640"/>
        </p:xfrm>
        <a:graphic>
          <a:graphicData uri="http://schemas.openxmlformats.org/presentationml/2006/ole">
            <mc:AlternateContent xmlns:mc="http://schemas.openxmlformats.org/markup-compatibility/2006">
              <mc:Choice xmlns:v="urn:schemas-microsoft-com:vml" Requires="v">
                <p:oleObj spid="_x0000_s27816" name="Equation" r:id="rId7" imgW="1562040" imgH="241200" progId="Equation.DSMT4">
                  <p:embed/>
                </p:oleObj>
              </mc:Choice>
              <mc:Fallback>
                <p:oleObj name="Equation" r:id="rId7" imgW="1562040" imgH="241200" progId="Equation.DSMT4">
                  <p:embed/>
                  <p:pic>
                    <p:nvPicPr>
                      <p:cNvPr id="5" name="Object 5"/>
                      <p:cNvPicPr>
                        <a:picLocks noChangeAspect="1" noChangeArrowheads="1"/>
                      </p:cNvPicPr>
                      <p:nvPr/>
                    </p:nvPicPr>
                    <p:blipFill>
                      <a:blip r:embed="rId8"/>
                      <a:srcRect/>
                      <a:stretch>
                        <a:fillRect/>
                      </a:stretch>
                    </p:blipFill>
                    <p:spPr bwMode="auto">
                      <a:xfrm>
                        <a:off x="1200551" y="3011025"/>
                        <a:ext cx="3436488" cy="53064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Text Box 6"/>
          <p:cNvSpPr txBox="1">
            <a:spLocks noChangeArrowheads="1"/>
          </p:cNvSpPr>
          <p:nvPr/>
        </p:nvSpPr>
        <p:spPr bwMode="auto">
          <a:xfrm>
            <a:off x="503539" y="3744451"/>
            <a:ext cx="5570756" cy="5232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r>
              <a:rPr kumimoji="1" lang="zh-CN" altLang="en-US" sz="2800" b="1" dirty="0">
                <a:latin typeface="华文楷体" panose="02010600040101010101" pitchFamily="2" charset="-122"/>
                <a:ea typeface="华文楷体" panose="02010600040101010101" pitchFamily="2" charset="-122"/>
              </a:rPr>
              <a:t>也可写成切向、法向分量的形式：</a:t>
            </a:r>
          </a:p>
        </p:txBody>
      </p:sp>
      <p:graphicFrame>
        <p:nvGraphicFramePr>
          <p:cNvPr id="9" name="Object 7"/>
          <p:cNvGraphicFramePr>
            <a:graphicFrameLocks noChangeAspect="1"/>
          </p:cNvGraphicFramePr>
          <p:nvPr>
            <p:extLst>
              <p:ext uri="{D42A27DB-BD31-4B8C-83A1-F6EECF244321}">
                <p14:modId xmlns:p14="http://schemas.microsoft.com/office/powerpoint/2010/main" val="3399556141"/>
              </p:ext>
            </p:extLst>
          </p:nvPr>
        </p:nvGraphicFramePr>
        <p:xfrm>
          <a:off x="1374681" y="4385464"/>
          <a:ext cx="2346696" cy="893376"/>
        </p:xfrm>
        <a:graphic>
          <a:graphicData uri="http://schemas.openxmlformats.org/presentationml/2006/ole">
            <mc:AlternateContent xmlns:mc="http://schemas.openxmlformats.org/markup-compatibility/2006">
              <mc:Choice xmlns:v="urn:schemas-microsoft-com:vml" Requires="v">
                <p:oleObj spid="_x0000_s27817" name="Equation" r:id="rId9" imgW="1066680" imgH="406080" progId="Equation.DSMT4">
                  <p:embed/>
                </p:oleObj>
              </mc:Choice>
              <mc:Fallback>
                <p:oleObj name="Equation" r:id="rId9" imgW="1066680" imgH="406080" progId="Equation.DSMT4">
                  <p:embed/>
                  <p:pic>
                    <p:nvPicPr>
                      <p:cNvPr id="7" name="Object 7"/>
                      <p:cNvPicPr>
                        <a:picLocks noChangeAspect="1" noChangeArrowheads="1"/>
                      </p:cNvPicPr>
                      <p:nvPr/>
                    </p:nvPicPr>
                    <p:blipFill>
                      <a:blip r:embed="rId10"/>
                      <a:srcRect/>
                      <a:stretch>
                        <a:fillRect/>
                      </a:stretch>
                    </p:blipFill>
                    <p:spPr bwMode="auto">
                      <a:xfrm>
                        <a:off x="1374681" y="4385464"/>
                        <a:ext cx="2346696" cy="893376"/>
                      </a:xfrm>
                      <a:prstGeom prst="rect">
                        <a:avLst/>
                      </a:prstGeom>
                      <a:noFill/>
                      <a:ln>
                        <a:noFill/>
                      </a:ln>
                      <a:effectLst/>
                    </p:spPr>
                  </p:pic>
                </p:oleObj>
              </mc:Fallback>
            </mc:AlternateContent>
          </a:graphicData>
        </a:graphic>
      </p:graphicFrame>
      <p:graphicFrame>
        <p:nvGraphicFramePr>
          <p:cNvPr id="10" name="Object 8"/>
          <p:cNvGraphicFramePr>
            <a:graphicFrameLocks noChangeAspect="1"/>
          </p:cNvGraphicFramePr>
          <p:nvPr>
            <p:extLst>
              <p:ext uri="{D42A27DB-BD31-4B8C-83A1-F6EECF244321}">
                <p14:modId xmlns:p14="http://schemas.microsoft.com/office/powerpoint/2010/main" val="1147888728"/>
              </p:ext>
            </p:extLst>
          </p:nvPr>
        </p:nvGraphicFramePr>
        <p:xfrm>
          <a:off x="1374681" y="5232718"/>
          <a:ext cx="2402136" cy="1005840"/>
        </p:xfrm>
        <a:graphic>
          <a:graphicData uri="http://schemas.openxmlformats.org/presentationml/2006/ole">
            <mc:AlternateContent xmlns:mc="http://schemas.openxmlformats.org/markup-compatibility/2006">
              <mc:Choice xmlns:v="urn:schemas-microsoft-com:vml" Requires="v">
                <p:oleObj spid="_x0000_s27818" name="Equation" r:id="rId11" imgW="1091880" imgH="457200" progId="Equation.DSMT4">
                  <p:embed/>
                </p:oleObj>
              </mc:Choice>
              <mc:Fallback>
                <p:oleObj name="Equation" r:id="rId11" imgW="1091880" imgH="457200" progId="Equation.DSMT4">
                  <p:embed/>
                  <p:pic>
                    <p:nvPicPr>
                      <p:cNvPr id="8" name="Object 8"/>
                      <p:cNvPicPr>
                        <a:picLocks noChangeAspect="1" noChangeArrowheads="1"/>
                      </p:cNvPicPr>
                      <p:nvPr/>
                    </p:nvPicPr>
                    <p:blipFill>
                      <a:blip r:embed="rId12"/>
                      <a:srcRect/>
                      <a:stretch>
                        <a:fillRect/>
                      </a:stretch>
                    </p:blipFill>
                    <p:spPr bwMode="auto">
                      <a:xfrm>
                        <a:off x="1374681" y="5232718"/>
                        <a:ext cx="2402136" cy="1005840"/>
                      </a:xfrm>
                      <a:prstGeom prst="rect">
                        <a:avLst/>
                      </a:prstGeom>
                      <a:noFill/>
                      <a:ln>
                        <a:noFill/>
                      </a:ln>
                      <a:effectLst/>
                    </p:spPr>
                  </p:pic>
                </p:oleObj>
              </mc:Fallback>
            </mc:AlternateContent>
          </a:graphicData>
        </a:graphic>
      </p:graphicFrame>
      <p:sp>
        <p:nvSpPr>
          <p:cNvPr id="11" name="Text Box 9"/>
          <p:cNvSpPr txBox="1">
            <a:spLocks noChangeArrowheads="1"/>
          </p:cNvSpPr>
          <p:nvPr/>
        </p:nvSpPr>
        <p:spPr bwMode="auto">
          <a:xfrm>
            <a:off x="4728888" y="5308759"/>
            <a:ext cx="3968749" cy="9787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gn="just">
              <a:lnSpc>
                <a:spcPct val="80000"/>
              </a:lnSpc>
              <a:spcBef>
                <a:spcPct val="25000"/>
              </a:spcBef>
            </a:pPr>
            <a:r>
              <a:rPr kumimoji="1" lang="en-US" altLang="zh-CN" sz="2400" b="1" i="1" dirty="0">
                <a:latin typeface="华文楷体" panose="02010600040101010101" pitchFamily="2" charset="-122"/>
                <a:ea typeface="华文楷体" panose="02010600040101010101" pitchFamily="2" charset="-122"/>
                <a:sym typeface="Symbol" pitchFamily="18" charset="2"/>
              </a:rPr>
              <a:t></a:t>
            </a:r>
            <a:r>
              <a:rPr kumimoji="1" lang="zh-CN" altLang="en-US" sz="2400" b="1" i="1" dirty="0">
                <a:latin typeface="华文楷体" panose="02010600040101010101" pitchFamily="2" charset="-122"/>
                <a:ea typeface="华文楷体" panose="02010600040101010101" pitchFamily="2" charset="-122"/>
                <a:sym typeface="Symbol" pitchFamily="18" charset="2"/>
              </a:rPr>
              <a:t>、 </a:t>
            </a:r>
            <a:r>
              <a:rPr kumimoji="1" lang="zh-CN" altLang="en-US" sz="2400" b="1" dirty="0">
                <a:latin typeface="华文楷体" panose="02010600040101010101" pitchFamily="2" charset="-122"/>
                <a:ea typeface="华文楷体" panose="02010600040101010101" pitchFamily="2" charset="-122"/>
                <a:sym typeface="Symbol" pitchFamily="18" charset="2"/>
              </a:rPr>
              <a:t>是矢量，在定轴转动中轴的方位不变，所以可用标量表示其正负向。</a:t>
            </a:r>
          </a:p>
        </p:txBody>
      </p:sp>
      <p:grpSp>
        <p:nvGrpSpPr>
          <p:cNvPr id="12" name="组合 11"/>
          <p:cNvGrpSpPr/>
          <p:nvPr/>
        </p:nvGrpSpPr>
        <p:grpSpPr>
          <a:xfrm>
            <a:off x="6065564" y="1056734"/>
            <a:ext cx="2147888" cy="3856038"/>
            <a:chOff x="7820025" y="543289"/>
            <a:chExt cx="2147888" cy="3856038"/>
          </a:xfrm>
        </p:grpSpPr>
        <p:grpSp>
          <p:nvGrpSpPr>
            <p:cNvPr id="13" name="组合 12"/>
            <p:cNvGrpSpPr/>
            <p:nvPr/>
          </p:nvGrpSpPr>
          <p:grpSpPr>
            <a:xfrm>
              <a:off x="7820025" y="543289"/>
              <a:ext cx="2147888" cy="3856038"/>
              <a:chOff x="7820025" y="543289"/>
              <a:chExt cx="2147888" cy="3856038"/>
            </a:xfrm>
          </p:grpSpPr>
          <p:grpSp>
            <p:nvGrpSpPr>
              <p:cNvPr id="15" name="Group 27"/>
              <p:cNvGrpSpPr>
                <a:grpSpLocks/>
              </p:cNvGrpSpPr>
              <p:nvPr/>
            </p:nvGrpSpPr>
            <p:grpSpPr bwMode="auto">
              <a:xfrm>
                <a:off x="7820025" y="543289"/>
                <a:ext cx="2147888" cy="3856038"/>
                <a:chOff x="3912" y="144"/>
                <a:chExt cx="1353" cy="2429"/>
              </a:xfrm>
            </p:grpSpPr>
            <p:sp>
              <p:nvSpPr>
                <p:cNvPr id="18" name="Freeform 11"/>
                <p:cNvSpPr>
                  <a:spLocks/>
                </p:cNvSpPr>
                <p:nvPr/>
              </p:nvSpPr>
              <p:spPr bwMode="auto">
                <a:xfrm>
                  <a:off x="3912" y="730"/>
                  <a:ext cx="1272" cy="1657"/>
                </a:xfrm>
                <a:custGeom>
                  <a:avLst/>
                  <a:gdLst>
                    <a:gd name="T0" fmla="*/ 516 w 1272"/>
                    <a:gd name="T1" fmla="*/ 18 h 1657"/>
                    <a:gd name="T2" fmla="*/ 78 w 1272"/>
                    <a:gd name="T3" fmla="*/ 798 h 1657"/>
                    <a:gd name="T4" fmla="*/ 720 w 1272"/>
                    <a:gd name="T5" fmla="*/ 1536 h 1657"/>
                    <a:gd name="T6" fmla="*/ 1254 w 1272"/>
                    <a:gd name="T7" fmla="*/ 1080 h 1657"/>
                    <a:gd name="T8" fmla="*/ 1026 w 1272"/>
                    <a:gd name="T9" fmla="*/ 462 h 1657"/>
                    <a:gd name="T10" fmla="*/ 509 w 1272"/>
                    <a:gd name="T11" fmla="*/ 23 h 1657"/>
                  </a:gdLst>
                  <a:ahLst/>
                  <a:cxnLst>
                    <a:cxn ang="0">
                      <a:pos x="T0" y="T1"/>
                    </a:cxn>
                    <a:cxn ang="0">
                      <a:pos x="T2" y="T3"/>
                    </a:cxn>
                    <a:cxn ang="0">
                      <a:pos x="T4" y="T5"/>
                    </a:cxn>
                    <a:cxn ang="0">
                      <a:pos x="T6" y="T7"/>
                    </a:cxn>
                    <a:cxn ang="0">
                      <a:pos x="T8" y="T9"/>
                    </a:cxn>
                    <a:cxn ang="0">
                      <a:pos x="T10" y="T11"/>
                    </a:cxn>
                  </a:cxnLst>
                  <a:rect l="0" t="0" r="r" b="b"/>
                  <a:pathLst>
                    <a:path w="1272" h="1657">
                      <a:moveTo>
                        <a:pt x="516" y="18"/>
                      </a:moveTo>
                      <a:cubicBezTo>
                        <a:pt x="294" y="102"/>
                        <a:pt x="156" y="378"/>
                        <a:pt x="78" y="798"/>
                      </a:cubicBezTo>
                      <a:cubicBezTo>
                        <a:pt x="0" y="1218"/>
                        <a:pt x="201" y="1657"/>
                        <a:pt x="720" y="1536"/>
                      </a:cubicBezTo>
                      <a:cubicBezTo>
                        <a:pt x="1239" y="1415"/>
                        <a:pt x="1272" y="1295"/>
                        <a:pt x="1254" y="1080"/>
                      </a:cubicBezTo>
                      <a:cubicBezTo>
                        <a:pt x="1236" y="865"/>
                        <a:pt x="954" y="726"/>
                        <a:pt x="1026" y="462"/>
                      </a:cubicBezTo>
                      <a:cubicBezTo>
                        <a:pt x="1098" y="198"/>
                        <a:pt x="756" y="0"/>
                        <a:pt x="509" y="23"/>
                      </a:cubicBezTo>
                    </a:path>
                  </a:pathLst>
                </a:custGeom>
                <a:noFill/>
                <a:ln w="381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19" name="Oval 12"/>
                <p:cNvSpPr>
                  <a:spLocks noChangeArrowheads="1"/>
                </p:cNvSpPr>
                <p:nvPr/>
              </p:nvSpPr>
              <p:spPr bwMode="auto">
                <a:xfrm>
                  <a:off x="4140" y="1270"/>
                  <a:ext cx="739" cy="192"/>
                </a:xfrm>
                <a:prstGeom prst="ellipse">
                  <a:avLst/>
                </a:prstGeom>
                <a:noFill/>
                <a:ln w="9525">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ctr"/>
                  <a:endParaRPr kumimoji="1" lang="zh-CN" altLang="zh-CN" sz="2400" b="1">
                    <a:solidFill>
                      <a:schemeClr val="tx2"/>
                    </a:solidFill>
                    <a:latin typeface="Times New Roman" pitchFamily="18" charset="0"/>
                    <a:ea typeface="楷体_GB2312" pitchFamily="49" charset="-122"/>
                  </a:endParaRPr>
                </a:p>
              </p:txBody>
            </p:sp>
            <p:sp>
              <p:nvSpPr>
                <p:cNvPr id="20" name="Freeform 13"/>
                <p:cNvSpPr>
                  <a:spLocks/>
                </p:cNvSpPr>
                <p:nvPr/>
              </p:nvSpPr>
              <p:spPr bwMode="auto">
                <a:xfrm>
                  <a:off x="4512" y="144"/>
                  <a:ext cx="1" cy="1222"/>
                </a:xfrm>
                <a:custGeom>
                  <a:avLst/>
                  <a:gdLst>
                    <a:gd name="T0" fmla="*/ 5 w 5"/>
                    <a:gd name="T1" fmla="*/ 1222 h 1222"/>
                    <a:gd name="T2" fmla="*/ 0 w 5"/>
                    <a:gd name="T3" fmla="*/ 0 h 1222"/>
                  </a:gdLst>
                  <a:ahLst/>
                  <a:cxnLst>
                    <a:cxn ang="0">
                      <a:pos x="T0" y="T1"/>
                    </a:cxn>
                    <a:cxn ang="0">
                      <a:pos x="T2" y="T3"/>
                    </a:cxn>
                  </a:cxnLst>
                  <a:rect l="0" t="0" r="r" b="b"/>
                  <a:pathLst>
                    <a:path w="5" h="1222">
                      <a:moveTo>
                        <a:pt x="5" y="1222"/>
                      </a:moveTo>
                      <a:lnTo>
                        <a:pt x="0" y="0"/>
                      </a:ln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21" name="Freeform 14"/>
                <p:cNvSpPr>
                  <a:spLocks/>
                </p:cNvSpPr>
                <p:nvPr/>
              </p:nvSpPr>
              <p:spPr bwMode="auto">
                <a:xfrm>
                  <a:off x="4516" y="1462"/>
                  <a:ext cx="1" cy="1111"/>
                </a:xfrm>
                <a:custGeom>
                  <a:avLst/>
                  <a:gdLst>
                    <a:gd name="T0" fmla="*/ 0 w 6"/>
                    <a:gd name="T1" fmla="*/ 1111 h 1111"/>
                    <a:gd name="T2" fmla="*/ 6 w 6"/>
                    <a:gd name="T3" fmla="*/ 0 h 1111"/>
                  </a:gdLst>
                  <a:ahLst/>
                  <a:cxnLst>
                    <a:cxn ang="0">
                      <a:pos x="T0" y="T1"/>
                    </a:cxn>
                    <a:cxn ang="0">
                      <a:pos x="T2" y="T3"/>
                    </a:cxn>
                  </a:cxnLst>
                  <a:rect l="0" t="0" r="r" b="b"/>
                  <a:pathLst>
                    <a:path w="6" h="1111">
                      <a:moveTo>
                        <a:pt x="0" y="1111"/>
                      </a:moveTo>
                      <a:lnTo>
                        <a:pt x="6" y="0"/>
                      </a:lnTo>
                    </a:path>
                  </a:pathLst>
                </a:custGeom>
                <a:noFill/>
                <a:ln w="38100" cap="flat" cmpd="sng">
                  <a:solidFill>
                    <a:srgbClr val="0000FF"/>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22" name="Freeform 15"/>
                <p:cNvSpPr>
                  <a:spLocks/>
                </p:cNvSpPr>
                <p:nvPr/>
              </p:nvSpPr>
              <p:spPr bwMode="auto">
                <a:xfrm>
                  <a:off x="4320" y="472"/>
                  <a:ext cx="444" cy="192"/>
                </a:xfrm>
                <a:custGeom>
                  <a:avLst/>
                  <a:gdLst>
                    <a:gd name="T0" fmla="*/ 90 w 444"/>
                    <a:gd name="T1" fmla="*/ 30 h 192"/>
                    <a:gd name="T2" fmla="*/ 210 w 444"/>
                    <a:gd name="T3" fmla="*/ 174 h 192"/>
                    <a:gd name="T4" fmla="*/ 228 w 444"/>
                    <a:gd name="T5" fmla="*/ 0 h 192"/>
                  </a:gdLst>
                  <a:ahLst/>
                  <a:cxnLst>
                    <a:cxn ang="0">
                      <a:pos x="T0" y="T1"/>
                    </a:cxn>
                    <a:cxn ang="0">
                      <a:pos x="T2" y="T3"/>
                    </a:cxn>
                    <a:cxn ang="0">
                      <a:pos x="T4" y="T5"/>
                    </a:cxn>
                  </a:cxnLst>
                  <a:rect l="0" t="0" r="r" b="b"/>
                  <a:pathLst>
                    <a:path w="444" h="192">
                      <a:moveTo>
                        <a:pt x="90" y="30"/>
                      </a:moveTo>
                      <a:cubicBezTo>
                        <a:pt x="0" y="108"/>
                        <a:pt x="90" y="192"/>
                        <a:pt x="210" y="174"/>
                      </a:cubicBezTo>
                      <a:cubicBezTo>
                        <a:pt x="330" y="156"/>
                        <a:pt x="444" y="102"/>
                        <a:pt x="228" y="0"/>
                      </a:cubicBezTo>
                    </a:path>
                  </a:pathLst>
                </a:custGeom>
                <a:noFill/>
                <a:ln w="28575" cap="flat"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sp>
              <p:nvSpPr>
                <p:cNvPr id="23" name="Freeform 16"/>
                <p:cNvSpPr>
                  <a:spLocks/>
                </p:cNvSpPr>
                <p:nvPr/>
              </p:nvSpPr>
              <p:spPr bwMode="auto">
                <a:xfrm>
                  <a:off x="4512" y="1366"/>
                  <a:ext cx="360" cy="1"/>
                </a:xfrm>
                <a:custGeom>
                  <a:avLst/>
                  <a:gdLst>
                    <a:gd name="T0" fmla="*/ 0 w 360"/>
                    <a:gd name="T1" fmla="*/ 0 h 1"/>
                    <a:gd name="T2" fmla="*/ 360 w 360"/>
                    <a:gd name="T3" fmla="*/ 0 h 1"/>
                  </a:gdLst>
                  <a:ahLst/>
                  <a:cxnLst>
                    <a:cxn ang="0">
                      <a:pos x="T0" y="T1"/>
                    </a:cxn>
                    <a:cxn ang="0">
                      <a:pos x="T2" y="T3"/>
                    </a:cxn>
                  </a:cxnLst>
                  <a:rect l="0" t="0" r="r" b="b"/>
                  <a:pathLst>
                    <a:path w="360" h="1">
                      <a:moveTo>
                        <a:pt x="0" y="0"/>
                      </a:moveTo>
                      <a:lnTo>
                        <a:pt x="360" y="0"/>
                      </a:lnTo>
                    </a:path>
                  </a:pathLst>
                </a:custGeom>
                <a:noFill/>
                <a:ln w="9525" cap="flat" cmpd="sng">
                  <a:solidFill>
                    <a:schemeClr val="tx2"/>
                  </a:solidFill>
                  <a:prstDash val="dash"/>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24" name="Object 17"/>
                <p:cNvGraphicFramePr>
                  <a:graphicFrameLocks noChangeAspect="1"/>
                </p:cNvGraphicFramePr>
                <p:nvPr>
                  <p:extLst>
                    <p:ext uri="{D42A27DB-BD31-4B8C-83A1-F6EECF244321}">
                      <p14:modId xmlns:p14="http://schemas.microsoft.com/office/powerpoint/2010/main" val="2588871817"/>
                    </p:ext>
                  </p:extLst>
                </p:nvPr>
              </p:nvGraphicFramePr>
              <p:xfrm>
                <a:off x="4570" y="194"/>
                <a:ext cx="158" cy="194"/>
              </p:xfrm>
              <a:graphic>
                <a:graphicData uri="http://schemas.openxmlformats.org/presentationml/2006/ole">
                  <mc:AlternateContent xmlns:mc="http://schemas.openxmlformats.org/markup-compatibility/2006">
                    <mc:Choice xmlns:v="urn:schemas-microsoft-com:vml" Requires="v">
                      <p:oleObj spid="_x0000_s27819" name="Equation" r:id="rId13" imgW="114120" imgH="139680" progId="Equation.DSMT4">
                        <p:embed/>
                      </p:oleObj>
                    </mc:Choice>
                    <mc:Fallback>
                      <p:oleObj name="Equation" r:id="rId13" imgW="114120" imgH="139680" progId="Equation.DSMT4">
                        <p:embed/>
                        <p:pic>
                          <p:nvPicPr>
                            <p:cNvPr id="17" name="Object 17"/>
                            <p:cNvPicPr>
                              <a:picLocks noChangeAspect="1" noChangeArrowheads="1"/>
                            </p:cNvPicPr>
                            <p:nvPr/>
                          </p:nvPicPr>
                          <p:blipFill>
                            <a:blip r:embed="rId14"/>
                            <a:srcRect/>
                            <a:stretch>
                              <a:fillRect/>
                            </a:stretch>
                          </p:blipFill>
                          <p:spPr bwMode="auto">
                            <a:xfrm>
                              <a:off x="4570" y="194"/>
                              <a:ext cx="158" cy="19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 name="Text Box 18"/>
                <p:cNvSpPr txBox="1">
                  <a:spLocks noChangeArrowheads="1"/>
                </p:cNvSpPr>
                <p:nvPr/>
              </p:nvSpPr>
              <p:spPr bwMode="auto">
                <a:xfrm>
                  <a:off x="4224" y="1968"/>
                  <a:ext cx="336" cy="2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kumimoji="1" lang="en-US" altLang="zh-CN" sz="2400" b="1" i="1" dirty="0">
                      <a:latin typeface="Times New Roman" pitchFamily="18" charset="0"/>
                      <a:ea typeface="楷体_GB2312" pitchFamily="49" charset="-122"/>
                      <a:sym typeface="Symbol" pitchFamily="18" charset="2"/>
                    </a:rPr>
                    <a:t>O</a:t>
                  </a:r>
                  <a:endParaRPr kumimoji="1" lang="en-US" altLang="zh-CN" sz="2400" b="1" dirty="0">
                    <a:latin typeface="Times New Roman" pitchFamily="18" charset="0"/>
                    <a:ea typeface="楷体_GB2312" pitchFamily="49" charset="-122"/>
                  </a:endParaRPr>
                </a:p>
              </p:txBody>
            </p:sp>
            <p:sp>
              <p:nvSpPr>
                <p:cNvPr id="26" name="Line 19"/>
                <p:cNvSpPr>
                  <a:spLocks noChangeShapeType="1"/>
                </p:cNvSpPr>
                <p:nvPr/>
              </p:nvSpPr>
              <p:spPr bwMode="auto">
                <a:xfrm flipV="1">
                  <a:off x="4518" y="1379"/>
                  <a:ext cx="349" cy="733"/>
                </a:xfrm>
                <a:prstGeom prst="line">
                  <a:avLst/>
                </a:prstGeom>
                <a:noFill/>
                <a:ln w="317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27" name="Object 20"/>
                <p:cNvGraphicFramePr>
                  <a:graphicFrameLocks noChangeAspect="1"/>
                </p:cNvGraphicFramePr>
                <p:nvPr>
                  <p:extLst>
                    <p:ext uri="{D42A27DB-BD31-4B8C-83A1-F6EECF244321}">
                      <p14:modId xmlns:p14="http://schemas.microsoft.com/office/powerpoint/2010/main" val="2545570185"/>
                    </p:ext>
                  </p:extLst>
                </p:nvPr>
              </p:nvGraphicFramePr>
              <p:xfrm>
                <a:off x="4518" y="1372"/>
                <a:ext cx="224" cy="304"/>
              </p:xfrm>
              <a:graphic>
                <a:graphicData uri="http://schemas.openxmlformats.org/presentationml/2006/ole">
                  <mc:AlternateContent xmlns:mc="http://schemas.openxmlformats.org/markup-compatibility/2006">
                    <mc:Choice xmlns:v="urn:schemas-microsoft-com:vml" Requires="v">
                      <p:oleObj spid="_x0000_s27820" name="Equation" r:id="rId15" imgW="177480" imgH="241200" progId="Equation.DSMT4">
                        <p:embed/>
                      </p:oleObj>
                    </mc:Choice>
                    <mc:Fallback>
                      <p:oleObj name="Equation" r:id="rId15" imgW="177480" imgH="241200" progId="Equation.DSMT4">
                        <p:embed/>
                        <p:pic>
                          <p:nvPicPr>
                            <p:cNvPr id="20" name="Object 20"/>
                            <p:cNvPicPr>
                              <a:picLocks noChangeAspect="1" noChangeArrowheads="1"/>
                            </p:cNvPicPr>
                            <p:nvPr/>
                          </p:nvPicPr>
                          <p:blipFill>
                            <a:blip r:embed="rId16"/>
                            <a:srcRect/>
                            <a:stretch>
                              <a:fillRect/>
                            </a:stretch>
                          </p:blipFill>
                          <p:spPr bwMode="auto">
                            <a:xfrm>
                              <a:off x="4518" y="1372"/>
                              <a:ext cx="224" cy="30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 name="Line 23"/>
                <p:cNvSpPr>
                  <a:spLocks noChangeShapeType="1"/>
                </p:cNvSpPr>
                <p:nvPr/>
              </p:nvSpPr>
              <p:spPr bwMode="auto">
                <a:xfrm rot="-628454" flipH="1" flipV="1">
                  <a:off x="4800" y="1200"/>
                  <a:ext cx="48" cy="144"/>
                </a:xfrm>
                <a:prstGeom prst="line">
                  <a:avLst/>
                </a:prstGeom>
                <a:noFill/>
                <a:ln w="31750">
                  <a:solidFill>
                    <a:schemeClr val="tx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p>
              </p:txBody>
            </p:sp>
            <p:graphicFrame>
              <p:nvGraphicFramePr>
                <p:cNvPr id="31" name="Object 24"/>
                <p:cNvGraphicFramePr>
                  <a:graphicFrameLocks noChangeAspect="1"/>
                </p:cNvGraphicFramePr>
                <p:nvPr/>
              </p:nvGraphicFramePr>
              <p:xfrm>
                <a:off x="4527" y="947"/>
                <a:ext cx="325" cy="336"/>
              </p:xfrm>
              <a:graphic>
                <a:graphicData uri="http://schemas.openxmlformats.org/presentationml/2006/ole">
                  <mc:AlternateContent xmlns:mc="http://schemas.openxmlformats.org/markup-compatibility/2006">
                    <mc:Choice xmlns:v="urn:schemas-microsoft-com:vml" Requires="v">
                      <p:oleObj spid="_x0000_s27821" name="公式" r:id="rId17" imgW="177480" imgH="228600" progId="Equation.3">
                        <p:embed/>
                      </p:oleObj>
                    </mc:Choice>
                    <mc:Fallback>
                      <p:oleObj name="公式" r:id="rId17" imgW="177480" imgH="228600" progId="Equation.3">
                        <p:embed/>
                        <p:pic>
                          <p:nvPicPr>
                            <p:cNvPr id="24" name="Object 2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527" y="947"/>
                              <a:ext cx="325" cy="33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25"/>
                <p:cNvGraphicFramePr>
                  <a:graphicFrameLocks noChangeAspect="1"/>
                </p:cNvGraphicFramePr>
                <p:nvPr>
                  <p:extLst>
                    <p:ext uri="{D42A27DB-BD31-4B8C-83A1-F6EECF244321}">
                      <p14:modId xmlns:p14="http://schemas.microsoft.com/office/powerpoint/2010/main" val="2272345320"/>
                    </p:ext>
                  </p:extLst>
                </p:nvPr>
              </p:nvGraphicFramePr>
              <p:xfrm>
                <a:off x="4984" y="1217"/>
                <a:ext cx="281" cy="317"/>
              </p:xfrm>
              <a:graphic>
                <a:graphicData uri="http://schemas.openxmlformats.org/presentationml/2006/ole">
                  <mc:AlternateContent xmlns:mc="http://schemas.openxmlformats.org/markup-compatibility/2006">
                    <mc:Choice xmlns:v="urn:schemas-microsoft-com:vml" Requires="v">
                      <p:oleObj spid="_x0000_s27822" name="Equation" r:id="rId19" imgW="203040" imgH="228600" progId="Equation.DSMT4">
                        <p:embed/>
                      </p:oleObj>
                    </mc:Choice>
                    <mc:Fallback>
                      <p:oleObj name="Equation" r:id="rId19" imgW="203040" imgH="228600" progId="Equation.DSMT4">
                        <p:embed/>
                        <p:pic>
                          <p:nvPicPr>
                            <p:cNvPr id="25" name="Object 25"/>
                            <p:cNvPicPr>
                              <a:picLocks noChangeAspect="1" noChangeArrowheads="1"/>
                            </p:cNvPicPr>
                            <p:nvPr/>
                          </p:nvPicPr>
                          <p:blipFill>
                            <a:blip r:embed="rId20"/>
                            <a:srcRect/>
                            <a:stretch>
                              <a:fillRect/>
                            </a:stretch>
                          </p:blipFill>
                          <p:spPr bwMode="auto">
                            <a:xfrm>
                              <a:off x="4984" y="1217"/>
                              <a:ext cx="281" cy="31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3" name="Oval 26"/>
                <p:cNvSpPr>
                  <a:spLocks noChangeAspect="1" noChangeArrowheads="1"/>
                </p:cNvSpPr>
                <p:nvPr/>
              </p:nvSpPr>
              <p:spPr bwMode="auto">
                <a:xfrm>
                  <a:off x="4848" y="1344"/>
                  <a:ext cx="45" cy="45"/>
                </a:xfrm>
                <a:prstGeom prst="ellipse">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p>
              </p:txBody>
            </p:sp>
          </p:grpSp>
          <p:graphicFrame>
            <p:nvGraphicFramePr>
              <p:cNvPr id="16" name="对象 15"/>
              <p:cNvGraphicFramePr>
                <a:graphicFrameLocks noChangeAspect="1"/>
              </p:cNvGraphicFramePr>
              <p:nvPr>
                <p:extLst>
                  <p:ext uri="{D42A27DB-BD31-4B8C-83A1-F6EECF244321}">
                    <p14:modId xmlns:p14="http://schemas.microsoft.com/office/powerpoint/2010/main" val="939427116"/>
                  </p:ext>
                </p:extLst>
              </p:nvPr>
            </p:nvGraphicFramePr>
            <p:xfrm>
              <a:off x="8912249" y="1794346"/>
              <a:ext cx="335016" cy="502920"/>
            </p:xfrm>
            <a:graphic>
              <a:graphicData uri="http://schemas.openxmlformats.org/presentationml/2006/ole">
                <mc:AlternateContent xmlns:mc="http://schemas.openxmlformats.org/markup-compatibility/2006">
                  <mc:Choice xmlns:v="urn:schemas-microsoft-com:vml" Requires="v">
                    <p:oleObj spid="_x0000_s27823" name="Equation" r:id="rId21" imgW="152280" imgH="228600" progId="Equation.DSMT4">
                      <p:embed/>
                    </p:oleObj>
                  </mc:Choice>
                  <mc:Fallback>
                    <p:oleObj name="Equation" r:id="rId21" imgW="152280" imgH="228600" progId="Equation.DSMT4">
                      <p:embed/>
                      <p:pic>
                        <p:nvPicPr>
                          <p:cNvPr id="28" name="对象 27"/>
                          <p:cNvPicPr/>
                          <p:nvPr/>
                        </p:nvPicPr>
                        <p:blipFill>
                          <a:blip r:embed="rId22"/>
                          <a:stretch>
                            <a:fillRect/>
                          </a:stretch>
                        </p:blipFill>
                        <p:spPr>
                          <a:xfrm>
                            <a:off x="8912249" y="1794346"/>
                            <a:ext cx="335016" cy="502920"/>
                          </a:xfrm>
                          <a:prstGeom prst="rect">
                            <a:avLst/>
                          </a:prstGeom>
                        </p:spPr>
                      </p:pic>
                    </p:oleObj>
                  </mc:Fallback>
                </mc:AlternateContent>
              </a:graphicData>
            </a:graphic>
          </p:graphicFrame>
          <p:graphicFrame>
            <p:nvGraphicFramePr>
              <p:cNvPr id="17" name="对象 16"/>
              <p:cNvGraphicFramePr>
                <a:graphicFrameLocks noChangeAspect="1"/>
              </p:cNvGraphicFramePr>
              <p:nvPr>
                <p:extLst>
                  <p:ext uri="{D42A27DB-BD31-4B8C-83A1-F6EECF244321}">
                    <p14:modId xmlns:p14="http://schemas.microsoft.com/office/powerpoint/2010/main" val="4101759719"/>
                  </p:ext>
                </p:extLst>
              </p:nvPr>
            </p:nvGraphicFramePr>
            <p:xfrm>
              <a:off x="9039224" y="935904"/>
              <a:ext cx="335016" cy="390456"/>
            </p:xfrm>
            <a:graphic>
              <a:graphicData uri="http://schemas.openxmlformats.org/presentationml/2006/ole">
                <mc:AlternateContent xmlns:mc="http://schemas.openxmlformats.org/markup-compatibility/2006">
                  <mc:Choice xmlns:v="urn:schemas-microsoft-com:vml" Requires="v">
                    <p:oleObj spid="_x0000_s27824" name="Equation" r:id="rId23" imgW="152280" imgH="177480" progId="Equation.DSMT4">
                      <p:embed/>
                    </p:oleObj>
                  </mc:Choice>
                  <mc:Fallback>
                    <p:oleObj name="Equation" r:id="rId23" imgW="152280" imgH="177480" progId="Equation.DSMT4">
                      <p:embed/>
                      <p:pic>
                        <p:nvPicPr>
                          <p:cNvPr id="29" name="对象 28"/>
                          <p:cNvPicPr/>
                          <p:nvPr/>
                        </p:nvPicPr>
                        <p:blipFill>
                          <a:blip r:embed="rId24"/>
                          <a:stretch>
                            <a:fillRect/>
                          </a:stretch>
                        </p:blipFill>
                        <p:spPr>
                          <a:xfrm>
                            <a:off x="9039224" y="935904"/>
                            <a:ext cx="335016" cy="390456"/>
                          </a:xfrm>
                          <a:prstGeom prst="rect">
                            <a:avLst/>
                          </a:prstGeom>
                        </p:spPr>
                      </p:pic>
                    </p:oleObj>
                  </mc:Fallback>
                </mc:AlternateContent>
              </a:graphicData>
            </a:graphic>
          </p:graphicFrame>
        </p:grpSp>
        <p:graphicFrame>
          <p:nvGraphicFramePr>
            <p:cNvPr id="14" name="Object 21"/>
            <p:cNvGraphicFramePr>
              <a:graphicFrameLocks noChangeAspect="1"/>
            </p:cNvGraphicFramePr>
            <p:nvPr>
              <p:extLst>
                <p:ext uri="{D42A27DB-BD31-4B8C-83A1-F6EECF244321}">
                  <p14:modId xmlns:p14="http://schemas.microsoft.com/office/powerpoint/2010/main" val="3446438567"/>
                </p:ext>
              </p:extLst>
            </p:nvPr>
          </p:nvGraphicFramePr>
          <p:xfrm>
            <a:off x="9021761" y="2954116"/>
            <a:ext cx="278784" cy="502920"/>
          </p:xfrm>
          <a:graphic>
            <a:graphicData uri="http://schemas.openxmlformats.org/presentationml/2006/ole">
              <mc:AlternateContent xmlns:mc="http://schemas.openxmlformats.org/markup-compatibility/2006">
                <mc:Choice xmlns:v="urn:schemas-microsoft-com:vml" Requires="v">
                  <p:oleObj spid="_x0000_s27825" name="Equation" r:id="rId25" imgW="126720" imgH="228600" progId="Equation.DSMT4">
                    <p:embed/>
                  </p:oleObj>
                </mc:Choice>
                <mc:Fallback>
                  <p:oleObj name="Equation" r:id="rId25" imgW="126720" imgH="228600" progId="Equation.DSMT4">
                    <p:embed/>
                    <p:pic>
                      <p:nvPicPr>
                        <p:cNvPr id="31" name="Object 21"/>
                        <p:cNvPicPr>
                          <a:picLocks noChangeAspect="1" noChangeArrowheads="1"/>
                        </p:cNvPicPr>
                        <p:nvPr/>
                      </p:nvPicPr>
                      <p:blipFill>
                        <a:blip r:embed="rId26"/>
                        <a:srcRect/>
                        <a:stretch>
                          <a:fillRect/>
                        </a:stretch>
                      </p:blipFill>
                      <p:spPr bwMode="auto">
                        <a:xfrm>
                          <a:off x="9021761" y="2954116"/>
                          <a:ext cx="278784" cy="5029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9864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left)">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23" presetClass="entr" presetSubtype="288"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strVal val="4/3*#ppt_w"/>
                                          </p:val>
                                        </p:tav>
                                        <p:tav tm="100000">
                                          <p:val>
                                            <p:strVal val="#ppt_w"/>
                                          </p:val>
                                        </p:tav>
                                      </p:tavLst>
                                    </p:anim>
                                    <p:anim calcmode="lin" valueType="num">
                                      <p:cBhvr>
                                        <p:cTn id="43" dur="500" fill="hold"/>
                                        <p:tgtEl>
                                          <p:spTgt spid="11"/>
                                        </p:tgtEl>
                                        <p:attrNameLst>
                                          <p:attrName>ppt_h</p:attrName>
                                        </p:attrNameLst>
                                      </p:cBhvr>
                                      <p:tavLst>
                                        <p:tav tm="0">
                                          <p:val>
                                            <p:strVal val="4/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8" grpId="0" autoUpdateAnimBg="0"/>
      <p:bldP spid="1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7</a:t>
            </a:fld>
            <a:endParaRPr lang="zh-CN" altLang="en-US"/>
          </a:p>
        </p:txBody>
      </p:sp>
      <p:sp>
        <p:nvSpPr>
          <p:cNvPr id="4" name="Text Box 2"/>
          <p:cNvSpPr txBox="1">
            <a:spLocks noChangeArrowheads="1"/>
          </p:cNvSpPr>
          <p:nvPr/>
        </p:nvSpPr>
        <p:spPr bwMode="auto">
          <a:xfrm>
            <a:off x="554831" y="1301604"/>
            <a:ext cx="644981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2800" b="1" dirty="0">
                <a:solidFill>
                  <a:srgbClr val="0000FF"/>
                </a:solidFill>
                <a:latin typeface="华文楷体" panose="02010600040101010101" pitchFamily="2" charset="-122"/>
                <a:ea typeface="华文楷体" panose="02010600040101010101" pitchFamily="2" charset="-122"/>
              </a:rPr>
              <a:t>在刚体作匀变速定轴转动（</a:t>
            </a:r>
            <a:r>
              <a:rPr kumimoji="1" lang="zh-CN" altLang="en-US" sz="2800" b="1" i="1" dirty="0">
                <a:solidFill>
                  <a:srgbClr val="0000FF"/>
                </a:solidFill>
                <a:latin typeface="华文楷体" panose="02010600040101010101" pitchFamily="2" charset="-122"/>
                <a:ea typeface="华文楷体" panose="02010600040101010101" pitchFamily="2" charset="-122"/>
                <a:sym typeface="Symbol" pitchFamily="18" charset="2"/>
              </a:rPr>
              <a:t></a:t>
            </a:r>
            <a:r>
              <a:rPr kumimoji="1" lang="zh-CN" altLang="en-US" sz="2800" b="1" dirty="0">
                <a:solidFill>
                  <a:srgbClr val="0000FF"/>
                </a:solidFill>
                <a:latin typeface="华文楷体" panose="02010600040101010101" pitchFamily="2" charset="-122"/>
                <a:ea typeface="华文楷体" panose="02010600040101010101" pitchFamily="2" charset="-122"/>
                <a:sym typeface="Symbol" pitchFamily="18" charset="2"/>
              </a:rPr>
              <a:t>为恒量）</a:t>
            </a:r>
            <a:r>
              <a:rPr kumimoji="1" lang="zh-CN" altLang="en-US" sz="2800" b="1" dirty="0">
                <a:solidFill>
                  <a:srgbClr val="0000FF"/>
                </a:solidFill>
                <a:latin typeface="华文楷体" panose="02010600040101010101" pitchFamily="2" charset="-122"/>
                <a:ea typeface="华文楷体" panose="02010600040101010101" pitchFamily="2" charset="-122"/>
              </a:rPr>
              <a:t>时相应的运动学方程：</a:t>
            </a:r>
          </a:p>
        </p:txBody>
      </p:sp>
      <p:graphicFrame>
        <p:nvGraphicFramePr>
          <p:cNvPr id="5" name="Object 3"/>
          <p:cNvGraphicFramePr>
            <a:graphicFrameLocks noChangeAspect="1"/>
          </p:cNvGraphicFramePr>
          <p:nvPr>
            <p:extLst>
              <p:ext uri="{D42A27DB-BD31-4B8C-83A1-F6EECF244321}">
                <p14:modId xmlns:p14="http://schemas.microsoft.com/office/powerpoint/2010/main" val="3387470334"/>
              </p:ext>
            </p:extLst>
          </p:nvPr>
        </p:nvGraphicFramePr>
        <p:xfrm>
          <a:off x="1014322" y="2974266"/>
          <a:ext cx="2709432" cy="865656"/>
        </p:xfrm>
        <a:graphic>
          <a:graphicData uri="http://schemas.openxmlformats.org/presentationml/2006/ole">
            <mc:AlternateContent xmlns:mc="http://schemas.openxmlformats.org/markup-compatibility/2006">
              <mc:Choice xmlns:v="urn:schemas-microsoft-com:vml" Requires="v">
                <p:oleObj spid="_x0000_s3929" name="Equation" r:id="rId3" imgW="1231560" imgH="393480" progId="Equation.DSMT4">
                  <p:embed/>
                </p:oleObj>
              </mc:Choice>
              <mc:Fallback>
                <p:oleObj name="Equation" r:id="rId3" imgW="1231560" imgH="393480" progId="Equation.DSMT4">
                  <p:embed/>
                  <p:pic>
                    <p:nvPicPr>
                      <p:cNvPr id="3" name="Object 3"/>
                      <p:cNvPicPr>
                        <a:picLocks noChangeAspect="1" noChangeArrowheads="1"/>
                      </p:cNvPicPr>
                      <p:nvPr/>
                    </p:nvPicPr>
                    <p:blipFill>
                      <a:blip r:embed="rId4"/>
                      <a:srcRect/>
                      <a:stretch>
                        <a:fillRect/>
                      </a:stretch>
                    </p:blipFill>
                    <p:spPr bwMode="auto">
                      <a:xfrm>
                        <a:off x="1014322" y="2974266"/>
                        <a:ext cx="2709432" cy="86565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Text Box 4"/>
          <p:cNvSpPr txBox="1">
            <a:spLocks noChangeArrowheads="1"/>
          </p:cNvSpPr>
          <p:nvPr/>
        </p:nvSpPr>
        <p:spPr bwMode="auto">
          <a:xfrm>
            <a:off x="608944" y="4996485"/>
            <a:ext cx="7315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zh-CN" altLang="en-US" sz="2800" b="1" dirty="0">
                <a:solidFill>
                  <a:srgbClr val="9900CC"/>
                </a:solidFill>
                <a:latin typeface="华文楷体" panose="02010600040101010101" pitchFamily="2" charset="-122"/>
                <a:ea typeface="华文楷体" panose="02010600040101010101" pitchFamily="2" charset="-122"/>
              </a:rPr>
              <a:t>结论：刚体运动既有平动又有转动，</a:t>
            </a:r>
          </a:p>
        </p:txBody>
      </p:sp>
      <p:graphicFrame>
        <p:nvGraphicFramePr>
          <p:cNvPr id="7" name="Object 5"/>
          <p:cNvGraphicFramePr>
            <a:graphicFrameLocks noChangeAspect="1"/>
          </p:cNvGraphicFramePr>
          <p:nvPr>
            <p:extLst>
              <p:ext uri="{D42A27DB-BD31-4B8C-83A1-F6EECF244321}">
                <p14:modId xmlns:p14="http://schemas.microsoft.com/office/powerpoint/2010/main" val="3084035281"/>
              </p:ext>
            </p:extLst>
          </p:nvPr>
        </p:nvGraphicFramePr>
        <p:xfrm>
          <a:off x="1014322" y="2410196"/>
          <a:ext cx="1816056" cy="502920"/>
        </p:xfrm>
        <a:graphic>
          <a:graphicData uri="http://schemas.openxmlformats.org/presentationml/2006/ole">
            <mc:AlternateContent xmlns:mc="http://schemas.openxmlformats.org/markup-compatibility/2006">
              <mc:Choice xmlns:v="urn:schemas-microsoft-com:vml" Requires="v">
                <p:oleObj spid="_x0000_s3930" name="Equation" r:id="rId5" imgW="825480" imgH="228600" progId="Equation.DSMT4">
                  <p:embed/>
                </p:oleObj>
              </mc:Choice>
              <mc:Fallback>
                <p:oleObj name="Equation" r:id="rId5" imgW="825480" imgH="228600" progId="Equation.DSMT4">
                  <p:embed/>
                  <p:pic>
                    <p:nvPicPr>
                      <p:cNvPr id="5" name="Object 5"/>
                      <p:cNvPicPr>
                        <a:picLocks noChangeAspect="1" noChangeArrowheads="1"/>
                      </p:cNvPicPr>
                      <p:nvPr/>
                    </p:nvPicPr>
                    <p:blipFill>
                      <a:blip r:embed="rId6"/>
                      <a:srcRect/>
                      <a:stretch>
                        <a:fillRect/>
                      </a:stretch>
                    </p:blipFill>
                    <p:spPr bwMode="auto">
                      <a:xfrm>
                        <a:off x="1014322" y="2410196"/>
                        <a:ext cx="1816056" cy="50292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2495615082"/>
              </p:ext>
            </p:extLst>
          </p:nvPr>
        </p:nvGraphicFramePr>
        <p:xfrm>
          <a:off x="1014322" y="3922474"/>
          <a:ext cx="2989008" cy="558360"/>
        </p:xfrm>
        <a:graphic>
          <a:graphicData uri="http://schemas.openxmlformats.org/presentationml/2006/ole">
            <mc:AlternateContent xmlns:mc="http://schemas.openxmlformats.org/markup-compatibility/2006">
              <mc:Choice xmlns:v="urn:schemas-microsoft-com:vml" Requires="v">
                <p:oleObj spid="_x0000_s3931" name="Equation" r:id="rId7" imgW="1358640" imgH="253800" progId="Equation.DSMT4">
                  <p:embed/>
                </p:oleObj>
              </mc:Choice>
              <mc:Fallback>
                <p:oleObj name="Equation" r:id="rId7" imgW="1358640" imgH="253800" progId="Equation.DSMT4">
                  <p:embed/>
                  <p:pic>
                    <p:nvPicPr>
                      <p:cNvPr id="6" name="Object 6"/>
                      <p:cNvPicPr>
                        <a:picLocks noChangeAspect="1" noChangeArrowheads="1"/>
                      </p:cNvPicPr>
                      <p:nvPr/>
                    </p:nvPicPr>
                    <p:blipFill>
                      <a:blip r:embed="rId8"/>
                      <a:srcRect/>
                      <a:stretch>
                        <a:fillRect/>
                      </a:stretch>
                    </p:blipFill>
                    <p:spPr bwMode="auto">
                      <a:xfrm>
                        <a:off x="1014322" y="3922474"/>
                        <a:ext cx="2989008" cy="55836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Text Box 7"/>
          <p:cNvSpPr txBox="1">
            <a:spLocks noChangeArrowheads="1"/>
          </p:cNvSpPr>
          <p:nvPr/>
        </p:nvSpPr>
        <p:spPr bwMode="auto">
          <a:xfrm>
            <a:off x="1665626" y="5617957"/>
            <a:ext cx="675058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50000"/>
              </a:spcBef>
            </a:pPr>
            <a:r>
              <a:rPr kumimoji="1" lang="zh-CN" altLang="en-US" sz="2800" b="1" dirty="0">
                <a:solidFill>
                  <a:srgbClr val="9900CC"/>
                </a:solidFill>
                <a:latin typeface="华文楷体" panose="02010600040101010101" pitchFamily="2" charset="-122"/>
                <a:ea typeface="华文楷体" panose="02010600040101010101" pitchFamily="2" charset="-122"/>
              </a:rPr>
              <a:t>可用质心的平动加绕质心的转动来描述。</a:t>
            </a:r>
          </a:p>
        </p:txBody>
      </p:sp>
      <p:grpSp>
        <p:nvGrpSpPr>
          <p:cNvPr id="10" name="Group 8"/>
          <p:cNvGrpSpPr>
            <a:grpSpLocks/>
          </p:cNvGrpSpPr>
          <p:nvPr/>
        </p:nvGrpSpPr>
        <p:grpSpPr bwMode="auto">
          <a:xfrm>
            <a:off x="7389157" y="2158862"/>
            <a:ext cx="430213" cy="2795588"/>
            <a:chOff x="4307" y="719"/>
            <a:chExt cx="271" cy="1761"/>
          </a:xfrm>
        </p:grpSpPr>
        <p:sp>
          <p:nvSpPr>
            <p:cNvPr id="11" name="Rectangle 9"/>
            <p:cNvSpPr>
              <a:spLocks noChangeArrowheads="1"/>
            </p:cNvSpPr>
            <p:nvPr/>
          </p:nvSpPr>
          <p:spPr bwMode="auto">
            <a:xfrm>
              <a:off x="4416" y="1008"/>
              <a:ext cx="96" cy="124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latin typeface="华文楷体" panose="02010600040101010101" pitchFamily="2" charset="-122"/>
                <a:ea typeface="华文楷体" panose="02010600040101010101" pitchFamily="2" charset="-122"/>
              </a:endParaRPr>
            </a:p>
          </p:txBody>
        </p:sp>
        <p:graphicFrame>
          <p:nvGraphicFramePr>
            <p:cNvPr id="12" name="Object 10"/>
            <p:cNvGraphicFramePr>
              <a:graphicFrameLocks noChangeAspect="1"/>
            </p:cNvGraphicFramePr>
            <p:nvPr>
              <p:extLst>
                <p:ext uri="{D42A27DB-BD31-4B8C-83A1-F6EECF244321}">
                  <p14:modId xmlns:p14="http://schemas.microsoft.com/office/powerpoint/2010/main" val="2129182160"/>
                </p:ext>
              </p:extLst>
            </p:nvPr>
          </p:nvGraphicFramePr>
          <p:xfrm>
            <a:off x="4350" y="719"/>
            <a:ext cx="228" cy="228"/>
          </p:xfrm>
          <a:graphic>
            <a:graphicData uri="http://schemas.openxmlformats.org/presentationml/2006/ole">
              <mc:AlternateContent xmlns:mc="http://schemas.openxmlformats.org/markup-compatibility/2006">
                <mc:Choice xmlns:v="urn:schemas-microsoft-com:vml" Requires="v">
                  <p:oleObj spid="_x0000_s3932" name="Equation" r:id="rId9" imgW="164880" imgH="164880" progId="Equation.DSMT4">
                    <p:embed/>
                  </p:oleObj>
                </mc:Choice>
                <mc:Fallback>
                  <p:oleObj name="Equation" r:id="rId9" imgW="164880" imgH="164880" progId="Equation.DSMT4">
                    <p:embed/>
                    <p:pic>
                      <p:nvPicPr>
                        <p:cNvPr id="10" name="Object 10"/>
                        <p:cNvPicPr>
                          <a:picLocks noChangeAspect="1" noChangeArrowheads="1"/>
                        </p:cNvPicPr>
                        <p:nvPr/>
                      </p:nvPicPr>
                      <p:blipFill>
                        <a:blip r:embed="rId10"/>
                        <a:srcRect/>
                        <a:stretch>
                          <a:fillRect/>
                        </a:stretch>
                      </p:blipFill>
                      <p:spPr bwMode="auto">
                        <a:xfrm>
                          <a:off x="4350" y="719"/>
                          <a:ext cx="228" cy="22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1"/>
            <p:cNvGraphicFramePr>
              <a:graphicFrameLocks noChangeAspect="1"/>
            </p:cNvGraphicFramePr>
            <p:nvPr>
              <p:extLst>
                <p:ext uri="{D42A27DB-BD31-4B8C-83A1-F6EECF244321}">
                  <p14:modId xmlns:p14="http://schemas.microsoft.com/office/powerpoint/2010/main" val="4190283086"/>
                </p:ext>
              </p:extLst>
            </p:nvPr>
          </p:nvGraphicFramePr>
          <p:xfrm>
            <a:off x="4307" y="2252"/>
            <a:ext cx="228" cy="228"/>
          </p:xfrm>
          <a:graphic>
            <a:graphicData uri="http://schemas.openxmlformats.org/presentationml/2006/ole">
              <mc:AlternateContent xmlns:mc="http://schemas.openxmlformats.org/markup-compatibility/2006">
                <mc:Choice xmlns:v="urn:schemas-microsoft-com:vml" Requires="v">
                  <p:oleObj spid="_x0000_s3933" name="Equation" r:id="rId11" imgW="164880" imgH="164880" progId="Equation.DSMT4">
                    <p:embed/>
                  </p:oleObj>
                </mc:Choice>
                <mc:Fallback>
                  <p:oleObj name="Equation" r:id="rId11" imgW="164880" imgH="164880" progId="Equation.DSMT4">
                    <p:embed/>
                    <p:pic>
                      <p:nvPicPr>
                        <p:cNvPr id="11" name="Object 11"/>
                        <p:cNvPicPr>
                          <a:picLocks noChangeAspect="1" noChangeArrowheads="1"/>
                        </p:cNvPicPr>
                        <p:nvPr/>
                      </p:nvPicPr>
                      <p:blipFill>
                        <a:blip r:embed="rId12"/>
                        <a:srcRect/>
                        <a:stretch>
                          <a:fillRect/>
                        </a:stretch>
                      </p:blipFill>
                      <p:spPr bwMode="auto">
                        <a:xfrm>
                          <a:off x="4307" y="2252"/>
                          <a:ext cx="228" cy="22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4" name="Group 12"/>
          <p:cNvGrpSpPr>
            <a:grpSpLocks/>
          </p:cNvGrpSpPr>
          <p:nvPr/>
        </p:nvGrpSpPr>
        <p:grpSpPr bwMode="auto">
          <a:xfrm>
            <a:off x="6392206" y="2144112"/>
            <a:ext cx="376238" cy="2736850"/>
            <a:chOff x="3679" y="1310"/>
            <a:chExt cx="237" cy="1724"/>
          </a:xfrm>
        </p:grpSpPr>
        <p:sp>
          <p:nvSpPr>
            <p:cNvPr id="15" name="Rectangle 13"/>
            <p:cNvSpPr>
              <a:spLocks noChangeArrowheads="1"/>
            </p:cNvSpPr>
            <p:nvPr/>
          </p:nvSpPr>
          <p:spPr bwMode="auto">
            <a:xfrm>
              <a:off x="3744" y="1584"/>
              <a:ext cx="96" cy="1248"/>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latin typeface="华文楷体" panose="02010600040101010101" pitchFamily="2" charset="-122"/>
                <a:ea typeface="华文楷体" panose="02010600040101010101" pitchFamily="2" charset="-122"/>
              </a:endParaRPr>
            </a:p>
          </p:txBody>
        </p:sp>
        <p:graphicFrame>
          <p:nvGraphicFramePr>
            <p:cNvPr id="16" name="Object 14"/>
            <p:cNvGraphicFramePr>
              <a:graphicFrameLocks noChangeAspect="1"/>
            </p:cNvGraphicFramePr>
            <p:nvPr>
              <p:extLst>
                <p:ext uri="{D42A27DB-BD31-4B8C-83A1-F6EECF244321}">
                  <p14:modId xmlns:p14="http://schemas.microsoft.com/office/powerpoint/2010/main" val="1844568937"/>
                </p:ext>
              </p:extLst>
            </p:nvPr>
          </p:nvGraphicFramePr>
          <p:xfrm>
            <a:off x="3688" y="1310"/>
            <a:ext cx="228" cy="228"/>
          </p:xfrm>
          <a:graphic>
            <a:graphicData uri="http://schemas.openxmlformats.org/presentationml/2006/ole">
              <mc:AlternateContent xmlns:mc="http://schemas.openxmlformats.org/markup-compatibility/2006">
                <mc:Choice xmlns:v="urn:schemas-microsoft-com:vml" Requires="v">
                  <p:oleObj spid="_x0000_s3934" name="Equation" r:id="rId13" imgW="164880" imgH="164880" progId="Equation.DSMT4">
                    <p:embed/>
                  </p:oleObj>
                </mc:Choice>
                <mc:Fallback>
                  <p:oleObj name="Equation" r:id="rId13" imgW="164880" imgH="164880" progId="Equation.DSMT4">
                    <p:embed/>
                    <p:pic>
                      <p:nvPicPr>
                        <p:cNvPr id="14" name="Object 14"/>
                        <p:cNvPicPr>
                          <a:picLocks noChangeAspect="1" noChangeArrowheads="1"/>
                        </p:cNvPicPr>
                        <p:nvPr/>
                      </p:nvPicPr>
                      <p:blipFill>
                        <a:blip r:embed="rId14"/>
                        <a:srcRect/>
                        <a:stretch>
                          <a:fillRect/>
                        </a:stretch>
                      </p:blipFill>
                      <p:spPr bwMode="auto">
                        <a:xfrm>
                          <a:off x="3688" y="1310"/>
                          <a:ext cx="228" cy="22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 name="Object 15"/>
            <p:cNvGraphicFramePr>
              <a:graphicFrameLocks noChangeAspect="1"/>
            </p:cNvGraphicFramePr>
            <p:nvPr>
              <p:extLst>
                <p:ext uri="{D42A27DB-BD31-4B8C-83A1-F6EECF244321}">
                  <p14:modId xmlns:p14="http://schemas.microsoft.com/office/powerpoint/2010/main" val="3193742004"/>
                </p:ext>
              </p:extLst>
            </p:nvPr>
          </p:nvGraphicFramePr>
          <p:xfrm>
            <a:off x="3679" y="2806"/>
            <a:ext cx="228" cy="228"/>
          </p:xfrm>
          <a:graphic>
            <a:graphicData uri="http://schemas.openxmlformats.org/presentationml/2006/ole">
              <mc:AlternateContent xmlns:mc="http://schemas.openxmlformats.org/markup-compatibility/2006">
                <mc:Choice xmlns:v="urn:schemas-microsoft-com:vml" Requires="v">
                  <p:oleObj spid="_x0000_s3935" name="Equation" r:id="rId15" imgW="164880" imgH="164880" progId="Equation.DSMT4">
                    <p:embed/>
                  </p:oleObj>
                </mc:Choice>
                <mc:Fallback>
                  <p:oleObj name="Equation" r:id="rId15" imgW="164880" imgH="164880" progId="Equation.DSMT4">
                    <p:embed/>
                    <p:pic>
                      <p:nvPicPr>
                        <p:cNvPr id="15" name="Object 15"/>
                        <p:cNvPicPr>
                          <a:picLocks noChangeAspect="1" noChangeArrowheads="1"/>
                        </p:cNvPicPr>
                        <p:nvPr/>
                      </p:nvPicPr>
                      <p:blipFill>
                        <a:blip r:embed="rId16"/>
                        <a:srcRect/>
                        <a:stretch>
                          <a:fillRect/>
                        </a:stretch>
                      </p:blipFill>
                      <p:spPr bwMode="auto">
                        <a:xfrm>
                          <a:off x="3679" y="2806"/>
                          <a:ext cx="228" cy="228"/>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8" name="Group 27"/>
          <p:cNvGrpSpPr>
            <a:grpSpLocks/>
          </p:cNvGrpSpPr>
          <p:nvPr/>
        </p:nvGrpSpPr>
        <p:grpSpPr bwMode="auto">
          <a:xfrm>
            <a:off x="5866736" y="1950436"/>
            <a:ext cx="476250" cy="2667000"/>
            <a:chOff x="3560" y="1541"/>
            <a:chExt cx="300" cy="1680"/>
          </a:xfrm>
        </p:grpSpPr>
        <p:sp>
          <p:nvSpPr>
            <p:cNvPr id="19" name="Rectangle 17"/>
            <p:cNvSpPr>
              <a:spLocks noChangeArrowheads="1"/>
            </p:cNvSpPr>
            <p:nvPr/>
          </p:nvSpPr>
          <p:spPr bwMode="auto">
            <a:xfrm rot="-1246389">
              <a:off x="3725" y="1973"/>
              <a:ext cx="96" cy="1248"/>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solidFill>
                  <a:srgbClr val="0000FF"/>
                </a:solidFill>
                <a:latin typeface="华文楷体" panose="02010600040101010101" pitchFamily="2" charset="-122"/>
                <a:ea typeface="华文楷体" panose="02010600040101010101" pitchFamily="2" charset="-122"/>
              </a:endParaRPr>
            </a:p>
          </p:txBody>
        </p:sp>
        <p:graphicFrame>
          <p:nvGraphicFramePr>
            <p:cNvPr id="20" name="Object 18"/>
            <p:cNvGraphicFramePr>
              <a:graphicFrameLocks noChangeAspect="1"/>
            </p:cNvGraphicFramePr>
            <p:nvPr>
              <p:extLst>
                <p:ext uri="{D42A27DB-BD31-4B8C-83A1-F6EECF244321}">
                  <p14:modId xmlns:p14="http://schemas.microsoft.com/office/powerpoint/2010/main" val="1072417256"/>
                </p:ext>
              </p:extLst>
            </p:nvPr>
          </p:nvGraphicFramePr>
          <p:xfrm>
            <a:off x="3560" y="1541"/>
            <a:ext cx="281" cy="194"/>
          </p:xfrm>
          <a:graphic>
            <a:graphicData uri="http://schemas.openxmlformats.org/presentationml/2006/ole">
              <mc:AlternateContent xmlns:mc="http://schemas.openxmlformats.org/markup-compatibility/2006">
                <mc:Choice xmlns:v="urn:schemas-microsoft-com:vml" Requires="v">
                  <p:oleObj spid="_x0000_s3936" name="Equation" r:id="rId17" imgW="203040" imgH="139680" progId="Equation.DSMT4">
                    <p:embed/>
                  </p:oleObj>
                </mc:Choice>
                <mc:Fallback>
                  <p:oleObj name="Equation" r:id="rId17" imgW="203040" imgH="139680" progId="Equation.DSMT4">
                    <p:embed/>
                    <p:pic>
                      <p:nvPicPr>
                        <p:cNvPr id="18" name="Object 18"/>
                        <p:cNvPicPr>
                          <a:picLocks noChangeAspect="1" noChangeArrowheads="1"/>
                        </p:cNvPicPr>
                        <p:nvPr/>
                      </p:nvPicPr>
                      <p:blipFill>
                        <a:blip r:embed="rId18"/>
                        <a:srcRect/>
                        <a:stretch>
                          <a:fillRect/>
                        </a:stretch>
                      </p:blipFill>
                      <p:spPr bwMode="auto">
                        <a:xfrm>
                          <a:off x="3560" y="1541"/>
                          <a:ext cx="281" cy="19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1" name="Freeform 19"/>
            <p:cNvSpPr>
              <a:spLocks/>
            </p:cNvSpPr>
            <p:nvPr/>
          </p:nvSpPr>
          <p:spPr bwMode="auto">
            <a:xfrm>
              <a:off x="3572" y="1752"/>
              <a:ext cx="288" cy="185"/>
            </a:xfrm>
            <a:custGeom>
              <a:avLst/>
              <a:gdLst>
                <a:gd name="T0" fmla="*/ 288 w 288"/>
                <a:gd name="T1" fmla="*/ 41 h 185"/>
                <a:gd name="T2" fmla="*/ 96 w 288"/>
                <a:gd name="T3" fmla="*/ 24 h 185"/>
                <a:gd name="T4" fmla="*/ 0 w 288"/>
                <a:gd name="T5" fmla="*/ 185 h 185"/>
              </a:gdLst>
              <a:ahLst/>
              <a:cxnLst>
                <a:cxn ang="0">
                  <a:pos x="T0" y="T1"/>
                </a:cxn>
                <a:cxn ang="0">
                  <a:pos x="T2" y="T3"/>
                </a:cxn>
                <a:cxn ang="0">
                  <a:pos x="T4" y="T5"/>
                </a:cxn>
              </a:cxnLst>
              <a:rect l="0" t="0" r="r" b="b"/>
              <a:pathLst>
                <a:path w="288" h="185">
                  <a:moveTo>
                    <a:pt x="288" y="41"/>
                  </a:moveTo>
                  <a:cubicBezTo>
                    <a:pt x="256" y="38"/>
                    <a:pt x="144" y="0"/>
                    <a:pt x="96" y="24"/>
                  </a:cubicBezTo>
                  <a:cubicBezTo>
                    <a:pt x="48" y="48"/>
                    <a:pt x="20" y="152"/>
                    <a:pt x="0" y="185"/>
                  </a:cubicBezTo>
                </a:path>
              </a:pathLst>
            </a:custGeom>
            <a:noFill/>
            <a:ln w="38100"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400">
                <a:solidFill>
                  <a:srgbClr val="0000FF"/>
                </a:solidFill>
                <a:latin typeface="华文楷体" panose="02010600040101010101" pitchFamily="2" charset="-122"/>
                <a:ea typeface="华文楷体" panose="02010600040101010101" pitchFamily="2" charset="-122"/>
              </a:endParaRPr>
            </a:p>
          </p:txBody>
        </p:sp>
      </p:grpSp>
      <p:grpSp>
        <p:nvGrpSpPr>
          <p:cNvPr id="22" name="Group 26"/>
          <p:cNvGrpSpPr>
            <a:grpSpLocks/>
          </p:cNvGrpSpPr>
          <p:nvPr/>
        </p:nvGrpSpPr>
        <p:grpSpPr bwMode="auto">
          <a:xfrm>
            <a:off x="7838419" y="2546213"/>
            <a:ext cx="531813" cy="2636837"/>
            <a:chOff x="4802" y="1334"/>
            <a:chExt cx="335" cy="1661"/>
          </a:xfrm>
        </p:grpSpPr>
        <p:sp>
          <p:nvSpPr>
            <p:cNvPr id="23" name="Rectangle 21"/>
            <p:cNvSpPr>
              <a:spLocks noChangeArrowheads="1"/>
            </p:cNvSpPr>
            <p:nvPr/>
          </p:nvSpPr>
          <p:spPr bwMode="auto">
            <a:xfrm rot="-1246389">
              <a:off x="4850" y="1334"/>
              <a:ext cx="96" cy="1248"/>
            </a:xfrm>
            <a:prstGeom prst="rect">
              <a:avLst/>
            </a:prstGeom>
            <a:noFill/>
            <a:ln w="28575">
              <a:solidFill>
                <a:srgbClr val="0000FF"/>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400">
                <a:latin typeface="华文楷体" panose="02010600040101010101" pitchFamily="2" charset="-122"/>
                <a:ea typeface="华文楷体" panose="02010600040101010101" pitchFamily="2" charset="-122"/>
              </a:endParaRPr>
            </a:p>
          </p:txBody>
        </p:sp>
        <p:graphicFrame>
          <p:nvGraphicFramePr>
            <p:cNvPr id="24" name="Object 22"/>
            <p:cNvGraphicFramePr>
              <a:graphicFrameLocks noChangeAspect="1"/>
            </p:cNvGraphicFramePr>
            <p:nvPr>
              <p:extLst>
                <p:ext uri="{D42A27DB-BD31-4B8C-83A1-F6EECF244321}">
                  <p14:modId xmlns:p14="http://schemas.microsoft.com/office/powerpoint/2010/main" val="2310255767"/>
                </p:ext>
              </p:extLst>
            </p:nvPr>
          </p:nvGraphicFramePr>
          <p:xfrm>
            <a:off x="4856" y="2801"/>
            <a:ext cx="281" cy="194"/>
          </p:xfrm>
          <a:graphic>
            <a:graphicData uri="http://schemas.openxmlformats.org/presentationml/2006/ole">
              <mc:AlternateContent xmlns:mc="http://schemas.openxmlformats.org/markup-compatibility/2006">
                <mc:Choice xmlns:v="urn:schemas-microsoft-com:vml" Requires="v">
                  <p:oleObj spid="_x0000_s3937" name="Equation" r:id="rId19" imgW="203040" imgH="139680" progId="Equation.DSMT4">
                    <p:embed/>
                  </p:oleObj>
                </mc:Choice>
                <mc:Fallback>
                  <p:oleObj name="Equation" r:id="rId19" imgW="203040" imgH="139680" progId="Equation.DSMT4">
                    <p:embed/>
                    <p:pic>
                      <p:nvPicPr>
                        <p:cNvPr id="22" name="Object 22"/>
                        <p:cNvPicPr>
                          <a:picLocks noChangeAspect="1" noChangeArrowheads="1"/>
                        </p:cNvPicPr>
                        <p:nvPr/>
                      </p:nvPicPr>
                      <p:blipFill>
                        <a:blip r:embed="rId20"/>
                        <a:srcRect/>
                        <a:stretch>
                          <a:fillRect/>
                        </a:stretch>
                      </p:blipFill>
                      <p:spPr bwMode="auto">
                        <a:xfrm>
                          <a:off x="4856" y="2801"/>
                          <a:ext cx="281" cy="194"/>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66FF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 name="Freeform 23"/>
            <p:cNvSpPr>
              <a:spLocks/>
            </p:cNvSpPr>
            <p:nvPr/>
          </p:nvSpPr>
          <p:spPr bwMode="auto">
            <a:xfrm>
              <a:off x="4802" y="2614"/>
              <a:ext cx="288" cy="192"/>
            </a:xfrm>
            <a:custGeom>
              <a:avLst/>
              <a:gdLst>
                <a:gd name="T0" fmla="*/ 0 w 288"/>
                <a:gd name="T1" fmla="*/ 144 h 192"/>
                <a:gd name="T2" fmla="*/ 196 w 288"/>
                <a:gd name="T3" fmla="*/ 168 h 192"/>
                <a:gd name="T4" fmla="*/ 288 w 288"/>
                <a:gd name="T5" fmla="*/ 0 h 192"/>
              </a:gdLst>
              <a:ahLst/>
              <a:cxnLst>
                <a:cxn ang="0">
                  <a:pos x="T0" y="T1"/>
                </a:cxn>
                <a:cxn ang="0">
                  <a:pos x="T2" y="T3"/>
                </a:cxn>
                <a:cxn ang="0">
                  <a:pos x="T4" y="T5"/>
                </a:cxn>
              </a:cxnLst>
              <a:rect l="0" t="0" r="r" b="b"/>
              <a:pathLst>
                <a:path w="288" h="192">
                  <a:moveTo>
                    <a:pt x="0" y="144"/>
                  </a:moveTo>
                  <a:cubicBezTo>
                    <a:pt x="33" y="148"/>
                    <a:pt x="148" y="192"/>
                    <a:pt x="196" y="168"/>
                  </a:cubicBezTo>
                  <a:cubicBezTo>
                    <a:pt x="244" y="144"/>
                    <a:pt x="269" y="35"/>
                    <a:pt x="288" y="0"/>
                  </a:cubicBezTo>
                </a:path>
              </a:pathLst>
            </a:custGeom>
            <a:noFill/>
            <a:ln w="38100" cap="flat" cmpd="sng">
              <a:solidFill>
                <a:srgbClr val="0000FF"/>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sz="2400">
                <a:latin typeface="华文楷体" panose="02010600040101010101" pitchFamily="2" charset="-122"/>
                <a:ea typeface="华文楷体" panose="02010600040101010101" pitchFamily="2" charset="-122"/>
              </a:endParaRPr>
            </a:p>
          </p:txBody>
        </p:sp>
      </p:grpSp>
      <p:sp>
        <p:nvSpPr>
          <p:cNvPr id="26" name="Text Box 24"/>
          <p:cNvSpPr txBox="1">
            <a:spLocks noChangeArrowheads="1"/>
          </p:cNvSpPr>
          <p:nvPr/>
        </p:nvSpPr>
        <p:spPr bwMode="auto">
          <a:xfrm>
            <a:off x="554832" y="286338"/>
            <a:ext cx="6704074"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2800" b="1" dirty="0">
                <a:latin typeface="华文楷体" panose="02010600040101010101" pitchFamily="2" charset="-122"/>
                <a:ea typeface="华文楷体" panose="02010600040101010101" pitchFamily="2" charset="-122"/>
              </a:rPr>
              <a:t>刚体转动的角速度相对于刚体上任意点都相同（转轴方向不变）。</a:t>
            </a:r>
          </a:p>
        </p:txBody>
      </p:sp>
    </p:spTree>
    <p:extLst>
      <p:ext uri="{BB962C8B-B14F-4D97-AF65-F5344CB8AC3E}">
        <p14:creationId xmlns:p14="http://schemas.microsoft.com/office/powerpoint/2010/main" val="209496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up)">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left)">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500"/>
                                        <p:tgtEl>
                                          <p:spTgt spid="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6" grpId="0" autoUpdateAnimBg="0"/>
      <p:bldP spid="9" grpId="0" autoUpdateAnimBg="0"/>
      <p:bldP spid="26"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8</a:t>
            </a:fld>
            <a:endParaRPr lang="zh-CN" altLang="en-US"/>
          </a:p>
        </p:txBody>
      </p:sp>
      <p:sp>
        <p:nvSpPr>
          <p:cNvPr id="4" name="Text Box 2">
            <a:extLst>
              <a:ext uri="{FF2B5EF4-FFF2-40B4-BE49-F238E27FC236}">
                <a16:creationId xmlns:a16="http://schemas.microsoft.com/office/drawing/2014/main" id="{CB479422-C311-4295-A254-EB91839924BB}"/>
              </a:ext>
            </a:extLst>
          </p:cNvPr>
          <p:cNvSpPr txBox="1">
            <a:spLocks noChangeArrowheads="1"/>
          </p:cNvSpPr>
          <p:nvPr/>
        </p:nvSpPr>
        <p:spPr bwMode="auto">
          <a:xfrm>
            <a:off x="293013" y="275559"/>
            <a:ext cx="5417176" cy="31085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：一个飞轮的</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半径为0.2</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m, </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转速为每分1</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5</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0转，因受制动而均匀减速经</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30</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.0秒停止转动。</a:t>
            </a:r>
            <a:endPar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a:p>
            <a:pPr algn="just"/>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求</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(1) </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飞轮的角加速度和在这段制动时间内飞轮的转数；</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(2) </a:t>
            </a:r>
            <a:r>
              <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制动开始后</a:t>
            </a:r>
            <a:r>
              <a:rPr kumimoji="1" lang="en-US"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6</a:t>
            </a:r>
            <a:r>
              <a:rPr kumimoji="1" lang="zh-CN" altLang="en-US"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rPr>
              <a:t>秒时飞轮的角速度、飞轮边缘一点的速度和加速度</a:t>
            </a:r>
            <a:endParaRPr kumimoji="1" lang="zh-CN" altLang="zh-CN" sz="2800" b="1" dirty="0">
              <a:solidFill>
                <a:srgbClr val="9900CC"/>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5" name="Text Box 3">
            <a:extLst>
              <a:ext uri="{FF2B5EF4-FFF2-40B4-BE49-F238E27FC236}">
                <a16:creationId xmlns:a16="http://schemas.microsoft.com/office/drawing/2014/main" id="{A8B42C2F-FCE2-4A7E-8EC9-EAD77D36DF43}"/>
              </a:ext>
            </a:extLst>
          </p:cNvPr>
          <p:cNvSpPr txBox="1">
            <a:spLocks noChangeArrowheads="1"/>
          </p:cNvSpPr>
          <p:nvPr/>
        </p:nvSpPr>
        <p:spPr bwMode="auto">
          <a:xfrm>
            <a:off x="293013" y="3402305"/>
            <a:ext cx="570552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解：</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(1)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根据题意，飞轮初始角速度</a:t>
            </a:r>
          </a:p>
        </p:txBody>
      </p:sp>
      <p:graphicFrame>
        <p:nvGraphicFramePr>
          <p:cNvPr id="6" name="Object 4">
            <a:extLst>
              <a:ext uri="{FF2B5EF4-FFF2-40B4-BE49-F238E27FC236}">
                <a16:creationId xmlns:a16="http://schemas.microsoft.com/office/drawing/2014/main" id="{93E9BFC6-11F5-4FF2-B76A-3D8EB968D274}"/>
              </a:ext>
            </a:extLst>
          </p:cNvPr>
          <p:cNvGraphicFramePr>
            <a:graphicFrameLocks noChangeAspect="1"/>
          </p:cNvGraphicFramePr>
          <p:nvPr>
            <p:extLst>
              <p:ext uri="{D42A27DB-BD31-4B8C-83A1-F6EECF244321}">
                <p14:modId xmlns:p14="http://schemas.microsoft.com/office/powerpoint/2010/main" val="3693866013"/>
              </p:ext>
            </p:extLst>
          </p:nvPr>
        </p:nvGraphicFramePr>
        <p:xfrm>
          <a:off x="1126763" y="4880500"/>
          <a:ext cx="4960938" cy="901700"/>
        </p:xfrm>
        <a:graphic>
          <a:graphicData uri="http://schemas.openxmlformats.org/presentationml/2006/ole">
            <mc:AlternateContent xmlns:mc="http://schemas.openxmlformats.org/markup-compatibility/2006">
              <mc:Choice xmlns:v="urn:schemas-microsoft-com:vml" Requires="v">
                <p:oleObj spid="_x0000_s14641" name="Equation" r:id="rId3" imgW="2234880" imgH="406080" progId="Equation.DSMT4">
                  <p:embed/>
                </p:oleObj>
              </mc:Choice>
              <mc:Fallback>
                <p:oleObj name="Equation" r:id="rId3" imgW="2234880" imgH="406080" progId="Equation.DSMT4">
                  <p:embed/>
                  <p:pic>
                    <p:nvPicPr>
                      <p:cNvPr id="93188" name="Object 4"/>
                      <p:cNvPicPr>
                        <a:picLocks noChangeAspect="1" noChangeArrowheads="1"/>
                      </p:cNvPicPr>
                      <p:nvPr/>
                    </p:nvPicPr>
                    <p:blipFill>
                      <a:blip r:embed="rId4"/>
                      <a:srcRect/>
                      <a:stretch>
                        <a:fillRect/>
                      </a:stretch>
                    </p:blipFill>
                    <p:spPr bwMode="auto">
                      <a:xfrm>
                        <a:off x="1126763" y="4880500"/>
                        <a:ext cx="4960938" cy="9017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a:extLst>
              <a:ext uri="{FF2B5EF4-FFF2-40B4-BE49-F238E27FC236}">
                <a16:creationId xmlns:a16="http://schemas.microsoft.com/office/drawing/2014/main" id="{7B823B21-21CC-43D1-B569-EF223B81E1F3}"/>
              </a:ext>
            </a:extLst>
          </p:cNvPr>
          <p:cNvGraphicFramePr>
            <a:graphicFrameLocks noChangeAspect="1"/>
          </p:cNvGraphicFramePr>
          <p:nvPr>
            <p:extLst>
              <p:ext uri="{D42A27DB-BD31-4B8C-83A1-F6EECF244321}">
                <p14:modId xmlns:p14="http://schemas.microsoft.com/office/powerpoint/2010/main" val="3421303729"/>
              </p:ext>
            </p:extLst>
          </p:nvPr>
        </p:nvGraphicFramePr>
        <p:xfrm>
          <a:off x="1126763" y="3950935"/>
          <a:ext cx="3749675" cy="874713"/>
        </p:xfrm>
        <a:graphic>
          <a:graphicData uri="http://schemas.openxmlformats.org/presentationml/2006/ole">
            <mc:AlternateContent xmlns:mc="http://schemas.openxmlformats.org/markup-compatibility/2006">
              <mc:Choice xmlns:v="urn:schemas-microsoft-com:vml" Requires="v">
                <p:oleObj spid="_x0000_s14642" name="Equation" r:id="rId5" imgW="1688760" imgH="393480" progId="Equation.DSMT4">
                  <p:embed/>
                </p:oleObj>
              </mc:Choice>
              <mc:Fallback>
                <p:oleObj name="Equation" r:id="rId5" imgW="1688760" imgH="393480" progId="Equation.DSMT4">
                  <p:embed/>
                  <p:pic>
                    <p:nvPicPr>
                      <p:cNvPr id="93189" name="Object 5"/>
                      <p:cNvPicPr>
                        <a:picLocks noChangeAspect="1" noChangeArrowheads="1"/>
                      </p:cNvPicPr>
                      <p:nvPr/>
                    </p:nvPicPr>
                    <p:blipFill>
                      <a:blip r:embed="rId6"/>
                      <a:srcRect/>
                      <a:stretch>
                        <a:fillRect/>
                      </a:stretch>
                    </p:blipFill>
                    <p:spPr bwMode="auto">
                      <a:xfrm>
                        <a:off x="1126763" y="3950935"/>
                        <a:ext cx="3749675" cy="874713"/>
                      </a:xfrm>
                      <a:prstGeom prst="rect">
                        <a:avLst/>
                      </a:prstGeom>
                      <a:noFill/>
                      <a:ln>
                        <a:noFill/>
                      </a:ln>
                      <a:effectLst/>
                      <a:extLst>
                        <a:ext uri="{909E8E84-426E-40DD-AFC4-6F175D3DCCD1}">
                          <a14:hiddenFill xmlns:a14="http://schemas.microsoft.com/office/drawing/2010/main">
                            <a:solidFill>
                              <a:srgbClr val="FFCC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41" name="组合 40">
            <a:extLst>
              <a:ext uri="{FF2B5EF4-FFF2-40B4-BE49-F238E27FC236}">
                <a16:creationId xmlns:a16="http://schemas.microsoft.com/office/drawing/2014/main" id="{3C9C9F49-6271-414A-A6B8-5918C5B37BB5}"/>
              </a:ext>
            </a:extLst>
          </p:cNvPr>
          <p:cNvGrpSpPr/>
          <p:nvPr/>
        </p:nvGrpSpPr>
        <p:grpSpPr>
          <a:xfrm>
            <a:off x="6224539" y="610630"/>
            <a:ext cx="2667000" cy="2438400"/>
            <a:chOff x="6393611" y="255588"/>
            <a:chExt cx="2667000" cy="2438400"/>
          </a:xfrm>
        </p:grpSpPr>
        <p:grpSp>
          <p:nvGrpSpPr>
            <p:cNvPr id="10" name="Group 39">
              <a:extLst>
                <a:ext uri="{FF2B5EF4-FFF2-40B4-BE49-F238E27FC236}">
                  <a16:creationId xmlns:a16="http://schemas.microsoft.com/office/drawing/2014/main" id="{C0B15551-F211-4B22-9C06-8D30140B0EAB}"/>
                </a:ext>
              </a:extLst>
            </p:cNvPr>
            <p:cNvGrpSpPr>
              <a:grpSpLocks/>
            </p:cNvGrpSpPr>
            <p:nvPr/>
          </p:nvGrpSpPr>
          <p:grpSpPr bwMode="auto">
            <a:xfrm>
              <a:off x="6393611" y="255588"/>
              <a:ext cx="2667000" cy="2438400"/>
              <a:chOff x="4080" y="144"/>
              <a:chExt cx="1680" cy="1536"/>
            </a:xfrm>
          </p:grpSpPr>
          <p:sp>
            <p:nvSpPr>
              <p:cNvPr id="11" name="Rectangle 10" descr="深色上对角线">
                <a:extLst>
                  <a:ext uri="{FF2B5EF4-FFF2-40B4-BE49-F238E27FC236}">
                    <a16:creationId xmlns:a16="http://schemas.microsoft.com/office/drawing/2014/main" id="{8D286931-27EE-4877-9753-4C02DAA62F5E}"/>
                  </a:ext>
                </a:extLst>
              </p:cNvPr>
              <p:cNvSpPr>
                <a:spLocks noChangeArrowheads="1"/>
              </p:cNvSpPr>
              <p:nvPr/>
            </p:nvSpPr>
            <p:spPr bwMode="auto">
              <a:xfrm>
                <a:off x="4080" y="384"/>
                <a:ext cx="48" cy="864"/>
              </a:xfrm>
              <a:prstGeom prst="rect">
                <a:avLst/>
              </a:prstGeom>
              <a:pattFill prst="dkUpDiag">
                <a:fgClr>
                  <a:srgbClr val="800000"/>
                </a:fgClr>
                <a:bgClr>
                  <a:schemeClr val="bg1"/>
                </a:bgClr>
              </a:patt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2" name="Oval 11">
                <a:extLst>
                  <a:ext uri="{FF2B5EF4-FFF2-40B4-BE49-F238E27FC236}">
                    <a16:creationId xmlns:a16="http://schemas.microsoft.com/office/drawing/2014/main" id="{05821B68-58D2-4526-B86A-F8DA18DEF9AE}"/>
                  </a:ext>
                </a:extLst>
              </p:cNvPr>
              <p:cNvSpPr>
                <a:spLocks noChangeArrowheads="1"/>
              </p:cNvSpPr>
              <p:nvPr/>
            </p:nvSpPr>
            <p:spPr bwMode="auto">
              <a:xfrm>
                <a:off x="4128" y="480"/>
                <a:ext cx="48" cy="144"/>
              </a:xfrm>
              <a:prstGeom prst="ellipse">
                <a:avLst/>
              </a:prstGeom>
              <a:solidFill>
                <a:schemeClr val="accent4"/>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3" name="Rectangle 12">
                <a:extLst>
                  <a:ext uri="{FF2B5EF4-FFF2-40B4-BE49-F238E27FC236}">
                    <a16:creationId xmlns:a16="http://schemas.microsoft.com/office/drawing/2014/main" id="{CC46FA7C-E8FF-402D-9249-98480FCA77D7}"/>
                  </a:ext>
                </a:extLst>
              </p:cNvPr>
              <p:cNvSpPr>
                <a:spLocks noChangeArrowheads="1"/>
              </p:cNvSpPr>
              <p:nvPr/>
            </p:nvSpPr>
            <p:spPr bwMode="auto">
              <a:xfrm>
                <a:off x="4176" y="528"/>
                <a:ext cx="1440" cy="48"/>
              </a:xfrm>
              <a:prstGeom prst="rect">
                <a:avLst/>
              </a:prstGeom>
              <a:solidFill>
                <a:srgbClr val="FFCC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4" name="Oval 13">
                <a:extLst>
                  <a:ext uri="{FF2B5EF4-FFF2-40B4-BE49-F238E27FC236}">
                    <a16:creationId xmlns:a16="http://schemas.microsoft.com/office/drawing/2014/main" id="{E016DEBC-55A3-405B-B40A-9B3BAACE4F80}"/>
                  </a:ext>
                </a:extLst>
              </p:cNvPr>
              <p:cNvSpPr>
                <a:spLocks noChangeArrowheads="1"/>
              </p:cNvSpPr>
              <p:nvPr/>
            </p:nvSpPr>
            <p:spPr bwMode="auto">
              <a:xfrm>
                <a:off x="4320" y="714"/>
                <a:ext cx="960" cy="966"/>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5" name="Oval 14">
                <a:extLst>
                  <a:ext uri="{FF2B5EF4-FFF2-40B4-BE49-F238E27FC236}">
                    <a16:creationId xmlns:a16="http://schemas.microsoft.com/office/drawing/2014/main" id="{843B76CF-8432-4ED0-A29F-AB815AF65B36}"/>
                  </a:ext>
                </a:extLst>
              </p:cNvPr>
              <p:cNvSpPr>
                <a:spLocks noChangeArrowheads="1"/>
              </p:cNvSpPr>
              <p:nvPr/>
            </p:nvSpPr>
            <p:spPr bwMode="auto">
              <a:xfrm>
                <a:off x="4418" y="813"/>
                <a:ext cx="766" cy="766"/>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6" name="Freeform 15">
                <a:extLst>
                  <a:ext uri="{FF2B5EF4-FFF2-40B4-BE49-F238E27FC236}">
                    <a16:creationId xmlns:a16="http://schemas.microsoft.com/office/drawing/2014/main" id="{3AF01FC2-442C-44F3-AABD-A06E0C8D996C}"/>
                  </a:ext>
                </a:extLst>
              </p:cNvPr>
              <p:cNvSpPr>
                <a:spLocks/>
              </p:cNvSpPr>
              <p:nvPr/>
            </p:nvSpPr>
            <p:spPr bwMode="auto">
              <a:xfrm>
                <a:off x="4801" y="821"/>
                <a:ext cx="4" cy="721"/>
              </a:xfrm>
              <a:custGeom>
                <a:avLst/>
                <a:gdLst>
                  <a:gd name="T0" fmla="*/ 4 w 4"/>
                  <a:gd name="T1" fmla="*/ 0 h 721"/>
                  <a:gd name="T2" fmla="*/ 0 w 4"/>
                  <a:gd name="T3" fmla="*/ 721 h 721"/>
                </a:gdLst>
                <a:ahLst/>
                <a:cxnLst>
                  <a:cxn ang="0">
                    <a:pos x="T0" y="T1"/>
                  </a:cxn>
                  <a:cxn ang="0">
                    <a:pos x="T2" y="T3"/>
                  </a:cxn>
                </a:cxnLst>
                <a:rect l="0" t="0" r="r" b="b"/>
                <a:pathLst>
                  <a:path w="4" h="721">
                    <a:moveTo>
                      <a:pt x="4" y="0"/>
                    </a:moveTo>
                    <a:lnTo>
                      <a:pt x="0" y="721"/>
                    </a:lnTo>
                  </a:path>
                </a:pathLst>
              </a:custGeom>
              <a:noFill/>
              <a:ln w="3175" cap="flat" cmpd="sng">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7" name="Freeform 16">
                <a:extLst>
                  <a:ext uri="{FF2B5EF4-FFF2-40B4-BE49-F238E27FC236}">
                    <a16:creationId xmlns:a16="http://schemas.microsoft.com/office/drawing/2014/main" id="{EE3B0565-01D8-4457-9CFD-8F50634CFB05}"/>
                  </a:ext>
                </a:extLst>
              </p:cNvPr>
              <p:cNvSpPr>
                <a:spLocks/>
              </p:cNvSpPr>
              <p:nvPr/>
            </p:nvSpPr>
            <p:spPr bwMode="auto">
              <a:xfrm>
                <a:off x="4499" y="990"/>
                <a:ext cx="575" cy="418"/>
              </a:xfrm>
              <a:custGeom>
                <a:avLst/>
                <a:gdLst>
                  <a:gd name="T0" fmla="*/ 575 w 575"/>
                  <a:gd name="T1" fmla="*/ 0 h 418"/>
                  <a:gd name="T2" fmla="*/ 0 w 575"/>
                  <a:gd name="T3" fmla="*/ 418 h 418"/>
                </a:gdLst>
                <a:ahLst/>
                <a:cxnLst>
                  <a:cxn ang="0">
                    <a:pos x="T0" y="T1"/>
                  </a:cxn>
                  <a:cxn ang="0">
                    <a:pos x="T2" y="T3"/>
                  </a:cxn>
                </a:cxnLst>
                <a:rect l="0" t="0" r="r" b="b"/>
                <a:pathLst>
                  <a:path w="575" h="418">
                    <a:moveTo>
                      <a:pt x="575" y="0"/>
                    </a:moveTo>
                    <a:lnTo>
                      <a:pt x="0" y="418"/>
                    </a:lnTo>
                  </a:path>
                </a:pathLst>
              </a:custGeom>
              <a:noFill/>
              <a:ln w="3175" cap="flat" cmpd="sng">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8" name="Freeform 17">
                <a:extLst>
                  <a:ext uri="{FF2B5EF4-FFF2-40B4-BE49-F238E27FC236}">
                    <a16:creationId xmlns:a16="http://schemas.microsoft.com/office/drawing/2014/main" id="{0A093ECB-DBA3-4F41-8A5F-FF0E4A85352C}"/>
                  </a:ext>
                </a:extLst>
              </p:cNvPr>
              <p:cNvSpPr>
                <a:spLocks/>
              </p:cNvSpPr>
              <p:nvPr/>
            </p:nvSpPr>
            <p:spPr bwMode="auto">
              <a:xfrm>
                <a:off x="4485" y="1021"/>
                <a:ext cx="654" cy="334"/>
              </a:xfrm>
              <a:custGeom>
                <a:avLst/>
                <a:gdLst>
                  <a:gd name="T0" fmla="*/ 0 w 654"/>
                  <a:gd name="T1" fmla="*/ 0 h 334"/>
                  <a:gd name="T2" fmla="*/ 654 w 654"/>
                  <a:gd name="T3" fmla="*/ 334 h 334"/>
                </a:gdLst>
                <a:ahLst/>
                <a:cxnLst>
                  <a:cxn ang="0">
                    <a:pos x="T0" y="T1"/>
                  </a:cxn>
                  <a:cxn ang="0">
                    <a:pos x="T2" y="T3"/>
                  </a:cxn>
                </a:cxnLst>
                <a:rect l="0" t="0" r="r" b="b"/>
                <a:pathLst>
                  <a:path w="654" h="334">
                    <a:moveTo>
                      <a:pt x="0" y="0"/>
                    </a:moveTo>
                    <a:lnTo>
                      <a:pt x="654" y="334"/>
                    </a:lnTo>
                  </a:path>
                </a:pathLst>
              </a:custGeom>
              <a:noFill/>
              <a:ln w="3175" cap="flat" cmpd="sng">
                <a:solidFill>
                  <a:schemeClr val="tx1"/>
                </a:solidFill>
                <a:prstDash val="dash"/>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19" name="Line 18">
                <a:extLst>
                  <a:ext uri="{FF2B5EF4-FFF2-40B4-BE49-F238E27FC236}">
                    <a16:creationId xmlns:a16="http://schemas.microsoft.com/office/drawing/2014/main" id="{4C7C93FD-C4C1-44A1-A477-BB571CCF964B}"/>
                  </a:ext>
                </a:extLst>
              </p:cNvPr>
              <p:cNvSpPr>
                <a:spLocks noChangeShapeType="1"/>
              </p:cNvSpPr>
              <p:nvPr/>
            </p:nvSpPr>
            <p:spPr bwMode="auto">
              <a:xfrm>
                <a:off x="5568" y="192"/>
                <a:ext cx="0" cy="336"/>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0" name="Text Box 19">
                <a:extLst>
                  <a:ext uri="{FF2B5EF4-FFF2-40B4-BE49-F238E27FC236}">
                    <a16:creationId xmlns:a16="http://schemas.microsoft.com/office/drawing/2014/main" id="{1ABD33C4-C5CA-4E64-B835-2FEC98958F36}"/>
                  </a:ext>
                </a:extLst>
              </p:cNvPr>
              <p:cNvSpPr txBox="1">
                <a:spLocks noChangeArrowheads="1"/>
              </p:cNvSpPr>
              <p:nvPr/>
            </p:nvSpPr>
            <p:spPr bwMode="auto">
              <a:xfrm>
                <a:off x="5328" y="816"/>
                <a:ext cx="432" cy="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en-US" altLang="zh-CN" sz="2800" b="1" i="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a:t>
                </a:r>
                <a:r>
                  <a:rPr kumimoji="1" lang="en-US" altLang="zh-CN" sz="2800" baseline="-250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sym typeface="Symbol" pitchFamily="18" charset="2"/>
                  </a:rPr>
                  <a:t>0</a:t>
                </a:r>
                <a:endParaRPr kumimoji="1" lang="en-US" altLang="zh-CN" sz="2800"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1" name="Freeform 20">
                <a:extLst>
                  <a:ext uri="{FF2B5EF4-FFF2-40B4-BE49-F238E27FC236}">
                    <a16:creationId xmlns:a16="http://schemas.microsoft.com/office/drawing/2014/main" id="{E1E00E5A-8487-478F-92A1-C10D93016340}"/>
                  </a:ext>
                </a:extLst>
              </p:cNvPr>
              <p:cNvSpPr>
                <a:spLocks/>
              </p:cNvSpPr>
              <p:nvPr/>
            </p:nvSpPr>
            <p:spPr bwMode="auto">
              <a:xfrm>
                <a:off x="5242" y="1116"/>
                <a:ext cx="194" cy="438"/>
              </a:xfrm>
              <a:custGeom>
                <a:avLst/>
                <a:gdLst>
                  <a:gd name="T0" fmla="*/ 164 w 194"/>
                  <a:gd name="T1" fmla="*/ 0 h 438"/>
                  <a:gd name="T2" fmla="*/ 0 w 194"/>
                  <a:gd name="T3" fmla="*/ 438 h 438"/>
                </a:gdLst>
                <a:ahLst/>
                <a:cxnLst>
                  <a:cxn ang="0">
                    <a:pos x="T0" y="T1"/>
                  </a:cxn>
                  <a:cxn ang="0">
                    <a:pos x="T2" y="T3"/>
                  </a:cxn>
                </a:cxnLst>
                <a:rect l="0" t="0" r="r" b="b"/>
                <a:pathLst>
                  <a:path w="194" h="438">
                    <a:moveTo>
                      <a:pt x="164" y="0"/>
                    </a:moveTo>
                    <a:cubicBezTo>
                      <a:pt x="194" y="252"/>
                      <a:pt x="27" y="365"/>
                      <a:pt x="0" y="438"/>
                    </a:cubicBezTo>
                  </a:path>
                </a:pathLst>
              </a:custGeom>
              <a:noFill/>
              <a:ln w="38100" cap="flat" cmpd="sng">
                <a:solidFill>
                  <a:srgbClr val="0000FF"/>
                </a:solidFill>
                <a:prstDash val="solid"/>
                <a:round/>
                <a:headEnd type="none" w="med" len="med"/>
                <a:tailEnd type="arrow"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22" name="Rectangle 21">
                <a:extLst>
                  <a:ext uri="{FF2B5EF4-FFF2-40B4-BE49-F238E27FC236}">
                    <a16:creationId xmlns:a16="http://schemas.microsoft.com/office/drawing/2014/main" id="{45D9ED99-ED46-411B-8FBD-28936C23C3E0}"/>
                  </a:ext>
                </a:extLst>
              </p:cNvPr>
              <p:cNvSpPr>
                <a:spLocks noChangeArrowheads="1"/>
              </p:cNvSpPr>
              <p:nvPr/>
            </p:nvSpPr>
            <p:spPr bwMode="auto">
              <a:xfrm>
                <a:off x="4748" y="581"/>
                <a:ext cx="118" cy="117"/>
              </a:xfrm>
              <a:prstGeom prst="rect">
                <a:avLst/>
              </a:prstGeom>
              <a:solidFill>
                <a:schemeClr val="accent4"/>
              </a:solidFill>
              <a:ln w="9525">
                <a:solidFill>
                  <a:srgbClr val="FFFF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23" name="Object 22">
                <a:extLst>
                  <a:ext uri="{FF2B5EF4-FFF2-40B4-BE49-F238E27FC236}">
                    <a16:creationId xmlns:a16="http://schemas.microsoft.com/office/drawing/2014/main" id="{7B8073FD-C67E-4C32-A473-F647DD703607}"/>
                  </a:ext>
                </a:extLst>
              </p:cNvPr>
              <p:cNvGraphicFramePr>
                <a:graphicFrameLocks noChangeAspect="1"/>
              </p:cNvGraphicFramePr>
              <p:nvPr>
                <p:extLst>
                  <p:ext uri="{D42A27DB-BD31-4B8C-83A1-F6EECF244321}">
                    <p14:modId xmlns:p14="http://schemas.microsoft.com/office/powerpoint/2010/main" val="4016801022"/>
                  </p:ext>
                </p:extLst>
              </p:nvPr>
            </p:nvGraphicFramePr>
            <p:xfrm>
              <a:off x="5218" y="144"/>
              <a:ext cx="326" cy="300"/>
            </p:xfrm>
            <a:graphic>
              <a:graphicData uri="http://schemas.openxmlformats.org/presentationml/2006/ole">
                <mc:AlternateContent xmlns:mc="http://schemas.openxmlformats.org/markup-compatibility/2006">
                  <mc:Choice xmlns:v="urn:schemas-microsoft-com:vml" Requires="v">
                    <p:oleObj spid="_x0000_s14643" name="Equation" r:id="rId7" imgW="164880" imgH="190440" progId="Equation.DSMT4">
                      <p:embed/>
                    </p:oleObj>
                  </mc:Choice>
                  <mc:Fallback>
                    <p:oleObj name="Equation" r:id="rId7" imgW="164880" imgH="190440" progId="Equation.DSMT4">
                      <p:embed/>
                      <p:pic>
                        <p:nvPicPr>
                          <p:cNvPr id="93206" name="Object 22"/>
                          <p:cNvPicPr preferRelativeResize="0">
                            <a:picLocks noChangeAspect="1" noChangeArrowheads="1"/>
                          </p:cNvPicPr>
                          <p:nvPr/>
                        </p:nvPicPr>
                        <p:blipFill>
                          <a:blip r:embed="rId8"/>
                          <a:srcRect/>
                          <a:stretch>
                            <a:fillRect/>
                          </a:stretch>
                        </p:blipFill>
                        <p:spPr bwMode="auto">
                          <a:xfrm>
                            <a:off x="5218" y="144"/>
                            <a:ext cx="326" cy="3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32" name="Line 33">
              <a:extLst>
                <a:ext uri="{FF2B5EF4-FFF2-40B4-BE49-F238E27FC236}">
                  <a16:creationId xmlns:a16="http://schemas.microsoft.com/office/drawing/2014/main" id="{2AA48A23-815C-46EA-8FE4-0789BF5BB988}"/>
                </a:ext>
              </a:extLst>
            </p:cNvPr>
            <p:cNvSpPr>
              <a:spLocks noChangeShapeType="1"/>
            </p:cNvSpPr>
            <p:nvPr/>
          </p:nvSpPr>
          <p:spPr bwMode="auto">
            <a:xfrm flipH="1">
              <a:off x="6640513" y="1135063"/>
              <a:ext cx="914400" cy="0"/>
            </a:xfrm>
            <a:prstGeom prst="line">
              <a:avLst/>
            </a:prstGeom>
            <a:noFill/>
            <a:ln w="38100">
              <a:solidFill>
                <a:srgbClr val="9900CC"/>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zh-CN" altLang="en-US" sz="2800">
                <a:latin typeface="Times New Roman" panose="02020603050405020304" pitchFamily="18" charset="0"/>
                <a:ea typeface="华文楷体" panose="02010600040101010101" pitchFamily="2" charset="-122"/>
                <a:cs typeface="Times New Roman" panose="02020603050405020304" pitchFamily="18" charset="0"/>
              </a:endParaRPr>
            </a:p>
          </p:txBody>
        </p:sp>
        <p:graphicFrame>
          <p:nvGraphicFramePr>
            <p:cNvPr id="35" name="Object 36">
              <a:extLst>
                <a:ext uri="{FF2B5EF4-FFF2-40B4-BE49-F238E27FC236}">
                  <a16:creationId xmlns:a16="http://schemas.microsoft.com/office/drawing/2014/main" id="{44312122-9D8C-4613-B412-445BC6C753D6}"/>
                </a:ext>
              </a:extLst>
            </p:cNvPr>
            <p:cNvGraphicFramePr>
              <a:graphicFrameLocks noChangeAspect="1"/>
            </p:cNvGraphicFramePr>
            <p:nvPr>
              <p:extLst>
                <p:ext uri="{D42A27DB-BD31-4B8C-83A1-F6EECF244321}">
                  <p14:modId xmlns:p14="http://schemas.microsoft.com/office/powerpoint/2010/main" val="3095159953"/>
                </p:ext>
              </p:extLst>
            </p:nvPr>
          </p:nvGraphicFramePr>
          <p:xfrm>
            <a:off x="6445205" y="1203325"/>
            <a:ext cx="431800" cy="590550"/>
          </p:xfrm>
          <a:graphic>
            <a:graphicData uri="http://schemas.openxmlformats.org/presentationml/2006/ole">
              <mc:AlternateContent xmlns:mc="http://schemas.openxmlformats.org/markup-compatibility/2006">
                <mc:Choice xmlns:v="urn:schemas-microsoft-com:vml" Requires="v">
                  <p:oleObj spid="_x0000_s14644" name="Equation" r:id="rId9" imgW="177480" imgH="241200" progId="Equation.DSMT4">
                    <p:embed/>
                  </p:oleObj>
                </mc:Choice>
                <mc:Fallback>
                  <p:oleObj name="Equation" r:id="rId9" imgW="177480" imgH="241200" progId="Equation.DSMT4">
                    <p:embed/>
                    <p:pic>
                      <p:nvPicPr>
                        <p:cNvPr id="93220" name="Object 36"/>
                        <p:cNvPicPr preferRelativeResize="0">
                          <a:picLocks noChangeAspect="1" noChangeArrowheads="1"/>
                        </p:cNvPicPr>
                        <p:nvPr/>
                      </p:nvPicPr>
                      <p:blipFill>
                        <a:blip r:embed="rId10"/>
                        <a:srcRect/>
                        <a:stretch>
                          <a:fillRect/>
                        </a:stretch>
                      </p:blipFill>
                      <p:spPr bwMode="auto">
                        <a:xfrm>
                          <a:off x="6445205" y="1203325"/>
                          <a:ext cx="431800" cy="59055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42" name="Text Box 2">
            <a:extLst>
              <a:ext uri="{FF2B5EF4-FFF2-40B4-BE49-F238E27FC236}">
                <a16:creationId xmlns:a16="http://schemas.microsoft.com/office/drawing/2014/main" id="{CC7CFEF3-BB56-4CDA-9772-D2C5EB1D6FCC}"/>
              </a:ext>
            </a:extLst>
          </p:cNvPr>
          <p:cNvSpPr txBox="1">
            <a:spLocks noChangeArrowheads="1"/>
          </p:cNvSpPr>
          <p:nvPr/>
        </p:nvSpPr>
        <p:spPr bwMode="auto">
          <a:xfrm>
            <a:off x="964420" y="5905458"/>
            <a:ext cx="6838095" cy="45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80000"/>
              </a:lnSpc>
              <a:spcBef>
                <a:spcPct val="30000"/>
              </a:spcBef>
            </a:pPr>
            <a:r>
              <a:rPr kumimoji="1" lang="zh-CN" altLang="en-US" sz="2800" b="1" dirty="0">
                <a:latin typeface="华文楷体" panose="02010600040101010101" pitchFamily="2" charset="-122"/>
                <a:ea typeface="华文楷体" panose="02010600040101010101" pitchFamily="2" charset="-122"/>
              </a:rPr>
              <a:t>负号表示角加速度方向与角速度方向相反。</a:t>
            </a:r>
          </a:p>
        </p:txBody>
      </p:sp>
    </p:spTree>
    <p:extLst>
      <p:ext uri="{BB962C8B-B14F-4D97-AF65-F5344CB8AC3E}">
        <p14:creationId xmlns:p14="http://schemas.microsoft.com/office/powerpoint/2010/main" val="1571807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up)">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1"/>
                                        </p:tgtEl>
                                        <p:attrNameLst>
                                          <p:attrName>style.visibility</p:attrName>
                                        </p:attrNameLst>
                                      </p:cBhvr>
                                      <p:to>
                                        <p:strVal val="visible"/>
                                      </p:to>
                                    </p:set>
                                    <p:animEffect transition="in" filter="wipe(down)">
                                      <p:cBhvr>
                                        <p:cTn id="17" dur="500"/>
                                        <p:tgtEl>
                                          <p:spTgt spid="4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left)">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2">
                                            <p:txEl>
                                              <p:pRg st="0" end="0"/>
                                            </p:txEl>
                                          </p:spTgt>
                                        </p:tgtEl>
                                        <p:attrNameLst>
                                          <p:attrName>style.visibility</p:attrName>
                                        </p:attrNameLst>
                                      </p:cBhvr>
                                      <p:to>
                                        <p:strVal val="visible"/>
                                      </p:to>
                                    </p:set>
                                    <p:animEffect transition="in" filter="wipe(left)">
                                      <p:cBhvr>
                                        <p:cTn id="37" dur="500"/>
                                        <p:tgtEl>
                                          <p:spTgt spid="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P spid="5" grpId="0" autoUpdateAnimBg="0"/>
      <p:bldP spid="42"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2020/3/25</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9</a:t>
            </a:fld>
            <a:endParaRPr lang="zh-CN" altLang="en-US"/>
          </a:p>
        </p:txBody>
      </p:sp>
      <p:graphicFrame>
        <p:nvGraphicFramePr>
          <p:cNvPr id="4" name="Object 18">
            <a:extLst>
              <a:ext uri="{FF2B5EF4-FFF2-40B4-BE49-F238E27FC236}">
                <a16:creationId xmlns:a16="http://schemas.microsoft.com/office/drawing/2014/main" id="{E9F19E01-A5E7-42A4-8346-962D51B2C0EC}"/>
              </a:ext>
            </a:extLst>
          </p:cNvPr>
          <p:cNvGraphicFramePr>
            <a:graphicFrameLocks noChangeAspect="1"/>
          </p:cNvGraphicFramePr>
          <p:nvPr>
            <p:extLst>
              <p:ext uri="{D42A27DB-BD31-4B8C-83A1-F6EECF244321}">
                <p14:modId xmlns:p14="http://schemas.microsoft.com/office/powerpoint/2010/main" val="2230248998"/>
              </p:ext>
            </p:extLst>
          </p:nvPr>
        </p:nvGraphicFramePr>
        <p:xfrm>
          <a:off x="960219" y="740979"/>
          <a:ext cx="3270326" cy="986213"/>
        </p:xfrm>
        <a:graphic>
          <a:graphicData uri="http://schemas.openxmlformats.org/presentationml/2006/ole">
            <mc:AlternateContent xmlns:mc="http://schemas.openxmlformats.org/markup-compatibility/2006">
              <mc:Choice xmlns:v="urn:schemas-microsoft-com:vml" Requires="v">
                <p:oleObj spid="_x0000_s15788" name="Equation" r:id="rId3" imgW="1473120" imgH="444240" progId="Equation.DSMT4">
                  <p:embed/>
                </p:oleObj>
              </mc:Choice>
              <mc:Fallback>
                <p:oleObj name="Equation" r:id="rId3" imgW="1473120" imgH="444240" progId="Equation.DSMT4">
                  <p:embed/>
                  <p:pic>
                    <p:nvPicPr>
                      <p:cNvPr id="94226" name="Object 18"/>
                      <p:cNvPicPr>
                        <a:picLocks noChangeAspect="1" noChangeArrowheads="1"/>
                      </p:cNvPicPr>
                      <p:nvPr/>
                    </p:nvPicPr>
                    <p:blipFill>
                      <a:blip r:embed="rId4"/>
                      <a:srcRect/>
                      <a:stretch>
                        <a:fillRect/>
                      </a:stretch>
                    </p:blipFill>
                    <p:spPr bwMode="auto">
                      <a:xfrm>
                        <a:off x="960219" y="740979"/>
                        <a:ext cx="3270326" cy="986213"/>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 Box 19">
            <a:extLst>
              <a:ext uri="{FF2B5EF4-FFF2-40B4-BE49-F238E27FC236}">
                <a16:creationId xmlns:a16="http://schemas.microsoft.com/office/drawing/2014/main" id="{8F3C8FEF-4E79-4A31-BA4C-A3A977A64047}"/>
              </a:ext>
            </a:extLst>
          </p:cNvPr>
          <p:cNvSpPr txBox="1">
            <a:spLocks noChangeArrowheads="1"/>
          </p:cNvSpPr>
          <p:nvPr/>
        </p:nvSpPr>
        <p:spPr bwMode="auto">
          <a:xfrm>
            <a:off x="762375" y="251259"/>
            <a:ext cx="5791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1" lang="zh-CN" altLang="en-US" sz="2800" b="1" dirty="0">
                <a:latin typeface="华文楷体" panose="02010600040101010101" pitchFamily="2" charset="-122"/>
                <a:ea typeface="华文楷体" panose="02010600040101010101" pitchFamily="2" charset="-122"/>
              </a:rPr>
              <a:t>飞轮转过的角度和转数</a:t>
            </a:r>
          </a:p>
        </p:txBody>
      </p:sp>
      <p:graphicFrame>
        <p:nvGraphicFramePr>
          <p:cNvPr id="6" name="Object 21">
            <a:extLst>
              <a:ext uri="{FF2B5EF4-FFF2-40B4-BE49-F238E27FC236}">
                <a16:creationId xmlns:a16="http://schemas.microsoft.com/office/drawing/2014/main" id="{669EA7C6-E86A-4D09-BE38-7C262A1FBABC}"/>
              </a:ext>
            </a:extLst>
          </p:cNvPr>
          <p:cNvGraphicFramePr>
            <a:graphicFrameLocks noChangeAspect="1"/>
          </p:cNvGraphicFramePr>
          <p:nvPr>
            <p:extLst>
              <p:ext uri="{D42A27DB-BD31-4B8C-83A1-F6EECF244321}">
                <p14:modId xmlns:p14="http://schemas.microsoft.com/office/powerpoint/2010/main" val="473381866"/>
              </p:ext>
            </p:extLst>
          </p:nvPr>
        </p:nvGraphicFramePr>
        <p:xfrm>
          <a:off x="4712298" y="774479"/>
          <a:ext cx="2001197" cy="873526"/>
        </p:xfrm>
        <a:graphic>
          <a:graphicData uri="http://schemas.openxmlformats.org/presentationml/2006/ole">
            <mc:AlternateContent xmlns:mc="http://schemas.openxmlformats.org/markup-compatibility/2006">
              <mc:Choice xmlns:v="urn:schemas-microsoft-com:vml" Requires="v">
                <p:oleObj spid="_x0000_s15789" name="Equation" r:id="rId5" imgW="901440" imgH="393480" progId="Equation.DSMT4">
                  <p:embed/>
                </p:oleObj>
              </mc:Choice>
              <mc:Fallback>
                <p:oleObj name="Equation" r:id="rId5" imgW="901440" imgH="393480" progId="Equation.DSMT4">
                  <p:embed/>
                  <p:pic>
                    <p:nvPicPr>
                      <p:cNvPr id="94229" name="Object 21"/>
                      <p:cNvPicPr>
                        <a:picLocks noChangeAspect="1" noChangeArrowheads="1"/>
                      </p:cNvPicPr>
                      <p:nvPr/>
                    </p:nvPicPr>
                    <p:blipFill>
                      <a:blip r:embed="rId6"/>
                      <a:srcRect/>
                      <a:stretch>
                        <a:fillRect/>
                      </a:stretch>
                    </p:blipFill>
                    <p:spPr bwMode="auto">
                      <a:xfrm>
                        <a:off x="4712298" y="774479"/>
                        <a:ext cx="2001197"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 name="Group 40">
            <a:extLst>
              <a:ext uri="{FF2B5EF4-FFF2-40B4-BE49-F238E27FC236}">
                <a16:creationId xmlns:a16="http://schemas.microsoft.com/office/drawing/2014/main" id="{B91465A1-567C-4657-8981-0FD00DC61C86}"/>
              </a:ext>
            </a:extLst>
          </p:cNvPr>
          <p:cNvGrpSpPr>
            <a:grpSpLocks/>
          </p:cNvGrpSpPr>
          <p:nvPr/>
        </p:nvGrpSpPr>
        <p:grpSpPr bwMode="auto">
          <a:xfrm>
            <a:off x="315248" y="1725094"/>
            <a:ext cx="8639176" cy="1119188"/>
            <a:chOff x="392" y="2444"/>
            <a:chExt cx="5442" cy="705"/>
          </a:xfrm>
        </p:grpSpPr>
        <p:sp>
          <p:nvSpPr>
            <p:cNvPr id="8" name="Text Box 24">
              <a:extLst>
                <a:ext uri="{FF2B5EF4-FFF2-40B4-BE49-F238E27FC236}">
                  <a16:creationId xmlns:a16="http://schemas.microsoft.com/office/drawing/2014/main" id="{0947135C-5E41-4A0D-809C-7DB84060CF31}"/>
                </a:ext>
              </a:extLst>
            </p:cNvPr>
            <p:cNvSpPr txBox="1">
              <a:spLocks noChangeArrowheads="1"/>
            </p:cNvSpPr>
            <p:nvPr/>
          </p:nvSpPr>
          <p:spPr bwMode="auto">
            <a:xfrm>
              <a:off x="392" y="2444"/>
              <a:ext cx="5442" cy="6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(2) </a:t>
              </a:r>
              <a:r>
                <a:rPr kumimoji="1" lang="zh-CN" altLang="en-US" sz="2800" b="1" dirty="0">
                  <a:latin typeface="华文楷体" panose="02010600040101010101" pitchFamily="2" charset="-122"/>
                  <a:ea typeface="华文楷体" panose="02010600040101010101" pitchFamily="2" charset="-122"/>
                </a:rPr>
                <a:t>制动后</a:t>
              </a:r>
              <a:r>
                <a:rPr kumimoji="1" lang="en-US" altLang="zh-CN" sz="2800" b="1" dirty="0">
                  <a:latin typeface="华文楷体" panose="02010600040101010101" pitchFamily="2" charset="-122"/>
                  <a:ea typeface="华文楷体" panose="02010600040101010101" pitchFamily="2" charset="-122"/>
                </a:rPr>
                <a:t>6</a:t>
              </a:r>
              <a:r>
                <a:rPr kumimoji="1" lang="zh-CN" altLang="en-US" sz="2800" b="1" dirty="0">
                  <a:latin typeface="华文楷体" panose="02010600040101010101" pitchFamily="2" charset="-122"/>
                  <a:ea typeface="华文楷体" panose="02010600040101010101" pitchFamily="2" charset="-122"/>
                </a:rPr>
                <a:t>秒飞轮的角速度</a:t>
              </a:r>
            </a:p>
            <a:p>
              <a:pPr>
                <a:spcBef>
                  <a:spcPts val="1200"/>
                </a:spcBef>
              </a:pPr>
              <a:r>
                <a:rPr kumimoji="1" lang="en-US" altLang="zh-CN" sz="2800" b="1" dirty="0">
                  <a:latin typeface="华文楷体" panose="02010600040101010101" pitchFamily="2" charset="-122"/>
                  <a:ea typeface="华文楷体" panose="02010600040101010101" pitchFamily="2" charset="-122"/>
                </a:rPr>
                <a:t>									</a:t>
              </a:r>
              <a:r>
                <a:rPr kumimoji="1" lang="zh-CN" altLang="en-US" sz="2800" b="1" dirty="0">
                  <a:latin typeface="华文楷体" panose="02010600040101010101" pitchFamily="2" charset="-122"/>
                  <a:ea typeface="华文楷体" panose="02010600040101010101" pitchFamily="2" charset="-122"/>
                </a:rPr>
                <a:t>方向与初始角速度方向相同</a:t>
              </a:r>
            </a:p>
          </p:txBody>
        </p:sp>
        <p:graphicFrame>
          <p:nvGraphicFramePr>
            <p:cNvPr id="9" name="Object 23">
              <a:extLst>
                <a:ext uri="{FF2B5EF4-FFF2-40B4-BE49-F238E27FC236}">
                  <a16:creationId xmlns:a16="http://schemas.microsoft.com/office/drawing/2014/main" id="{19347E2E-2930-41FD-9493-4E13407BFF94}"/>
                </a:ext>
              </a:extLst>
            </p:cNvPr>
            <p:cNvGraphicFramePr>
              <a:graphicFrameLocks noChangeAspect="1"/>
            </p:cNvGraphicFramePr>
            <p:nvPr>
              <p:extLst>
                <p:ext uri="{D42A27DB-BD31-4B8C-83A1-F6EECF244321}">
                  <p14:modId xmlns:p14="http://schemas.microsoft.com/office/powerpoint/2010/main" val="3532137421"/>
                </p:ext>
              </p:extLst>
            </p:nvPr>
          </p:nvGraphicFramePr>
          <p:xfrm>
            <a:off x="727" y="2812"/>
            <a:ext cx="2291" cy="337"/>
          </p:xfrm>
          <a:graphic>
            <a:graphicData uri="http://schemas.openxmlformats.org/presentationml/2006/ole">
              <mc:AlternateContent xmlns:mc="http://schemas.openxmlformats.org/markup-compatibility/2006">
                <mc:Choice xmlns:v="urn:schemas-microsoft-com:vml" Requires="v">
                  <p:oleObj spid="_x0000_s15790" name="Equation" r:id="rId7" imgW="1638000" imgH="241200" progId="Equation.DSMT4">
                    <p:embed/>
                  </p:oleObj>
                </mc:Choice>
                <mc:Fallback>
                  <p:oleObj name="Equation" r:id="rId7" imgW="1638000" imgH="241200" progId="Equation.DSMT4">
                    <p:embed/>
                    <p:pic>
                      <p:nvPicPr>
                        <p:cNvPr id="94231" name="Object 23"/>
                        <p:cNvPicPr>
                          <a:picLocks noChangeAspect="1" noChangeArrowheads="1"/>
                        </p:cNvPicPr>
                        <p:nvPr/>
                      </p:nvPicPr>
                      <p:blipFill>
                        <a:blip r:embed="rId8"/>
                        <a:srcRect/>
                        <a:stretch>
                          <a:fillRect/>
                        </a:stretch>
                      </p:blipFill>
                      <p:spPr bwMode="auto">
                        <a:xfrm>
                          <a:off x="727" y="2812"/>
                          <a:ext cx="2291" cy="337"/>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10" name="Text Box 5">
            <a:extLst>
              <a:ext uri="{FF2B5EF4-FFF2-40B4-BE49-F238E27FC236}">
                <a16:creationId xmlns:a16="http://schemas.microsoft.com/office/drawing/2014/main" id="{D3BF53BA-F745-44EE-BE11-83690D8201B4}"/>
              </a:ext>
            </a:extLst>
          </p:cNvPr>
          <p:cNvSpPr txBox="1">
            <a:spLocks noChangeArrowheads="1"/>
          </p:cNvSpPr>
          <p:nvPr/>
        </p:nvSpPr>
        <p:spPr bwMode="auto">
          <a:xfrm>
            <a:off x="762375" y="2997886"/>
            <a:ext cx="5791200" cy="45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30000"/>
              </a:spcBef>
            </a:pPr>
            <a:r>
              <a:rPr kumimoji="1" lang="zh-CN" altLang="en-US" sz="2800" b="1" dirty="0">
                <a:latin typeface="华文楷体" panose="02010600040101010101" pitchFamily="2" charset="-122"/>
                <a:ea typeface="华文楷体" panose="02010600040101010101" pitchFamily="2" charset="-122"/>
              </a:rPr>
              <a:t>制动后</a:t>
            </a:r>
            <a:r>
              <a:rPr kumimoji="1" lang="en-US" altLang="zh-CN" sz="2800" b="1" dirty="0">
                <a:latin typeface="华文楷体" panose="02010600040101010101" pitchFamily="2" charset="-122"/>
                <a:ea typeface="华文楷体" panose="02010600040101010101" pitchFamily="2" charset="-122"/>
              </a:rPr>
              <a:t>6</a:t>
            </a:r>
            <a:r>
              <a:rPr kumimoji="1" lang="zh-CN" altLang="en-US" sz="2800" b="1" dirty="0">
                <a:latin typeface="华文楷体" panose="02010600040101010101" pitchFamily="2" charset="-122"/>
                <a:ea typeface="华文楷体" panose="02010600040101010101" pitchFamily="2" charset="-122"/>
              </a:rPr>
              <a:t>秒飞轮边缘的线速度</a:t>
            </a:r>
          </a:p>
        </p:txBody>
      </p:sp>
      <p:graphicFrame>
        <p:nvGraphicFramePr>
          <p:cNvPr id="11" name="Object 6">
            <a:extLst>
              <a:ext uri="{FF2B5EF4-FFF2-40B4-BE49-F238E27FC236}">
                <a16:creationId xmlns:a16="http://schemas.microsoft.com/office/drawing/2014/main" id="{FFC0E2EB-EB40-446C-8097-4EB8BB00F6DA}"/>
              </a:ext>
            </a:extLst>
          </p:cNvPr>
          <p:cNvGraphicFramePr>
            <a:graphicFrameLocks noChangeAspect="1"/>
          </p:cNvGraphicFramePr>
          <p:nvPr>
            <p:extLst>
              <p:ext uri="{D42A27DB-BD31-4B8C-83A1-F6EECF244321}">
                <p14:modId xmlns:p14="http://schemas.microsoft.com/office/powerpoint/2010/main" val="925103156"/>
              </p:ext>
            </p:extLst>
          </p:nvPr>
        </p:nvGraphicFramePr>
        <p:xfrm>
          <a:off x="1594784" y="3501814"/>
          <a:ext cx="2593404" cy="450749"/>
        </p:xfrm>
        <a:graphic>
          <a:graphicData uri="http://schemas.openxmlformats.org/presentationml/2006/ole">
            <mc:AlternateContent xmlns:mc="http://schemas.openxmlformats.org/markup-compatibility/2006">
              <mc:Choice xmlns:v="urn:schemas-microsoft-com:vml" Requires="v">
                <p:oleObj spid="_x0000_s15791" name="Equation" r:id="rId9" imgW="1168200" imgH="203040" progId="Equation.DSMT4">
                  <p:embed/>
                </p:oleObj>
              </mc:Choice>
              <mc:Fallback>
                <p:oleObj name="Equation" r:id="rId9" imgW="1168200" imgH="203040" progId="Equation.DSMT4">
                  <p:embed/>
                  <p:pic>
                    <p:nvPicPr>
                      <p:cNvPr id="95238" name="Object 6"/>
                      <p:cNvPicPr>
                        <a:picLocks noChangeAspect="1" noChangeArrowheads="1"/>
                      </p:cNvPicPr>
                      <p:nvPr/>
                    </p:nvPicPr>
                    <p:blipFill>
                      <a:blip r:embed="rId10"/>
                      <a:srcRect/>
                      <a:stretch>
                        <a:fillRect/>
                      </a:stretch>
                    </p:blipFill>
                    <p:spPr bwMode="auto">
                      <a:xfrm>
                        <a:off x="1594784" y="3501814"/>
                        <a:ext cx="2593404" cy="450749"/>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 Box 3">
            <a:extLst>
              <a:ext uri="{FF2B5EF4-FFF2-40B4-BE49-F238E27FC236}">
                <a16:creationId xmlns:a16="http://schemas.microsoft.com/office/drawing/2014/main" id="{5E3EB3D0-69AB-411E-A24A-B82C233CE459}"/>
              </a:ext>
            </a:extLst>
          </p:cNvPr>
          <p:cNvSpPr txBox="1">
            <a:spLocks noChangeArrowheads="1"/>
          </p:cNvSpPr>
          <p:nvPr/>
        </p:nvSpPr>
        <p:spPr bwMode="auto">
          <a:xfrm>
            <a:off x="762375" y="4061508"/>
            <a:ext cx="4648200" cy="450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30000"/>
              </a:spcBef>
            </a:pPr>
            <a:r>
              <a:rPr kumimoji="1" lang="zh-CN" altLang="en-US" sz="2800" b="1" dirty="0">
                <a:latin typeface="华文楷体" panose="02010600040101010101" pitchFamily="2" charset="-122"/>
                <a:ea typeface="华文楷体" panose="02010600040101010101" pitchFamily="2" charset="-122"/>
              </a:rPr>
              <a:t>制动后</a:t>
            </a:r>
            <a:r>
              <a:rPr kumimoji="1" lang="en-US" altLang="zh-CN" sz="2800" b="1" dirty="0">
                <a:latin typeface="华文楷体" panose="02010600040101010101" pitchFamily="2" charset="-122"/>
                <a:ea typeface="华文楷体" panose="02010600040101010101" pitchFamily="2" charset="-122"/>
              </a:rPr>
              <a:t>6</a:t>
            </a:r>
            <a:r>
              <a:rPr kumimoji="1" lang="zh-CN" altLang="en-US" sz="2800" b="1" dirty="0">
                <a:latin typeface="华文楷体" panose="02010600040101010101" pitchFamily="2" charset="-122"/>
                <a:ea typeface="华文楷体" panose="02010600040101010101" pitchFamily="2" charset="-122"/>
              </a:rPr>
              <a:t>秒飞轮边缘的加速度</a:t>
            </a:r>
          </a:p>
        </p:txBody>
      </p:sp>
      <p:graphicFrame>
        <p:nvGraphicFramePr>
          <p:cNvPr id="13" name="Object 2">
            <a:extLst>
              <a:ext uri="{FF2B5EF4-FFF2-40B4-BE49-F238E27FC236}">
                <a16:creationId xmlns:a16="http://schemas.microsoft.com/office/drawing/2014/main" id="{0A530307-D071-4B9F-B9D4-9D4081AC2F65}"/>
              </a:ext>
            </a:extLst>
          </p:cNvPr>
          <p:cNvGraphicFramePr>
            <a:graphicFrameLocks noChangeAspect="1"/>
          </p:cNvGraphicFramePr>
          <p:nvPr>
            <p:extLst>
              <p:ext uri="{D42A27DB-BD31-4B8C-83A1-F6EECF244321}">
                <p14:modId xmlns:p14="http://schemas.microsoft.com/office/powerpoint/2010/main" val="1226623436"/>
              </p:ext>
            </p:extLst>
          </p:nvPr>
        </p:nvGraphicFramePr>
        <p:xfrm>
          <a:off x="1594784" y="4532478"/>
          <a:ext cx="4341254" cy="873526"/>
        </p:xfrm>
        <a:graphic>
          <a:graphicData uri="http://schemas.openxmlformats.org/presentationml/2006/ole">
            <mc:AlternateContent xmlns:mc="http://schemas.openxmlformats.org/markup-compatibility/2006">
              <mc:Choice xmlns:v="urn:schemas-microsoft-com:vml" Requires="v">
                <p:oleObj spid="_x0000_s15792" name="Equation" r:id="rId11" imgW="1955520" imgH="393480" progId="Equation.DSMT4">
                  <p:embed/>
                </p:oleObj>
              </mc:Choice>
              <mc:Fallback>
                <p:oleObj name="Equation" r:id="rId11" imgW="1955520" imgH="393480" progId="Equation.DSMT4">
                  <p:embed/>
                  <p:pic>
                    <p:nvPicPr>
                      <p:cNvPr id="95234" name="Object 2"/>
                      <p:cNvPicPr>
                        <a:picLocks noChangeAspect="1" noChangeArrowheads="1"/>
                      </p:cNvPicPr>
                      <p:nvPr/>
                    </p:nvPicPr>
                    <p:blipFill>
                      <a:blip r:embed="rId12"/>
                      <a:srcRect/>
                      <a:stretch>
                        <a:fillRect/>
                      </a:stretch>
                    </p:blipFill>
                    <p:spPr bwMode="auto">
                      <a:xfrm>
                        <a:off x="1594784" y="4532478"/>
                        <a:ext cx="4341254" cy="873526"/>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10">
            <a:extLst>
              <a:ext uri="{FF2B5EF4-FFF2-40B4-BE49-F238E27FC236}">
                <a16:creationId xmlns:a16="http://schemas.microsoft.com/office/drawing/2014/main" id="{1ED4738A-E8A4-454E-8334-5B30DE4B5D66}"/>
              </a:ext>
            </a:extLst>
          </p:cNvPr>
          <p:cNvGraphicFramePr>
            <a:graphicFrameLocks noChangeAspect="1"/>
          </p:cNvGraphicFramePr>
          <p:nvPr>
            <p:extLst>
              <p:ext uri="{D42A27DB-BD31-4B8C-83A1-F6EECF244321}">
                <p14:modId xmlns:p14="http://schemas.microsoft.com/office/powerpoint/2010/main" val="372470196"/>
              </p:ext>
            </p:extLst>
          </p:nvPr>
        </p:nvGraphicFramePr>
        <p:xfrm>
          <a:off x="1583600" y="5426082"/>
          <a:ext cx="3862534" cy="930269"/>
        </p:xfrm>
        <a:graphic>
          <a:graphicData uri="http://schemas.openxmlformats.org/presentationml/2006/ole">
            <mc:AlternateContent xmlns:mc="http://schemas.openxmlformats.org/markup-compatibility/2006">
              <mc:Choice xmlns:v="urn:schemas-microsoft-com:vml" Requires="v">
                <p:oleObj spid="_x0000_s15793" name="Equation" r:id="rId13" imgW="1739880" imgH="419040" progId="Equation.DSMT4">
                  <p:embed/>
                </p:oleObj>
              </mc:Choice>
              <mc:Fallback>
                <p:oleObj name="Equation" r:id="rId13" imgW="1739880" imgH="419040" progId="Equation.DSMT4">
                  <p:embed/>
                  <p:pic>
                    <p:nvPicPr>
                      <p:cNvPr id="95242" name="Object 10"/>
                      <p:cNvPicPr>
                        <a:picLocks noChangeAspect="1" noChangeArrowheads="1"/>
                      </p:cNvPicPr>
                      <p:nvPr/>
                    </p:nvPicPr>
                    <p:blipFill>
                      <a:blip r:embed="rId14"/>
                      <a:srcRect/>
                      <a:stretch>
                        <a:fillRect/>
                      </a:stretch>
                    </p:blipFill>
                    <p:spPr bwMode="auto">
                      <a:xfrm>
                        <a:off x="1583600" y="5426082"/>
                        <a:ext cx="3862534" cy="930269"/>
                      </a:xfrm>
                      <a:prstGeom prst="rect">
                        <a:avLst/>
                      </a:prstGeom>
                      <a:noFill/>
                      <a:ln>
                        <a:noFill/>
                      </a:ln>
                      <a:effectLst/>
                    </p:spPr>
                  </p:pic>
                </p:oleObj>
              </mc:Fallback>
            </mc:AlternateContent>
          </a:graphicData>
        </a:graphic>
      </p:graphicFrame>
      <p:sp>
        <p:nvSpPr>
          <p:cNvPr id="15" name="Text Box 8">
            <a:extLst>
              <a:ext uri="{FF2B5EF4-FFF2-40B4-BE49-F238E27FC236}">
                <a16:creationId xmlns:a16="http://schemas.microsoft.com/office/drawing/2014/main" id="{91321B9E-6837-4DAB-94AE-CB85A7E938D0}"/>
              </a:ext>
            </a:extLst>
          </p:cNvPr>
          <p:cNvSpPr txBox="1">
            <a:spLocks noChangeArrowheads="1"/>
          </p:cNvSpPr>
          <p:nvPr/>
        </p:nvSpPr>
        <p:spPr bwMode="auto">
          <a:xfrm>
            <a:off x="6124844" y="4369076"/>
            <a:ext cx="272361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kumimoji="1" lang="zh-CN" altLang="en-US" sz="2400" b="1" dirty="0">
                <a:latin typeface="华文楷体" panose="02010600040101010101" pitchFamily="2" charset="-122"/>
                <a:ea typeface="华文楷体" panose="02010600040101010101" pitchFamily="2" charset="-122"/>
              </a:rPr>
              <a:t>负号表示切向加速度方向与角速度方向相反。</a:t>
            </a:r>
          </a:p>
        </p:txBody>
      </p:sp>
    </p:spTree>
    <p:extLst>
      <p:ext uri="{BB962C8B-B14F-4D97-AF65-F5344CB8AC3E}">
        <p14:creationId xmlns:p14="http://schemas.microsoft.com/office/powerpoint/2010/main" val="108044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0-#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wipe(left)">
                                      <p:cBhvr>
                                        <p:cTn id="28" dur="500"/>
                                        <p:tgtEl>
                                          <p:spTgt spid="10">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ipe(left)">
                                      <p:cBhvr>
                                        <p:cTn id="33" dur="5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2">
                                            <p:txEl>
                                              <p:pRg st="0" end="0"/>
                                            </p:txEl>
                                          </p:spTgt>
                                        </p:tgtEl>
                                        <p:attrNameLst>
                                          <p:attrName>style.visibility</p:attrName>
                                        </p:attrNameLst>
                                      </p:cBhvr>
                                      <p:to>
                                        <p:strVal val="visible"/>
                                      </p:to>
                                    </p:set>
                                    <p:animEffect transition="in" filter="wipe(left)">
                                      <p:cBhvr>
                                        <p:cTn id="38" dur="500"/>
                                        <p:tgtEl>
                                          <p:spTgt spid="12">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wipe(left)">
                                      <p:cBhvr>
                                        <p:cTn id="43" dur="500"/>
                                        <p:tgtEl>
                                          <p:spTgt spid="13"/>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5">
                                            <p:txEl>
                                              <p:pRg st="0" end="0"/>
                                            </p:txEl>
                                          </p:spTgt>
                                        </p:tgtEl>
                                        <p:attrNameLst>
                                          <p:attrName>style.visibility</p:attrName>
                                        </p:attrNameLst>
                                      </p:cBhvr>
                                      <p:to>
                                        <p:strVal val="visible"/>
                                      </p:to>
                                    </p:set>
                                    <p:animEffect transition="in" filter="wipe(left)">
                                      <p:cBhvr>
                                        <p:cTn id="48" dur="500"/>
                                        <p:tgtEl>
                                          <p:spTgt spid="15">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nodeType="click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left)">
                                      <p:cBhvr>
                                        <p:cTn id="5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10" grpId="0" build="p" autoUpdateAnimBg="0"/>
      <p:bldP spid="12" grpId="0" build="p" autoUpdateAnimBg="0"/>
      <p:bldP spid="15"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RAINPROBLEM" val="ShortAnswer"/>
  <p:tag name="PROBLEMSCORE" val="10.0"/>
  <p:tag name="PROBLEMHASREMARK" val="True"/>
  <p:tag name="PROBLEMVOICEALLOWED" val="False"/>
</p:tagLst>
</file>

<file path=ppt/tags/tag10.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11.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12.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13.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4.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5.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6.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17.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18.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19.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2.xml><?xml version="1.0" encoding="utf-8"?>
<p:tagLst xmlns:a="http://schemas.openxmlformats.org/drawingml/2006/main" xmlns:r="http://schemas.openxmlformats.org/officeDocument/2006/relationships" xmlns:p="http://schemas.openxmlformats.org/presentationml/2006/main">
  <p:tag name="RAINPROBLEM" val="ProblemBody"/>
</p:tagLst>
</file>

<file path=ppt/tags/tag3.xml><?xml version="1.0" encoding="utf-8"?>
<p:tagLst xmlns:a="http://schemas.openxmlformats.org/drawingml/2006/main" xmlns:r="http://schemas.openxmlformats.org/officeDocument/2006/relationships" xmlns:p="http://schemas.openxmlformats.org/presentationml/2006/main">
  <p:tag name="RAINPROBLEM" val="ProblemSubmit"/>
  <p:tag name="RAINPROBLEMTYPE" val="ShortAnswer"/>
</p:tagLst>
</file>

<file path=ppt/tags/tag4.xml><?xml version="1.0" encoding="utf-8"?>
<p:tagLst xmlns:a="http://schemas.openxmlformats.org/drawingml/2006/main" xmlns:r="http://schemas.openxmlformats.org/officeDocument/2006/relationships" xmlns:p="http://schemas.openxmlformats.org/presentationml/2006/main">
  <p:tag name="PRODUCTVERSIONTIP" val="PRODUCTVERSIONTIP"/>
</p:tagLst>
</file>

<file path=ppt/tags/tag5.xml><?xml version="1.0" encoding="utf-8"?>
<p:tagLst xmlns:a="http://schemas.openxmlformats.org/drawingml/2006/main" xmlns:r="http://schemas.openxmlformats.org/officeDocument/2006/relationships" xmlns:p="http://schemas.openxmlformats.org/presentationml/2006/main">
  <p:tag name="RAINPROBLEM" val="ProblemRemarkBoard"/>
</p:tagLst>
</file>

<file path=ppt/tags/tag6.xml><?xml version="1.0" encoding="utf-8"?>
<p:tagLst xmlns:a="http://schemas.openxmlformats.org/drawingml/2006/main" xmlns:r="http://schemas.openxmlformats.org/officeDocument/2006/relationships" xmlns:p="http://schemas.openxmlformats.org/presentationml/2006/main">
  <p:tag name="PROBLEMREMARKTITLE" val="ProblemRemarkBoardTip"/>
</p:tagLst>
</file>

<file path=ppt/tags/tag7.xml><?xml version="1.0" encoding="utf-8"?>
<p:tagLst xmlns:a="http://schemas.openxmlformats.org/drawingml/2006/main" xmlns:r="http://schemas.openxmlformats.org/officeDocument/2006/relationships" xmlns:p="http://schemas.openxmlformats.org/presentationml/2006/main">
  <p:tag name="PROBLEMREMARKTITLE" val="ProblemRemarkBoardTitle"/>
</p:tagLst>
</file>

<file path=ppt/tags/tag8.xml><?xml version="1.0" encoding="utf-8"?>
<p:tagLst xmlns:a="http://schemas.openxmlformats.org/drawingml/2006/main" xmlns:r="http://schemas.openxmlformats.org/officeDocument/2006/relationships" xmlns:p="http://schemas.openxmlformats.org/presentationml/2006/main">
  <p:tag name="RAINPROBLEMTYPE" val="ProblemTypeMarker"/>
</p:tagLst>
</file>

<file path=ppt/tags/tag9.xml><?xml version="1.0" encoding="utf-8"?>
<p:tagLst xmlns:a="http://schemas.openxmlformats.org/drawingml/2006/main" xmlns:r="http://schemas.openxmlformats.org/officeDocument/2006/relationships" xmlns:p="http://schemas.openxmlformats.org/presentationml/2006/main">
  <p:tag name="RAINPROBLEM" val="ProblemSetting"/>
  <p:tag name="RAINPROBLEMTYPE" val="ShortAnswer"/>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1533</TotalTime>
  <Words>1374</Words>
  <Application>Microsoft Office PowerPoint</Application>
  <PresentationFormat>全屏显示(4:3)</PresentationFormat>
  <Paragraphs>201</Paragraphs>
  <Slides>27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2</vt:i4>
      </vt:variant>
      <vt:variant>
        <vt:lpstr>幻灯片标题</vt:lpstr>
      </vt:variant>
      <vt:variant>
        <vt:i4>27</vt:i4>
      </vt:variant>
    </vt:vector>
  </HeadingPairs>
  <TitlesOfParts>
    <vt:vector size="39" baseType="lpstr">
      <vt:lpstr>等线</vt:lpstr>
      <vt:lpstr>黑体</vt:lpstr>
      <vt:lpstr>华文楷体</vt:lpstr>
      <vt:lpstr>楷体</vt:lpstr>
      <vt:lpstr>Microsoft Yahei</vt:lpstr>
      <vt:lpstr>Arial</vt:lpstr>
      <vt:lpstr>Calibri</vt:lpstr>
      <vt:lpstr>Calibri Light</vt:lpstr>
      <vt:lpstr>Times New Roman</vt:lpstr>
      <vt:lpstr>Office 主题​​</vt:lpstr>
      <vt:lpstr>Equation</vt:lpstr>
      <vt:lpstr>公式</vt:lpstr>
      <vt:lpstr>大学物理学基础   </vt:lpstr>
      <vt:lpstr>PowerPoint 演示文稿</vt:lpstr>
      <vt:lpstr>PowerPoint 演示文稿</vt:lpstr>
      <vt:lpstr>§4.1  刚体的平动和定轴转动</vt:lpstr>
      <vt:lpstr>PowerPoint 演示文稿</vt:lpstr>
      <vt:lpstr>PowerPoint 演示文稿</vt:lpstr>
      <vt:lpstr>PowerPoint 演示文稿</vt:lpstr>
      <vt:lpstr>PowerPoint 演示文稿</vt:lpstr>
      <vt:lpstr>PowerPoint 演示文稿</vt:lpstr>
      <vt:lpstr>§4.2  刚体对定轴的转动惯量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李祖斌</dc:creator>
  <cp:lastModifiedBy>qing li</cp:lastModifiedBy>
  <cp:revision>198</cp:revision>
  <dcterms:created xsi:type="dcterms:W3CDTF">2020-01-03T06:26:40Z</dcterms:created>
  <dcterms:modified xsi:type="dcterms:W3CDTF">2020-03-25T13:29:33Z</dcterms:modified>
</cp:coreProperties>
</file>