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89" r:id="rId4"/>
    <p:sldId id="257" r:id="rId5"/>
    <p:sldId id="302" r:id="rId6"/>
    <p:sldId id="303" r:id="rId7"/>
    <p:sldId id="305" r:id="rId8"/>
    <p:sldId id="306" r:id="rId9"/>
    <p:sldId id="308" r:id="rId10"/>
    <p:sldId id="313" r:id="rId11"/>
    <p:sldId id="312" r:id="rId12"/>
    <p:sldId id="311" r:id="rId13"/>
    <p:sldId id="309" r:id="rId14"/>
    <p:sldId id="317" r:id="rId15"/>
    <p:sldId id="316" r:id="rId16"/>
    <p:sldId id="315" r:id="rId17"/>
    <p:sldId id="314" r:id="rId18"/>
    <p:sldId id="318" r:id="rId19"/>
    <p:sldId id="320" r:id="rId20"/>
    <p:sldId id="319" r:id="rId21"/>
    <p:sldId id="31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FF00FF"/>
    <a:srgbClr val="CC00FF"/>
    <a:srgbClr val="FF33CC"/>
    <a:srgbClr val="FF66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2.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image" Target="../media/image74.wmf"/><Relationship Id="rId7" Type="http://schemas.openxmlformats.org/officeDocument/2006/relationships/image" Target="../media/image78.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77.wmf"/><Relationship Id="rId5" Type="http://schemas.openxmlformats.org/officeDocument/2006/relationships/image" Target="../media/image76.wmf"/><Relationship Id="rId4" Type="http://schemas.openxmlformats.org/officeDocument/2006/relationships/image" Target="../media/image7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5" Type="http://schemas.openxmlformats.org/officeDocument/2006/relationships/image" Target="../media/image84.wmf"/><Relationship Id="rId4" Type="http://schemas.openxmlformats.org/officeDocument/2006/relationships/image" Target="../media/image8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93.wmf"/><Relationship Id="rId3" Type="http://schemas.openxmlformats.org/officeDocument/2006/relationships/image" Target="../media/image88.wmf"/><Relationship Id="rId7" Type="http://schemas.openxmlformats.org/officeDocument/2006/relationships/image" Target="../media/image92.wmf"/><Relationship Id="rId2" Type="http://schemas.openxmlformats.org/officeDocument/2006/relationships/image" Target="../media/image87.wmf"/><Relationship Id="rId1" Type="http://schemas.openxmlformats.org/officeDocument/2006/relationships/image" Target="../media/image86.wmf"/><Relationship Id="rId6" Type="http://schemas.openxmlformats.org/officeDocument/2006/relationships/image" Target="../media/image91.wmf"/><Relationship Id="rId5" Type="http://schemas.openxmlformats.org/officeDocument/2006/relationships/image" Target="../media/image90.wmf"/><Relationship Id="rId4" Type="http://schemas.openxmlformats.org/officeDocument/2006/relationships/image" Target="../media/image8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5" Type="http://schemas.openxmlformats.org/officeDocument/2006/relationships/image" Target="../media/image98.wmf"/><Relationship Id="rId4" Type="http://schemas.openxmlformats.org/officeDocument/2006/relationships/image" Target="../media/image9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96.wmf"/><Relationship Id="rId2" Type="http://schemas.openxmlformats.org/officeDocument/2006/relationships/image" Target="../media/image95.wmf"/><Relationship Id="rId1" Type="http://schemas.openxmlformats.org/officeDocument/2006/relationships/image" Target="../media/image94.wmf"/><Relationship Id="rId5" Type="http://schemas.openxmlformats.org/officeDocument/2006/relationships/image" Target="../media/image98.wmf"/><Relationship Id="rId4" Type="http://schemas.openxmlformats.org/officeDocument/2006/relationships/image" Target="../media/image9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7.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image" Target="../media/image29.wmf"/><Relationship Id="rId7" Type="http://schemas.openxmlformats.org/officeDocument/2006/relationships/image" Target="../media/image33.wmf"/><Relationship Id="rId12" Type="http://schemas.openxmlformats.org/officeDocument/2006/relationships/image" Target="../media/image38.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11" Type="http://schemas.openxmlformats.org/officeDocument/2006/relationships/image" Target="../media/image37.wmf"/><Relationship Id="rId5" Type="http://schemas.openxmlformats.org/officeDocument/2006/relationships/image" Target="../media/image31.wmf"/><Relationship Id="rId10" Type="http://schemas.openxmlformats.org/officeDocument/2006/relationships/image" Target="../media/image36.wmf"/><Relationship Id="rId4" Type="http://schemas.openxmlformats.org/officeDocument/2006/relationships/image" Target="../media/image30.wmf"/><Relationship Id="rId9"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e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 Id="rId9" Type="http://schemas.openxmlformats.org/officeDocument/2006/relationships/image" Target="../media/image4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image" Target="../media/image51.wmf"/><Relationship Id="rId18" Type="http://schemas.openxmlformats.org/officeDocument/2006/relationships/image" Target="../media/image56.wmf"/><Relationship Id="rId3" Type="http://schemas.openxmlformats.org/officeDocument/2006/relationships/image" Target="../media/image41.wmf"/><Relationship Id="rId7" Type="http://schemas.openxmlformats.org/officeDocument/2006/relationships/image" Target="../media/image45.wmf"/><Relationship Id="rId12" Type="http://schemas.openxmlformats.org/officeDocument/2006/relationships/image" Target="../media/image50.wmf"/><Relationship Id="rId17" Type="http://schemas.openxmlformats.org/officeDocument/2006/relationships/image" Target="../media/image55.wmf"/><Relationship Id="rId2" Type="http://schemas.openxmlformats.org/officeDocument/2006/relationships/image" Target="../media/image40.emf"/><Relationship Id="rId16" Type="http://schemas.openxmlformats.org/officeDocument/2006/relationships/image" Target="../media/image54.wmf"/><Relationship Id="rId1" Type="http://schemas.openxmlformats.org/officeDocument/2006/relationships/image" Target="../media/image39.wmf"/><Relationship Id="rId6" Type="http://schemas.openxmlformats.org/officeDocument/2006/relationships/image" Target="../media/image44.wmf"/><Relationship Id="rId11" Type="http://schemas.openxmlformats.org/officeDocument/2006/relationships/image" Target="../media/image49.wmf"/><Relationship Id="rId5" Type="http://schemas.openxmlformats.org/officeDocument/2006/relationships/image" Target="../media/image43.wmf"/><Relationship Id="rId15" Type="http://schemas.openxmlformats.org/officeDocument/2006/relationships/image" Target="../media/image53.wmf"/><Relationship Id="rId10" Type="http://schemas.openxmlformats.org/officeDocument/2006/relationships/image" Target="../media/image48.wmf"/><Relationship Id="rId4" Type="http://schemas.openxmlformats.org/officeDocument/2006/relationships/image" Target="../media/image42.wmf"/><Relationship Id="rId9" Type="http://schemas.openxmlformats.org/officeDocument/2006/relationships/image" Target="../media/image47.wmf"/><Relationship Id="rId14" Type="http://schemas.openxmlformats.org/officeDocument/2006/relationships/image" Target="../media/image5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10" Type="http://schemas.openxmlformats.org/officeDocument/2006/relationships/image" Target="../media/image71.wmf"/><Relationship Id="rId4" Type="http://schemas.openxmlformats.org/officeDocument/2006/relationships/image" Target="../media/image65.wmf"/><Relationship Id="rId9" Type="http://schemas.openxmlformats.org/officeDocument/2006/relationships/image" Target="../media/image7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2020/3/27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2020/3/27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2020/3/27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2020/3/27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2020/3/27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2020/3/27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2020/3/27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2020/3/27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2020/3/27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2020/3/27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2020/3/27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2020/3/27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51.bin"/><Relationship Id="rId18" Type="http://schemas.openxmlformats.org/officeDocument/2006/relationships/image" Target="../media/image46.wmf"/><Relationship Id="rId26" Type="http://schemas.openxmlformats.org/officeDocument/2006/relationships/image" Target="../media/image50.wmf"/><Relationship Id="rId21" Type="http://schemas.openxmlformats.org/officeDocument/2006/relationships/oleObject" Target="../embeddings/oleObject55.bin"/><Relationship Id="rId34" Type="http://schemas.openxmlformats.org/officeDocument/2006/relationships/image" Target="../media/image54.wmf"/><Relationship Id="rId7" Type="http://schemas.openxmlformats.org/officeDocument/2006/relationships/oleObject" Target="../embeddings/oleObject48.bin"/><Relationship Id="rId12" Type="http://schemas.openxmlformats.org/officeDocument/2006/relationships/image" Target="../media/image43.wmf"/><Relationship Id="rId17" Type="http://schemas.openxmlformats.org/officeDocument/2006/relationships/oleObject" Target="../embeddings/oleObject53.bin"/><Relationship Id="rId25" Type="http://schemas.openxmlformats.org/officeDocument/2006/relationships/oleObject" Target="../embeddings/oleObject57.bin"/><Relationship Id="rId33" Type="http://schemas.openxmlformats.org/officeDocument/2006/relationships/oleObject" Target="../embeddings/oleObject61.bin"/><Relationship Id="rId38" Type="http://schemas.openxmlformats.org/officeDocument/2006/relationships/image" Target="../media/image56.wmf"/><Relationship Id="rId2" Type="http://schemas.openxmlformats.org/officeDocument/2006/relationships/slideLayout" Target="../slideLayouts/slideLayout7.xml"/><Relationship Id="rId16" Type="http://schemas.openxmlformats.org/officeDocument/2006/relationships/image" Target="../media/image45.wmf"/><Relationship Id="rId20" Type="http://schemas.openxmlformats.org/officeDocument/2006/relationships/image" Target="../media/image47.wmf"/><Relationship Id="rId29" Type="http://schemas.openxmlformats.org/officeDocument/2006/relationships/oleObject" Target="../embeddings/oleObject59.bin"/><Relationship Id="rId1" Type="http://schemas.openxmlformats.org/officeDocument/2006/relationships/vmlDrawing" Target="../drawings/vmlDrawing7.vml"/><Relationship Id="rId6" Type="http://schemas.openxmlformats.org/officeDocument/2006/relationships/image" Target="../media/image40.emf"/><Relationship Id="rId11" Type="http://schemas.openxmlformats.org/officeDocument/2006/relationships/oleObject" Target="../embeddings/oleObject50.bin"/><Relationship Id="rId24" Type="http://schemas.openxmlformats.org/officeDocument/2006/relationships/image" Target="../media/image49.wmf"/><Relationship Id="rId32" Type="http://schemas.openxmlformats.org/officeDocument/2006/relationships/image" Target="../media/image53.wmf"/><Relationship Id="rId37" Type="http://schemas.openxmlformats.org/officeDocument/2006/relationships/oleObject" Target="../embeddings/oleObject63.bin"/><Relationship Id="rId5" Type="http://schemas.openxmlformats.org/officeDocument/2006/relationships/oleObject" Target="../embeddings/oleObject39.bin"/><Relationship Id="rId15" Type="http://schemas.openxmlformats.org/officeDocument/2006/relationships/oleObject" Target="../embeddings/oleObject52.bin"/><Relationship Id="rId23" Type="http://schemas.openxmlformats.org/officeDocument/2006/relationships/oleObject" Target="../embeddings/oleObject56.bin"/><Relationship Id="rId28" Type="http://schemas.openxmlformats.org/officeDocument/2006/relationships/image" Target="../media/image51.wmf"/><Relationship Id="rId36" Type="http://schemas.openxmlformats.org/officeDocument/2006/relationships/image" Target="../media/image55.wmf"/><Relationship Id="rId10" Type="http://schemas.openxmlformats.org/officeDocument/2006/relationships/image" Target="../media/image42.wmf"/><Relationship Id="rId19" Type="http://schemas.openxmlformats.org/officeDocument/2006/relationships/oleObject" Target="../embeddings/oleObject54.bin"/><Relationship Id="rId31" Type="http://schemas.openxmlformats.org/officeDocument/2006/relationships/oleObject" Target="../embeddings/oleObject60.bin"/><Relationship Id="rId4" Type="http://schemas.openxmlformats.org/officeDocument/2006/relationships/image" Target="../media/image39.wmf"/><Relationship Id="rId9" Type="http://schemas.openxmlformats.org/officeDocument/2006/relationships/oleObject" Target="../embeddings/oleObject49.bin"/><Relationship Id="rId14" Type="http://schemas.openxmlformats.org/officeDocument/2006/relationships/image" Target="../media/image44.wmf"/><Relationship Id="rId22" Type="http://schemas.openxmlformats.org/officeDocument/2006/relationships/image" Target="../media/image48.wmf"/><Relationship Id="rId27" Type="http://schemas.openxmlformats.org/officeDocument/2006/relationships/oleObject" Target="../embeddings/oleObject58.bin"/><Relationship Id="rId30" Type="http://schemas.openxmlformats.org/officeDocument/2006/relationships/image" Target="../media/image52.wmf"/><Relationship Id="rId35" Type="http://schemas.openxmlformats.org/officeDocument/2006/relationships/oleObject" Target="../embeddings/oleObject62.bin"/><Relationship Id="rId8" Type="http://schemas.openxmlformats.org/officeDocument/2006/relationships/image" Target="../media/image41.wmf"/><Relationship Id="rId3" Type="http://schemas.openxmlformats.org/officeDocument/2006/relationships/oleObject" Target="../embeddings/oleObject47.bin"/></Relationships>
</file>

<file path=ppt/slides/_rels/slide11.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6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58.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60.wmf"/><Relationship Id="rId4" Type="http://schemas.openxmlformats.org/officeDocument/2006/relationships/image" Target="../media/image57.wmf"/><Relationship Id="rId9" Type="http://schemas.openxmlformats.org/officeDocument/2006/relationships/oleObject" Target="../embeddings/oleObject67.bin"/></Relationships>
</file>

<file path=ppt/slides/_rels/slide12.xml.rels><?xml version="1.0" encoding="UTF-8" standalone="yes"?>
<Relationships xmlns="http://schemas.openxmlformats.org/package/2006/relationships"><Relationship Id="rId8" Type="http://schemas.openxmlformats.org/officeDocument/2006/relationships/image" Target="../media/image64.wmf"/><Relationship Id="rId13" Type="http://schemas.openxmlformats.org/officeDocument/2006/relationships/oleObject" Target="../embeddings/oleObject74.bin"/><Relationship Id="rId18" Type="http://schemas.openxmlformats.org/officeDocument/2006/relationships/image" Target="../media/image69.wmf"/><Relationship Id="rId3" Type="http://schemas.openxmlformats.org/officeDocument/2006/relationships/oleObject" Target="../embeddings/oleObject69.bin"/><Relationship Id="rId21" Type="http://schemas.openxmlformats.org/officeDocument/2006/relationships/oleObject" Target="../embeddings/oleObject78.bin"/><Relationship Id="rId7" Type="http://schemas.openxmlformats.org/officeDocument/2006/relationships/oleObject" Target="../embeddings/oleObject71.bin"/><Relationship Id="rId12" Type="http://schemas.openxmlformats.org/officeDocument/2006/relationships/image" Target="../media/image66.wmf"/><Relationship Id="rId17" Type="http://schemas.openxmlformats.org/officeDocument/2006/relationships/oleObject" Target="../embeddings/oleObject76.bin"/><Relationship Id="rId2" Type="http://schemas.openxmlformats.org/officeDocument/2006/relationships/slideLayout" Target="../slideLayouts/slideLayout7.xml"/><Relationship Id="rId16" Type="http://schemas.openxmlformats.org/officeDocument/2006/relationships/image" Target="../media/image68.wmf"/><Relationship Id="rId20" Type="http://schemas.openxmlformats.org/officeDocument/2006/relationships/image" Target="../media/image70.wmf"/><Relationship Id="rId1" Type="http://schemas.openxmlformats.org/officeDocument/2006/relationships/vmlDrawing" Target="../drawings/vmlDrawing9.vml"/><Relationship Id="rId6" Type="http://schemas.openxmlformats.org/officeDocument/2006/relationships/image" Target="../media/image63.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65.wmf"/><Relationship Id="rId19" Type="http://schemas.openxmlformats.org/officeDocument/2006/relationships/oleObject" Target="../embeddings/oleObject77.bin"/><Relationship Id="rId4" Type="http://schemas.openxmlformats.org/officeDocument/2006/relationships/image" Target="../media/image62.wmf"/><Relationship Id="rId9" Type="http://schemas.openxmlformats.org/officeDocument/2006/relationships/oleObject" Target="../embeddings/oleObject72.bin"/><Relationship Id="rId14" Type="http://schemas.openxmlformats.org/officeDocument/2006/relationships/image" Target="../media/image67.wmf"/><Relationship Id="rId22" Type="http://schemas.openxmlformats.org/officeDocument/2006/relationships/image" Target="../media/image7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72.wmf"/></Relationships>
</file>

<file path=ppt/slides/_rels/slide14.x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oleObject" Target="../embeddings/oleObject85.bin"/><Relationship Id="rId18" Type="http://schemas.openxmlformats.org/officeDocument/2006/relationships/image" Target="../media/image79.wmf"/><Relationship Id="rId3" Type="http://schemas.openxmlformats.org/officeDocument/2006/relationships/oleObject" Target="../embeddings/oleObject80.bin"/><Relationship Id="rId7" Type="http://schemas.openxmlformats.org/officeDocument/2006/relationships/oleObject" Target="../embeddings/oleObject82.bin"/><Relationship Id="rId12" Type="http://schemas.openxmlformats.org/officeDocument/2006/relationships/image" Target="../media/image76.wmf"/><Relationship Id="rId17" Type="http://schemas.openxmlformats.org/officeDocument/2006/relationships/oleObject" Target="../embeddings/oleObject87.bin"/><Relationship Id="rId2" Type="http://schemas.openxmlformats.org/officeDocument/2006/relationships/slideLayout" Target="../slideLayouts/slideLayout7.xml"/><Relationship Id="rId16" Type="http://schemas.openxmlformats.org/officeDocument/2006/relationships/image" Target="../media/image78.wmf"/><Relationship Id="rId1" Type="http://schemas.openxmlformats.org/officeDocument/2006/relationships/vmlDrawing" Target="../drawings/vmlDrawing11.vml"/><Relationship Id="rId6" Type="http://schemas.openxmlformats.org/officeDocument/2006/relationships/image" Target="../media/image73.wmf"/><Relationship Id="rId11" Type="http://schemas.openxmlformats.org/officeDocument/2006/relationships/oleObject" Target="../embeddings/oleObject84.bin"/><Relationship Id="rId5" Type="http://schemas.openxmlformats.org/officeDocument/2006/relationships/oleObject" Target="../embeddings/oleObject81.bin"/><Relationship Id="rId15" Type="http://schemas.openxmlformats.org/officeDocument/2006/relationships/oleObject" Target="../embeddings/oleObject86.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83.bin"/><Relationship Id="rId14" Type="http://schemas.openxmlformats.org/officeDocument/2006/relationships/image" Target="../media/image77.wmf"/></Relationships>
</file>

<file path=ppt/slides/_rels/slide15.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88.bin"/><Relationship Id="rId7" Type="http://schemas.openxmlformats.org/officeDocument/2006/relationships/oleObject" Target="../embeddings/oleObject90.bin"/><Relationship Id="rId12" Type="http://schemas.openxmlformats.org/officeDocument/2006/relationships/image" Target="../media/image8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81.wmf"/><Relationship Id="rId11" Type="http://schemas.openxmlformats.org/officeDocument/2006/relationships/oleObject" Target="../embeddings/oleObject92.bin"/><Relationship Id="rId5" Type="http://schemas.openxmlformats.org/officeDocument/2006/relationships/oleObject" Target="../embeddings/oleObject89.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9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85.wmf"/></Relationships>
</file>

<file path=ppt/slides/_rels/slide17.xml.rels><?xml version="1.0" encoding="UTF-8" standalone="yes"?>
<Relationships xmlns="http://schemas.openxmlformats.org/package/2006/relationships"><Relationship Id="rId8" Type="http://schemas.openxmlformats.org/officeDocument/2006/relationships/image" Target="../media/image88.wmf"/><Relationship Id="rId13" Type="http://schemas.openxmlformats.org/officeDocument/2006/relationships/oleObject" Target="../embeddings/oleObject99.bin"/><Relationship Id="rId18" Type="http://schemas.openxmlformats.org/officeDocument/2006/relationships/image" Target="../media/image93.wmf"/><Relationship Id="rId3" Type="http://schemas.openxmlformats.org/officeDocument/2006/relationships/oleObject" Target="../embeddings/oleObject94.bin"/><Relationship Id="rId7" Type="http://schemas.openxmlformats.org/officeDocument/2006/relationships/oleObject" Target="../embeddings/oleObject96.bin"/><Relationship Id="rId12" Type="http://schemas.openxmlformats.org/officeDocument/2006/relationships/image" Target="../media/image90.wmf"/><Relationship Id="rId17" Type="http://schemas.openxmlformats.org/officeDocument/2006/relationships/oleObject" Target="../embeddings/oleObject101.bin"/><Relationship Id="rId2" Type="http://schemas.openxmlformats.org/officeDocument/2006/relationships/slideLayout" Target="../slideLayouts/slideLayout7.xml"/><Relationship Id="rId16" Type="http://schemas.openxmlformats.org/officeDocument/2006/relationships/image" Target="../media/image92.wmf"/><Relationship Id="rId1" Type="http://schemas.openxmlformats.org/officeDocument/2006/relationships/vmlDrawing" Target="../drawings/vmlDrawing14.vml"/><Relationship Id="rId6" Type="http://schemas.openxmlformats.org/officeDocument/2006/relationships/image" Target="../media/image87.wmf"/><Relationship Id="rId11" Type="http://schemas.openxmlformats.org/officeDocument/2006/relationships/oleObject" Target="../embeddings/oleObject98.bin"/><Relationship Id="rId5" Type="http://schemas.openxmlformats.org/officeDocument/2006/relationships/oleObject" Target="../embeddings/oleObject95.bin"/><Relationship Id="rId15" Type="http://schemas.openxmlformats.org/officeDocument/2006/relationships/oleObject" Target="../embeddings/oleObject100.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97.bin"/><Relationship Id="rId14" Type="http://schemas.openxmlformats.org/officeDocument/2006/relationships/image" Target="../media/image9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image" Target="../media/image95.wmf"/><Relationship Id="rId3" Type="http://schemas.openxmlformats.org/officeDocument/2006/relationships/tags" Target="../tags/tag2.xml"/><Relationship Id="rId21" Type="http://schemas.openxmlformats.org/officeDocument/2006/relationships/tags" Target="../tags/tag20.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oleObject" Target="../embeddings/oleObject103.bin"/><Relationship Id="rId33" Type="http://schemas.openxmlformats.org/officeDocument/2006/relationships/image" Target="../media/image99.tmp"/><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29" Type="http://schemas.openxmlformats.org/officeDocument/2006/relationships/oleObject" Target="../embeddings/oleObject105.bin"/><Relationship Id="rId1" Type="http://schemas.openxmlformats.org/officeDocument/2006/relationships/vmlDrawing" Target="../drawings/vmlDrawing15.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image" Target="../media/image94.wmf"/><Relationship Id="rId32" Type="http://schemas.openxmlformats.org/officeDocument/2006/relationships/image" Target="../media/image98.wmf"/><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oleObject" Target="../embeddings/oleObject102.bin"/><Relationship Id="rId28" Type="http://schemas.openxmlformats.org/officeDocument/2006/relationships/image" Target="../media/image96.wmf"/><Relationship Id="rId10" Type="http://schemas.openxmlformats.org/officeDocument/2006/relationships/tags" Target="../tags/tag9.xml"/><Relationship Id="rId19" Type="http://schemas.openxmlformats.org/officeDocument/2006/relationships/tags" Target="../tags/tag18.xml"/><Relationship Id="rId31" Type="http://schemas.openxmlformats.org/officeDocument/2006/relationships/oleObject" Target="../embeddings/oleObject106.bin"/><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slideLayout" Target="../slideLayouts/slideLayout7.xml"/><Relationship Id="rId27" Type="http://schemas.openxmlformats.org/officeDocument/2006/relationships/oleObject" Target="../embeddings/oleObject104.bin"/><Relationship Id="rId30" Type="http://schemas.openxmlformats.org/officeDocument/2006/relationships/image" Target="../media/image97.wmf"/><Relationship Id="rId8"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oleObject" Target="../embeddings/oleObject107.bin"/><Relationship Id="rId7" Type="http://schemas.openxmlformats.org/officeDocument/2006/relationships/oleObject" Target="../embeddings/oleObject109.bin"/><Relationship Id="rId12" Type="http://schemas.openxmlformats.org/officeDocument/2006/relationships/image" Target="../media/image98.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95.wmf"/><Relationship Id="rId11" Type="http://schemas.openxmlformats.org/officeDocument/2006/relationships/oleObject" Target="../embeddings/oleObject111.bin"/><Relationship Id="rId5" Type="http://schemas.openxmlformats.org/officeDocument/2006/relationships/oleObject" Target="../embeddings/oleObject108.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110.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6.bin"/><Relationship Id="rId18" Type="http://schemas.openxmlformats.org/officeDocument/2006/relationships/image" Target="../media/image9.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6.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8.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5.wmf"/><Relationship Id="rId19" Type="http://schemas.openxmlformats.org/officeDocument/2006/relationships/oleObject" Target="../embeddings/oleObject9.bin"/><Relationship Id="rId4" Type="http://schemas.openxmlformats.org/officeDocument/2006/relationships/image" Target="../media/image2.wmf"/><Relationship Id="rId9" Type="http://schemas.openxmlformats.org/officeDocument/2006/relationships/oleObject" Target="../embeddings/oleObject4.bin"/><Relationship Id="rId14" Type="http://schemas.openxmlformats.org/officeDocument/2006/relationships/image" Target="../media/image7.wmf"/><Relationship Id="rId22" Type="http://schemas.openxmlformats.org/officeDocument/2006/relationships/image" Target="../media/image11.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12.bin"/><Relationship Id="rId18" Type="http://schemas.openxmlformats.org/officeDocument/2006/relationships/image" Target="../media/image15.wmf"/><Relationship Id="rId26" Type="http://schemas.openxmlformats.org/officeDocument/2006/relationships/image" Target="../media/image19.wmf"/><Relationship Id="rId3" Type="http://schemas.openxmlformats.org/officeDocument/2006/relationships/oleObject" Target="../embeddings/oleObject4.bin"/><Relationship Id="rId21" Type="http://schemas.openxmlformats.org/officeDocument/2006/relationships/oleObject" Target="../embeddings/oleObject16.bin"/><Relationship Id="rId7" Type="http://schemas.openxmlformats.org/officeDocument/2006/relationships/oleObject" Target="../embeddings/oleObject6.bin"/><Relationship Id="rId12" Type="http://schemas.openxmlformats.org/officeDocument/2006/relationships/image" Target="../media/image12.wmf"/><Relationship Id="rId17" Type="http://schemas.openxmlformats.org/officeDocument/2006/relationships/oleObject" Target="../embeddings/oleObject14.bin"/><Relationship Id="rId25" Type="http://schemas.openxmlformats.org/officeDocument/2006/relationships/oleObject" Target="../embeddings/oleObject18.bin"/><Relationship Id="rId2" Type="http://schemas.openxmlformats.org/officeDocument/2006/relationships/slideLayout" Target="../slideLayouts/slideLayout7.xml"/><Relationship Id="rId16" Type="http://schemas.openxmlformats.org/officeDocument/2006/relationships/image" Target="../media/image14.wmf"/><Relationship Id="rId20" Type="http://schemas.openxmlformats.org/officeDocument/2006/relationships/image" Target="../media/image16.wmf"/><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11.bin"/><Relationship Id="rId24" Type="http://schemas.openxmlformats.org/officeDocument/2006/relationships/image" Target="../media/image18.wmf"/><Relationship Id="rId5" Type="http://schemas.openxmlformats.org/officeDocument/2006/relationships/oleObject" Target="../embeddings/oleObject5.bin"/><Relationship Id="rId15" Type="http://schemas.openxmlformats.org/officeDocument/2006/relationships/oleObject" Target="../embeddings/oleObject13.bin"/><Relationship Id="rId23" Type="http://schemas.openxmlformats.org/officeDocument/2006/relationships/oleObject" Target="../embeddings/oleObject17.bin"/><Relationship Id="rId10" Type="http://schemas.openxmlformats.org/officeDocument/2006/relationships/image" Target="../media/image11.wmf"/><Relationship Id="rId19" Type="http://schemas.openxmlformats.org/officeDocument/2006/relationships/oleObject" Target="../embeddings/oleObject15.bin"/><Relationship Id="rId4" Type="http://schemas.openxmlformats.org/officeDocument/2006/relationships/image" Target="../media/image5.wmf"/><Relationship Id="rId9" Type="http://schemas.openxmlformats.org/officeDocument/2006/relationships/oleObject" Target="../embeddings/oleObject10.bin"/><Relationship Id="rId14" Type="http://schemas.openxmlformats.org/officeDocument/2006/relationships/image" Target="../media/image13.wmf"/><Relationship Id="rId22" Type="http://schemas.openxmlformats.org/officeDocument/2006/relationships/image" Target="../media/image17.wmf"/></Relationships>
</file>

<file path=ppt/slides/_rels/slide6.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20.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5.wmf"/><Relationship Id="rId5" Type="http://schemas.openxmlformats.org/officeDocument/2006/relationships/oleObject" Target="../embeddings/oleObject24.bin"/><Relationship Id="rId4" Type="http://schemas.openxmlformats.org/officeDocument/2006/relationships/image" Target="../media/image24.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1.bin"/><Relationship Id="rId18" Type="http://schemas.openxmlformats.org/officeDocument/2006/relationships/image" Target="../media/image34.wmf"/><Relationship Id="rId26" Type="http://schemas.openxmlformats.org/officeDocument/2006/relationships/image" Target="../media/image38.wmf"/><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1.wmf"/><Relationship Id="rId17" Type="http://schemas.openxmlformats.org/officeDocument/2006/relationships/oleObject" Target="../embeddings/oleObject33.bin"/><Relationship Id="rId25" Type="http://schemas.openxmlformats.org/officeDocument/2006/relationships/oleObject" Target="../embeddings/oleObject37.bin"/><Relationship Id="rId2" Type="http://schemas.openxmlformats.org/officeDocument/2006/relationships/slideLayout" Target="../slideLayouts/slideLayout7.xml"/><Relationship Id="rId16" Type="http://schemas.openxmlformats.org/officeDocument/2006/relationships/image" Target="../media/image33.wmf"/><Relationship Id="rId20" Type="http://schemas.openxmlformats.org/officeDocument/2006/relationships/image" Target="../media/image35.wmf"/><Relationship Id="rId1" Type="http://schemas.openxmlformats.org/officeDocument/2006/relationships/vmlDrawing" Target="../drawings/vmlDrawing5.vml"/><Relationship Id="rId6" Type="http://schemas.openxmlformats.org/officeDocument/2006/relationships/image" Target="../media/image28.wmf"/><Relationship Id="rId11" Type="http://schemas.openxmlformats.org/officeDocument/2006/relationships/oleObject" Target="../embeddings/oleObject30.bin"/><Relationship Id="rId24" Type="http://schemas.openxmlformats.org/officeDocument/2006/relationships/image" Target="../media/image37.wmf"/><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oleObject" Target="../embeddings/oleObject36.bin"/><Relationship Id="rId10" Type="http://schemas.openxmlformats.org/officeDocument/2006/relationships/image" Target="../media/image30.wmf"/><Relationship Id="rId19" Type="http://schemas.openxmlformats.org/officeDocument/2006/relationships/oleObject" Target="../embeddings/oleObject34.bin"/><Relationship Id="rId4" Type="http://schemas.openxmlformats.org/officeDocument/2006/relationships/image" Target="../media/image27.wmf"/><Relationship Id="rId9" Type="http://schemas.openxmlformats.org/officeDocument/2006/relationships/oleObject" Target="../embeddings/oleObject29.bin"/><Relationship Id="rId14" Type="http://schemas.openxmlformats.org/officeDocument/2006/relationships/image" Target="../media/image32.wmf"/><Relationship Id="rId22" Type="http://schemas.openxmlformats.org/officeDocument/2006/relationships/image" Target="../media/image36.wmf"/></Relationships>
</file>

<file path=ppt/slides/_rels/slide9.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43.bin"/><Relationship Id="rId18" Type="http://schemas.openxmlformats.org/officeDocument/2006/relationships/image" Target="../media/image46.wmf"/><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43.wmf"/><Relationship Id="rId17" Type="http://schemas.openxmlformats.org/officeDocument/2006/relationships/oleObject" Target="../embeddings/oleObject45.bin"/><Relationship Id="rId2" Type="http://schemas.openxmlformats.org/officeDocument/2006/relationships/slideLayout" Target="../slideLayouts/slideLayout7.xml"/><Relationship Id="rId16" Type="http://schemas.openxmlformats.org/officeDocument/2006/relationships/image" Target="../media/image45.wmf"/><Relationship Id="rId20" Type="http://schemas.openxmlformats.org/officeDocument/2006/relationships/image" Target="../media/image47.wmf"/><Relationship Id="rId1" Type="http://schemas.openxmlformats.org/officeDocument/2006/relationships/vmlDrawing" Target="../drawings/vmlDrawing6.vml"/><Relationship Id="rId6" Type="http://schemas.openxmlformats.org/officeDocument/2006/relationships/image" Target="../media/image40.e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42.wmf"/><Relationship Id="rId19" Type="http://schemas.openxmlformats.org/officeDocument/2006/relationships/oleObject" Target="../embeddings/oleObject46.bin"/><Relationship Id="rId4" Type="http://schemas.openxmlformats.org/officeDocument/2006/relationships/image" Target="../media/image39.wmf"/><Relationship Id="rId9" Type="http://schemas.openxmlformats.org/officeDocument/2006/relationships/oleObject" Target="../embeddings/oleObject41.bin"/><Relationship Id="rId14" Type="http://schemas.openxmlformats.org/officeDocument/2006/relationships/image" Target="../media/image4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2020/3/27</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954E9E4-5612-4818-803C-669EC25C0358}"/>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0C3E08EA-1D26-4EF4-A1A4-3D0ED6823934}"/>
              </a:ext>
            </a:extLst>
          </p:cNvPr>
          <p:cNvSpPr>
            <a:spLocks noGrp="1"/>
          </p:cNvSpPr>
          <p:nvPr>
            <p:ph type="sldNum" sz="quarter" idx="12"/>
          </p:nvPr>
        </p:nvSpPr>
        <p:spPr/>
        <p:txBody>
          <a:bodyPr/>
          <a:lstStyle/>
          <a:p>
            <a:fld id="{0E81DA72-FED3-491C-8B54-9DCADA948234}" type="slidenum">
              <a:rPr lang="zh-CN" altLang="en-US" smtClean="0"/>
              <a:t>10</a:t>
            </a:fld>
            <a:endParaRPr lang="zh-CN" altLang="en-US"/>
          </a:p>
        </p:txBody>
      </p:sp>
      <p:grpSp>
        <p:nvGrpSpPr>
          <p:cNvPr id="4" name="组合 3">
            <a:extLst>
              <a:ext uri="{FF2B5EF4-FFF2-40B4-BE49-F238E27FC236}">
                <a16:creationId xmlns:a16="http://schemas.microsoft.com/office/drawing/2014/main" id="{E5AD77E6-43B1-4081-8A64-9A8F46A3DB34}"/>
              </a:ext>
            </a:extLst>
          </p:cNvPr>
          <p:cNvGrpSpPr/>
          <p:nvPr/>
        </p:nvGrpSpPr>
        <p:grpSpPr>
          <a:xfrm>
            <a:off x="6409682" y="606638"/>
            <a:ext cx="2307567" cy="4346841"/>
            <a:chOff x="6035331" y="612775"/>
            <a:chExt cx="2307567" cy="4346841"/>
          </a:xfrm>
        </p:grpSpPr>
        <p:sp>
          <p:nvSpPr>
            <p:cNvPr id="5" name="Freeform 39">
              <a:extLst>
                <a:ext uri="{FF2B5EF4-FFF2-40B4-BE49-F238E27FC236}">
                  <a16:creationId xmlns:a16="http://schemas.microsoft.com/office/drawing/2014/main" id="{9222A56D-4334-48C2-A7AE-A37879F8BB37}"/>
                </a:ext>
              </a:extLst>
            </p:cNvPr>
            <p:cNvSpPr>
              <a:spLocks/>
            </p:cNvSpPr>
            <p:nvPr/>
          </p:nvSpPr>
          <p:spPr bwMode="auto">
            <a:xfrm rot="16200000">
              <a:off x="6781128" y="502061"/>
              <a:ext cx="8457" cy="1500051"/>
            </a:xfrm>
            <a:custGeom>
              <a:avLst/>
              <a:gdLst>
                <a:gd name="T0" fmla="*/ 4 w 4"/>
                <a:gd name="T1" fmla="*/ 0 h 634"/>
                <a:gd name="T2" fmla="*/ 0 w 4"/>
                <a:gd name="T3" fmla="*/ 634 h 634"/>
              </a:gdLst>
              <a:ahLst/>
              <a:cxnLst>
                <a:cxn ang="0">
                  <a:pos x="T0" y="T1"/>
                </a:cxn>
                <a:cxn ang="0">
                  <a:pos x="T2" y="T3"/>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6" name="Object 40">
              <a:extLst>
                <a:ext uri="{FF2B5EF4-FFF2-40B4-BE49-F238E27FC236}">
                  <a16:creationId xmlns:a16="http://schemas.microsoft.com/office/drawing/2014/main" id="{1414D081-9398-439E-94F6-7C49C776EFD6}"/>
                </a:ext>
              </a:extLst>
            </p:cNvPr>
            <p:cNvGraphicFramePr>
              <a:graphicFrameLocks noChangeAspect="1"/>
            </p:cNvGraphicFramePr>
            <p:nvPr>
              <p:extLst>
                <p:ext uri="{D42A27DB-BD31-4B8C-83A1-F6EECF244321}">
                  <p14:modId xmlns:p14="http://schemas.microsoft.com/office/powerpoint/2010/main" val="2997110864"/>
                </p:ext>
              </p:extLst>
            </p:nvPr>
          </p:nvGraphicFramePr>
          <p:xfrm>
            <a:off x="6241411" y="1842393"/>
            <a:ext cx="395712" cy="395712"/>
          </p:xfrm>
          <a:graphic>
            <a:graphicData uri="http://schemas.openxmlformats.org/presentationml/2006/ole">
              <mc:AlternateContent xmlns:mc="http://schemas.openxmlformats.org/markup-compatibility/2006">
                <mc:Choice xmlns:v="urn:schemas-microsoft-com:vml" Requires="v">
                  <p:oleObj spid="_x0000_s7920" name="Equation" r:id="rId3" imgW="164880" imgH="164880" progId="Equation.DSMT4">
                    <p:embed/>
                  </p:oleObj>
                </mc:Choice>
                <mc:Fallback>
                  <p:oleObj name="Equation" r:id="rId3" imgW="164880" imgH="164880" progId="Equation.DSMT4">
                    <p:embed/>
                    <p:pic>
                      <p:nvPicPr>
                        <p:cNvPr id="7" name="Object 40">
                          <a:extLst>
                            <a:ext uri="{FF2B5EF4-FFF2-40B4-BE49-F238E27FC236}">
                              <a16:creationId xmlns:a16="http://schemas.microsoft.com/office/drawing/2014/main" id="{3F0C6389-5DA3-4BB1-8EDB-4205B3B76086}"/>
                            </a:ext>
                          </a:extLst>
                        </p:cNvPr>
                        <p:cNvPicPr>
                          <a:picLocks noChangeAspect="1" noChangeArrowheads="1"/>
                        </p:cNvPicPr>
                        <p:nvPr/>
                      </p:nvPicPr>
                      <p:blipFill>
                        <a:blip r:embed="rId4"/>
                        <a:srcRect/>
                        <a:stretch>
                          <a:fillRect/>
                        </a:stretch>
                      </p:blipFill>
                      <p:spPr bwMode="auto">
                        <a:xfrm>
                          <a:off x="6241411" y="1842393"/>
                          <a:ext cx="395712" cy="395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Oval 41">
              <a:extLst>
                <a:ext uri="{FF2B5EF4-FFF2-40B4-BE49-F238E27FC236}">
                  <a16:creationId xmlns:a16="http://schemas.microsoft.com/office/drawing/2014/main" id="{CC8E5B11-6E54-4443-807B-9F92006FBBD2}"/>
                </a:ext>
              </a:extLst>
            </p:cNvPr>
            <p:cNvSpPr>
              <a:spLocks noChangeArrowheads="1"/>
            </p:cNvSpPr>
            <p:nvPr/>
          </p:nvSpPr>
          <p:spPr bwMode="auto">
            <a:xfrm>
              <a:off x="6227260" y="1526097"/>
              <a:ext cx="1195796" cy="114340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8" name="Freeform 48">
              <a:extLst>
                <a:ext uri="{FF2B5EF4-FFF2-40B4-BE49-F238E27FC236}">
                  <a16:creationId xmlns:a16="http://schemas.microsoft.com/office/drawing/2014/main" id="{9A776443-8A7B-4A06-B53F-8AB01D054615}"/>
                </a:ext>
              </a:extLst>
            </p:cNvPr>
            <p:cNvSpPr>
              <a:spLocks/>
            </p:cNvSpPr>
            <p:nvPr/>
          </p:nvSpPr>
          <p:spPr bwMode="auto">
            <a:xfrm>
              <a:off x="7414211" y="2102871"/>
              <a:ext cx="3538" cy="1926528"/>
            </a:xfrm>
            <a:custGeom>
              <a:avLst/>
              <a:gdLst>
                <a:gd name="T0" fmla="*/ 2 w 2"/>
                <a:gd name="T1" fmla="*/ 0 h 1139"/>
                <a:gd name="T2" fmla="*/ 0 w 2"/>
                <a:gd name="T3" fmla="*/ 1139 h 1139"/>
              </a:gdLst>
              <a:ahLst/>
              <a:cxnLst>
                <a:cxn ang="0">
                  <a:pos x="T0" y="T1"/>
                </a:cxn>
                <a:cxn ang="0">
                  <a:pos x="T2" y="T3"/>
                </a:cxn>
              </a:cxnLst>
              <a:rect l="0" t="0" r="r" b="b"/>
              <a:pathLst>
                <a:path w="2" h="1139">
                  <a:moveTo>
                    <a:pt x="2" y="0"/>
                  </a:moveTo>
                  <a:lnTo>
                    <a:pt x="0" y="1139"/>
                  </a:lnTo>
                </a:path>
              </a:pathLst>
            </a:custGeom>
            <a:noFill/>
            <a:ln w="4127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9" name="Object 49">
              <a:extLst>
                <a:ext uri="{FF2B5EF4-FFF2-40B4-BE49-F238E27FC236}">
                  <a16:creationId xmlns:a16="http://schemas.microsoft.com/office/drawing/2014/main" id="{3B4B5CBA-D908-46C5-A9CA-654A081C12F9}"/>
                </a:ext>
              </a:extLst>
            </p:cNvPr>
            <p:cNvGraphicFramePr>
              <a:graphicFrameLocks noChangeAspect="1"/>
            </p:cNvGraphicFramePr>
            <p:nvPr>
              <p:extLst>
                <p:ext uri="{D42A27DB-BD31-4B8C-83A1-F6EECF244321}">
                  <p14:modId xmlns:p14="http://schemas.microsoft.com/office/powerpoint/2010/main" val="2953092369"/>
                </p:ext>
              </p:extLst>
            </p:nvPr>
          </p:nvGraphicFramePr>
          <p:xfrm>
            <a:off x="7799837" y="1636039"/>
            <a:ext cx="543061" cy="717162"/>
          </p:xfrm>
          <a:graphic>
            <a:graphicData uri="http://schemas.openxmlformats.org/presentationml/2006/ole">
              <mc:AlternateContent xmlns:mc="http://schemas.openxmlformats.org/markup-compatibility/2006">
                <mc:Choice xmlns:v="urn:schemas-microsoft-com:vml" Requires="v">
                  <p:oleObj spid="_x0000_s7921" name="公式" r:id="rId5" imgW="164880" imgH="241200" progId="Equation.3">
                    <p:embed/>
                  </p:oleObj>
                </mc:Choice>
                <mc:Fallback>
                  <p:oleObj name="公式" r:id="rId5" imgW="164880" imgH="241200" progId="Equation.3">
                    <p:embed/>
                    <p:pic>
                      <p:nvPicPr>
                        <p:cNvPr id="16" name="Object 49">
                          <a:extLst>
                            <a:ext uri="{FF2B5EF4-FFF2-40B4-BE49-F238E27FC236}">
                              <a16:creationId xmlns:a16="http://schemas.microsoft.com/office/drawing/2014/main" id="{3131E278-E81E-4F4D-9270-989206C718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99837" y="1636039"/>
                          <a:ext cx="543061" cy="71716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Freeform 50">
              <a:extLst>
                <a:ext uri="{FF2B5EF4-FFF2-40B4-BE49-F238E27FC236}">
                  <a16:creationId xmlns:a16="http://schemas.microsoft.com/office/drawing/2014/main" id="{36EB7F54-80C1-44EC-9D72-29F35A91F636}"/>
                </a:ext>
              </a:extLst>
            </p:cNvPr>
            <p:cNvSpPr>
              <a:spLocks/>
            </p:cNvSpPr>
            <p:nvPr/>
          </p:nvSpPr>
          <p:spPr bwMode="auto">
            <a:xfrm>
              <a:off x="7433669" y="3276717"/>
              <a:ext cx="1769"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9900CC"/>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1" name="Oval 51">
              <a:extLst>
                <a:ext uri="{FF2B5EF4-FFF2-40B4-BE49-F238E27FC236}">
                  <a16:creationId xmlns:a16="http://schemas.microsoft.com/office/drawing/2014/main" id="{01C153E3-A4F6-4DF4-8639-EC3C260AD3F7}"/>
                </a:ext>
              </a:extLst>
            </p:cNvPr>
            <p:cNvSpPr>
              <a:spLocks noChangeArrowheads="1"/>
            </p:cNvSpPr>
            <p:nvPr/>
          </p:nvSpPr>
          <p:spPr bwMode="auto">
            <a:xfrm>
              <a:off x="7332840" y="3993880"/>
              <a:ext cx="199889" cy="180982"/>
            </a:xfrm>
            <a:prstGeom prst="ellipse">
              <a:avLst/>
            </a:prstGeom>
            <a:solidFill>
              <a:srgbClr val="9900CC"/>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2" name="Object 52">
              <a:extLst>
                <a:ext uri="{FF2B5EF4-FFF2-40B4-BE49-F238E27FC236}">
                  <a16:creationId xmlns:a16="http://schemas.microsoft.com/office/drawing/2014/main" id="{8EB28B5D-CF79-4156-9E53-8F73810AE6F4}"/>
                </a:ext>
              </a:extLst>
            </p:cNvPr>
            <p:cNvGraphicFramePr>
              <a:graphicFrameLocks noChangeAspect="1"/>
            </p:cNvGraphicFramePr>
            <p:nvPr>
              <p:extLst>
                <p:ext uri="{D42A27DB-BD31-4B8C-83A1-F6EECF244321}">
                  <p14:modId xmlns:p14="http://schemas.microsoft.com/office/powerpoint/2010/main" val="3865846003"/>
                </p:ext>
              </p:extLst>
            </p:nvPr>
          </p:nvGraphicFramePr>
          <p:xfrm>
            <a:off x="7538036" y="3763847"/>
            <a:ext cx="425952" cy="335232"/>
          </p:xfrm>
          <a:graphic>
            <a:graphicData uri="http://schemas.openxmlformats.org/presentationml/2006/ole">
              <mc:AlternateContent xmlns:mc="http://schemas.openxmlformats.org/markup-compatibility/2006">
                <mc:Choice xmlns:v="urn:schemas-microsoft-com:vml" Requires="v">
                  <p:oleObj spid="_x0000_s7922" name="Equation" r:id="rId7" imgW="177480" imgH="139680" progId="Equation.DSMT4">
                    <p:embed/>
                  </p:oleObj>
                </mc:Choice>
                <mc:Fallback>
                  <p:oleObj name="Equation" r:id="rId7" imgW="177480" imgH="139680" progId="Equation.DSMT4">
                    <p:embed/>
                    <p:pic>
                      <p:nvPicPr>
                        <p:cNvPr id="19" name="Object 52">
                          <a:extLst>
                            <a:ext uri="{FF2B5EF4-FFF2-40B4-BE49-F238E27FC236}">
                              <a16:creationId xmlns:a16="http://schemas.microsoft.com/office/drawing/2014/main" id="{BED25E0E-3910-45F2-90C8-891F84ABF3B5}"/>
                            </a:ext>
                          </a:extLst>
                        </p:cNvPr>
                        <p:cNvPicPr>
                          <a:picLocks noChangeAspect="1" noChangeArrowheads="1"/>
                        </p:cNvPicPr>
                        <p:nvPr/>
                      </p:nvPicPr>
                      <p:blipFill>
                        <a:blip r:embed="rId8"/>
                        <a:srcRect/>
                        <a:stretch>
                          <a:fillRect/>
                        </a:stretch>
                      </p:blipFill>
                      <p:spPr bwMode="auto">
                        <a:xfrm>
                          <a:off x="7538036" y="3763847"/>
                          <a:ext cx="425952" cy="335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53">
              <a:extLst>
                <a:ext uri="{FF2B5EF4-FFF2-40B4-BE49-F238E27FC236}">
                  <a16:creationId xmlns:a16="http://schemas.microsoft.com/office/drawing/2014/main" id="{DA69F0FF-25C2-4D96-A061-0342D4465AE1}"/>
                </a:ext>
              </a:extLst>
            </p:cNvPr>
            <p:cNvGraphicFramePr>
              <a:graphicFrameLocks noChangeAspect="1"/>
            </p:cNvGraphicFramePr>
            <p:nvPr>
              <p:extLst>
                <p:ext uri="{D42A27DB-BD31-4B8C-83A1-F6EECF244321}">
                  <p14:modId xmlns:p14="http://schemas.microsoft.com/office/powerpoint/2010/main" val="2812144710"/>
                </p:ext>
              </p:extLst>
            </p:nvPr>
          </p:nvGraphicFramePr>
          <p:xfrm>
            <a:off x="7536267" y="3197221"/>
            <a:ext cx="408204" cy="438012"/>
          </p:xfrm>
          <a:graphic>
            <a:graphicData uri="http://schemas.openxmlformats.org/presentationml/2006/ole">
              <mc:AlternateContent xmlns:mc="http://schemas.openxmlformats.org/markup-compatibility/2006">
                <mc:Choice xmlns:v="urn:schemas-microsoft-com:vml" Requires="v">
                  <p:oleObj spid="_x0000_s7923" name="Equation" r:id="rId9" imgW="177480" imgH="190440" progId="Equation.DSMT4">
                    <p:embed/>
                  </p:oleObj>
                </mc:Choice>
                <mc:Fallback>
                  <p:oleObj name="Equation" r:id="rId9" imgW="177480" imgH="190440" progId="Equation.DSMT4">
                    <p:embed/>
                    <p:pic>
                      <p:nvPicPr>
                        <p:cNvPr id="20" name="Object 53">
                          <a:extLst>
                            <a:ext uri="{FF2B5EF4-FFF2-40B4-BE49-F238E27FC236}">
                              <a16:creationId xmlns:a16="http://schemas.microsoft.com/office/drawing/2014/main" id="{9F6E1BD0-E032-4148-AEB9-A19E5D57CFC5}"/>
                            </a:ext>
                          </a:extLst>
                        </p:cNvPr>
                        <p:cNvPicPr>
                          <a:picLocks noChangeAspect="1" noChangeArrowheads="1"/>
                        </p:cNvPicPr>
                        <p:nvPr/>
                      </p:nvPicPr>
                      <p:blipFill>
                        <a:blip r:embed="rId10"/>
                        <a:srcRect/>
                        <a:stretch>
                          <a:fillRect/>
                        </a:stretch>
                      </p:blipFill>
                      <p:spPr bwMode="auto">
                        <a:xfrm>
                          <a:off x="7536267" y="3197221"/>
                          <a:ext cx="40820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54">
              <a:extLst>
                <a:ext uri="{FF2B5EF4-FFF2-40B4-BE49-F238E27FC236}">
                  <a16:creationId xmlns:a16="http://schemas.microsoft.com/office/drawing/2014/main" id="{876E0CE5-EEB6-4B6A-8D99-DA5CA504420C}"/>
                </a:ext>
              </a:extLst>
            </p:cNvPr>
            <p:cNvGraphicFramePr>
              <a:graphicFrameLocks noChangeAspect="1"/>
            </p:cNvGraphicFramePr>
            <p:nvPr>
              <p:extLst>
                <p:ext uri="{D42A27DB-BD31-4B8C-83A1-F6EECF244321}">
                  <p14:modId xmlns:p14="http://schemas.microsoft.com/office/powerpoint/2010/main" val="3924356687"/>
                </p:ext>
              </p:extLst>
            </p:nvPr>
          </p:nvGraphicFramePr>
          <p:xfrm>
            <a:off x="6235237" y="2817187"/>
            <a:ext cx="761184" cy="548640"/>
          </p:xfrm>
          <a:graphic>
            <a:graphicData uri="http://schemas.openxmlformats.org/presentationml/2006/ole">
              <mc:AlternateContent xmlns:mc="http://schemas.openxmlformats.org/markup-compatibility/2006">
                <mc:Choice xmlns:v="urn:schemas-microsoft-com:vml" Requires="v">
                  <p:oleObj spid="_x0000_s7924" name="Equation" r:id="rId11" imgW="317160" imgH="228600" progId="Equation.DSMT4">
                    <p:embed/>
                  </p:oleObj>
                </mc:Choice>
                <mc:Fallback>
                  <p:oleObj name="Equation" r:id="rId11" imgW="317160" imgH="228600" progId="Equation.DSMT4">
                    <p:embed/>
                    <p:pic>
                      <p:nvPicPr>
                        <p:cNvPr id="21" name="Object 54">
                          <a:extLst>
                            <a:ext uri="{FF2B5EF4-FFF2-40B4-BE49-F238E27FC236}">
                              <a16:creationId xmlns:a16="http://schemas.microsoft.com/office/drawing/2014/main" id="{03424850-29B0-491E-9D7D-9633AA5E1BAB}"/>
                            </a:ext>
                          </a:extLst>
                        </p:cNvPr>
                        <p:cNvPicPr>
                          <a:picLocks noChangeAspect="1" noChangeArrowheads="1"/>
                        </p:cNvPicPr>
                        <p:nvPr/>
                      </p:nvPicPr>
                      <p:blipFill>
                        <a:blip r:embed="rId12"/>
                        <a:srcRect/>
                        <a:stretch>
                          <a:fillRect/>
                        </a:stretch>
                      </p:blipFill>
                      <p:spPr bwMode="auto">
                        <a:xfrm>
                          <a:off x="6235237" y="2817187"/>
                          <a:ext cx="761184" cy="548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Freeform 55">
              <a:extLst>
                <a:ext uri="{FF2B5EF4-FFF2-40B4-BE49-F238E27FC236}">
                  <a16:creationId xmlns:a16="http://schemas.microsoft.com/office/drawing/2014/main" id="{57200F7C-E728-469C-82BD-0169D1765C22}"/>
                </a:ext>
              </a:extLst>
            </p:cNvPr>
            <p:cNvSpPr>
              <a:spLocks/>
            </p:cNvSpPr>
            <p:nvPr/>
          </p:nvSpPr>
          <p:spPr bwMode="auto">
            <a:xfrm flipV="1">
              <a:off x="6823774" y="2107719"/>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6" name="Line 56">
              <a:extLst>
                <a:ext uri="{FF2B5EF4-FFF2-40B4-BE49-F238E27FC236}">
                  <a16:creationId xmlns:a16="http://schemas.microsoft.com/office/drawing/2014/main" id="{89B88B88-D977-4E5D-94FB-8FD488ACBE97}"/>
                </a:ext>
              </a:extLst>
            </p:cNvPr>
            <p:cNvSpPr>
              <a:spLocks noChangeShapeType="1"/>
            </p:cNvSpPr>
            <p:nvPr/>
          </p:nvSpPr>
          <p:spPr bwMode="auto">
            <a:xfrm>
              <a:off x="7426593" y="4193467"/>
              <a:ext cx="0" cy="595380"/>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7" name="Object 57">
              <a:extLst>
                <a:ext uri="{FF2B5EF4-FFF2-40B4-BE49-F238E27FC236}">
                  <a16:creationId xmlns:a16="http://schemas.microsoft.com/office/drawing/2014/main" id="{64CEBD6D-5EAD-4DD7-A75C-23A990A57599}"/>
                </a:ext>
              </a:extLst>
            </p:cNvPr>
            <p:cNvGraphicFramePr>
              <a:graphicFrameLocks noChangeAspect="1"/>
            </p:cNvGraphicFramePr>
            <p:nvPr>
              <p:extLst>
                <p:ext uri="{D42A27DB-BD31-4B8C-83A1-F6EECF244321}">
                  <p14:modId xmlns:p14="http://schemas.microsoft.com/office/powerpoint/2010/main" val="5092613"/>
                </p:ext>
              </p:extLst>
            </p:nvPr>
          </p:nvGraphicFramePr>
          <p:xfrm>
            <a:off x="7531879" y="4472320"/>
            <a:ext cx="609120" cy="487296"/>
          </p:xfrm>
          <a:graphic>
            <a:graphicData uri="http://schemas.openxmlformats.org/presentationml/2006/ole">
              <mc:AlternateContent xmlns:mc="http://schemas.openxmlformats.org/markup-compatibility/2006">
                <mc:Choice xmlns:v="urn:schemas-microsoft-com:vml" Requires="v">
                  <p:oleObj spid="_x0000_s7925" name="Equation" r:id="rId13" imgW="253800" imgH="203040" progId="Equation.DSMT4">
                    <p:embed/>
                  </p:oleObj>
                </mc:Choice>
                <mc:Fallback>
                  <p:oleObj name="Equation" r:id="rId13" imgW="253800" imgH="203040" progId="Equation.DSMT4">
                    <p:embed/>
                    <p:pic>
                      <p:nvPicPr>
                        <p:cNvPr id="24" name="Object 57">
                          <a:extLst>
                            <a:ext uri="{FF2B5EF4-FFF2-40B4-BE49-F238E27FC236}">
                              <a16:creationId xmlns:a16="http://schemas.microsoft.com/office/drawing/2014/main" id="{C9D35C99-EF4D-4DE0-9DE6-7E0B9FF29CBD}"/>
                            </a:ext>
                          </a:extLst>
                        </p:cNvPr>
                        <p:cNvPicPr>
                          <a:picLocks noChangeAspect="1" noChangeArrowheads="1"/>
                        </p:cNvPicPr>
                        <p:nvPr/>
                      </p:nvPicPr>
                      <p:blipFill>
                        <a:blip r:embed="rId14"/>
                        <a:srcRect/>
                        <a:stretch>
                          <a:fillRect/>
                        </a:stretch>
                      </p:blipFill>
                      <p:spPr bwMode="auto">
                        <a:xfrm>
                          <a:off x="7531879" y="4472320"/>
                          <a:ext cx="609120" cy="487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8" name="Freeform 58">
              <a:extLst>
                <a:ext uri="{FF2B5EF4-FFF2-40B4-BE49-F238E27FC236}">
                  <a16:creationId xmlns:a16="http://schemas.microsoft.com/office/drawing/2014/main" id="{9FF10477-9D06-4690-AEAB-B1C12A998B3F}"/>
                </a:ext>
              </a:extLst>
            </p:cNvPr>
            <p:cNvSpPr>
              <a:spLocks/>
            </p:cNvSpPr>
            <p:nvPr/>
          </p:nvSpPr>
          <p:spPr bwMode="auto">
            <a:xfrm flipV="1">
              <a:off x="7440745" y="2140083"/>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9" name="Object 59">
              <a:extLst>
                <a:ext uri="{FF2B5EF4-FFF2-40B4-BE49-F238E27FC236}">
                  <a16:creationId xmlns:a16="http://schemas.microsoft.com/office/drawing/2014/main" id="{36EA1861-FF32-49D3-BB31-DDB2515243CB}"/>
                </a:ext>
              </a:extLst>
            </p:cNvPr>
            <p:cNvGraphicFramePr>
              <a:graphicFrameLocks noChangeAspect="1"/>
            </p:cNvGraphicFramePr>
            <p:nvPr>
              <p:extLst>
                <p:ext uri="{D42A27DB-BD31-4B8C-83A1-F6EECF244321}">
                  <p14:modId xmlns:p14="http://schemas.microsoft.com/office/powerpoint/2010/main" val="394921711"/>
                </p:ext>
              </p:extLst>
            </p:nvPr>
          </p:nvGraphicFramePr>
          <p:xfrm>
            <a:off x="7564199" y="2451916"/>
            <a:ext cx="350244" cy="438012"/>
          </p:xfrm>
          <a:graphic>
            <a:graphicData uri="http://schemas.openxmlformats.org/presentationml/2006/ole">
              <mc:AlternateContent xmlns:mc="http://schemas.openxmlformats.org/markup-compatibility/2006">
                <mc:Choice xmlns:v="urn:schemas-microsoft-com:vml" Requires="v">
                  <p:oleObj spid="_x0000_s7926" name="Equation" r:id="rId15" imgW="152280" imgH="190440" progId="Equation.DSMT4">
                    <p:embed/>
                  </p:oleObj>
                </mc:Choice>
                <mc:Fallback>
                  <p:oleObj name="Equation" r:id="rId15" imgW="152280" imgH="190440" progId="Equation.DSMT4">
                    <p:embed/>
                    <p:pic>
                      <p:nvPicPr>
                        <p:cNvPr id="26" name="Object 59">
                          <a:extLst>
                            <a:ext uri="{FF2B5EF4-FFF2-40B4-BE49-F238E27FC236}">
                              <a16:creationId xmlns:a16="http://schemas.microsoft.com/office/drawing/2014/main" id="{87C594B3-3450-4DD8-B7FA-AFE8FDA6CD60}"/>
                            </a:ext>
                          </a:extLst>
                        </p:cNvPr>
                        <p:cNvPicPr>
                          <a:picLocks noChangeAspect="1" noChangeArrowheads="1"/>
                        </p:cNvPicPr>
                        <p:nvPr/>
                      </p:nvPicPr>
                      <p:blipFill>
                        <a:blip r:embed="rId16"/>
                        <a:srcRect/>
                        <a:stretch>
                          <a:fillRect/>
                        </a:stretch>
                      </p:blipFill>
                      <p:spPr bwMode="auto">
                        <a:xfrm>
                          <a:off x="7564199" y="2451916"/>
                          <a:ext cx="35024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60">
              <a:extLst>
                <a:ext uri="{FF2B5EF4-FFF2-40B4-BE49-F238E27FC236}">
                  <a16:creationId xmlns:a16="http://schemas.microsoft.com/office/drawing/2014/main" id="{18A51D33-9F3C-40E2-97C4-46D10D4B5F5C}"/>
                </a:ext>
              </a:extLst>
            </p:cNvPr>
            <p:cNvGraphicFramePr>
              <a:graphicFrameLocks noChangeAspect="1"/>
            </p:cNvGraphicFramePr>
            <p:nvPr>
              <p:extLst>
                <p:ext uri="{D42A27DB-BD31-4B8C-83A1-F6EECF244321}">
                  <p14:modId xmlns:p14="http://schemas.microsoft.com/office/powerpoint/2010/main" val="449097220"/>
                </p:ext>
              </p:extLst>
            </p:nvPr>
          </p:nvGraphicFramePr>
          <p:xfrm>
            <a:off x="6800393" y="1940495"/>
            <a:ext cx="517536" cy="548640"/>
          </p:xfrm>
          <a:graphic>
            <a:graphicData uri="http://schemas.openxmlformats.org/presentationml/2006/ole">
              <mc:AlternateContent xmlns:mc="http://schemas.openxmlformats.org/markup-compatibility/2006">
                <mc:Choice xmlns:v="urn:schemas-microsoft-com:vml" Requires="v">
                  <p:oleObj spid="_x0000_s7927" name="Equation" r:id="rId17" imgW="215640" imgH="228600" progId="Equation.DSMT4">
                    <p:embed/>
                  </p:oleObj>
                </mc:Choice>
                <mc:Fallback>
                  <p:oleObj name="Equation" r:id="rId17" imgW="215640" imgH="228600" progId="Equation.DSMT4">
                    <p:embed/>
                    <p:pic>
                      <p:nvPicPr>
                        <p:cNvPr id="27" name="Object 60">
                          <a:extLst>
                            <a:ext uri="{FF2B5EF4-FFF2-40B4-BE49-F238E27FC236}">
                              <a16:creationId xmlns:a16="http://schemas.microsoft.com/office/drawing/2014/main" id="{A0B6A651-2A3D-4639-99DA-E600351E31AF}"/>
                            </a:ext>
                          </a:extLst>
                        </p:cNvPr>
                        <p:cNvPicPr>
                          <a:picLocks noChangeAspect="1" noChangeArrowheads="1"/>
                        </p:cNvPicPr>
                        <p:nvPr/>
                      </p:nvPicPr>
                      <p:blipFill>
                        <a:blip r:embed="rId18"/>
                        <a:srcRect/>
                        <a:stretch>
                          <a:fillRect/>
                        </a:stretch>
                      </p:blipFill>
                      <p:spPr bwMode="auto">
                        <a:xfrm>
                          <a:off x="6800393" y="1940495"/>
                          <a:ext cx="517536" cy="548640"/>
                        </a:xfrm>
                        <a:prstGeom prst="rect">
                          <a:avLst/>
                        </a:prstGeom>
                        <a:noFill/>
                        <a:ln>
                          <a:noFill/>
                        </a:ln>
                        <a:effectLst/>
                      </p:spPr>
                    </p:pic>
                  </p:oleObj>
                </mc:Fallback>
              </mc:AlternateContent>
            </a:graphicData>
          </a:graphic>
        </p:graphicFrame>
        <p:graphicFrame>
          <p:nvGraphicFramePr>
            <p:cNvPr id="21" name="Object 66">
              <a:extLst>
                <a:ext uri="{FF2B5EF4-FFF2-40B4-BE49-F238E27FC236}">
                  <a16:creationId xmlns:a16="http://schemas.microsoft.com/office/drawing/2014/main" id="{7AAA0968-D896-4829-B48C-7B03493920FC}"/>
                </a:ext>
              </a:extLst>
            </p:cNvPr>
            <p:cNvGraphicFramePr>
              <a:graphicFrameLocks noChangeAspect="1"/>
            </p:cNvGraphicFramePr>
            <p:nvPr>
              <p:extLst>
                <p:ext uri="{D42A27DB-BD31-4B8C-83A1-F6EECF244321}">
                  <p14:modId xmlns:p14="http://schemas.microsoft.com/office/powerpoint/2010/main" val="1331391409"/>
                </p:ext>
              </p:extLst>
            </p:nvPr>
          </p:nvGraphicFramePr>
          <p:xfrm>
            <a:off x="6867525" y="612775"/>
            <a:ext cx="438012" cy="438012"/>
          </p:xfrm>
          <a:graphic>
            <a:graphicData uri="http://schemas.openxmlformats.org/presentationml/2006/ole">
              <mc:AlternateContent xmlns:mc="http://schemas.openxmlformats.org/markup-compatibility/2006">
                <mc:Choice xmlns:v="urn:schemas-microsoft-com:vml" Requires="v">
                  <p:oleObj spid="_x0000_s7928" name="Equation" r:id="rId19" imgW="190440" imgH="190440" progId="Equation.DSMT4">
                    <p:embed/>
                  </p:oleObj>
                </mc:Choice>
                <mc:Fallback>
                  <p:oleObj name="Equation" r:id="rId19" imgW="190440" imgH="190440" progId="Equation.DSMT4">
                    <p:embed/>
                    <p:pic>
                      <p:nvPicPr>
                        <p:cNvPr id="31" name="Object 66">
                          <a:extLst>
                            <a:ext uri="{FF2B5EF4-FFF2-40B4-BE49-F238E27FC236}">
                              <a16:creationId xmlns:a16="http://schemas.microsoft.com/office/drawing/2014/main" id="{43DC6287-2CB7-44E5-9FC6-0AD4ECBFB19F}"/>
                            </a:ext>
                          </a:extLst>
                        </p:cNvPr>
                        <p:cNvPicPr>
                          <a:picLocks noChangeAspect="1" noChangeArrowheads="1"/>
                        </p:cNvPicPr>
                        <p:nvPr/>
                      </p:nvPicPr>
                      <p:blipFill>
                        <a:blip r:embed="rId20"/>
                        <a:srcRect/>
                        <a:stretch>
                          <a:fillRect/>
                        </a:stretch>
                      </p:blipFill>
                      <p:spPr bwMode="auto">
                        <a:xfrm>
                          <a:off x="6867525" y="612775"/>
                          <a:ext cx="438012"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22" name="直接连接符 21">
              <a:extLst>
                <a:ext uri="{FF2B5EF4-FFF2-40B4-BE49-F238E27FC236}">
                  <a16:creationId xmlns:a16="http://schemas.microsoft.com/office/drawing/2014/main" id="{A1F43029-146F-4681-92B1-5ECA0F0FD8E3}"/>
                </a:ext>
              </a:extLst>
            </p:cNvPr>
            <p:cNvCxnSpPr>
              <a:cxnSpLocks/>
            </p:cNvCxnSpPr>
            <p:nvPr/>
          </p:nvCxnSpPr>
          <p:spPr>
            <a:xfrm>
              <a:off x="6822316" y="1284621"/>
              <a:ext cx="2842" cy="81825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Freeform 67">
              <a:extLst>
                <a:ext uri="{FF2B5EF4-FFF2-40B4-BE49-F238E27FC236}">
                  <a16:creationId xmlns:a16="http://schemas.microsoft.com/office/drawing/2014/main" id="{D69E752E-F2C9-4E35-84FD-AB8B3C8695EB}"/>
                </a:ext>
              </a:extLst>
            </p:cNvPr>
            <p:cNvSpPr>
              <a:spLocks/>
            </p:cNvSpPr>
            <p:nvPr/>
          </p:nvSpPr>
          <p:spPr bwMode="auto">
            <a:xfrm>
              <a:off x="6823389" y="714215"/>
              <a:ext cx="1769" cy="1344679"/>
            </a:xfrm>
            <a:custGeom>
              <a:avLst/>
              <a:gdLst>
                <a:gd name="T0" fmla="*/ 0 w 1"/>
                <a:gd name="T1" fmla="*/ 795 h 795"/>
                <a:gd name="T2" fmla="*/ 0 w 1"/>
                <a:gd name="T3" fmla="*/ 0 h 795"/>
              </a:gdLst>
              <a:ahLst/>
              <a:cxnLst>
                <a:cxn ang="0">
                  <a:pos x="T0" y="T1"/>
                </a:cxn>
                <a:cxn ang="0">
                  <a:pos x="T2" y="T3"/>
                </a:cxn>
              </a:cxnLst>
              <a:rect l="0" t="0" r="r" b="b"/>
              <a:pathLst>
                <a:path w="1" h="795">
                  <a:moveTo>
                    <a:pt x="0" y="795"/>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sp>
        <p:nvSpPr>
          <p:cNvPr id="25" name="Text Box 4">
            <a:extLst>
              <a:ext uri="{FF2B5EF4-FFF2-40B4-BE49-F238E27FC236}">
                <a16:creationId xmlns:a16="http://schemas.microsoft.com/office/drawing/2014/main" id="{5B304E7D-FD19-431E-90AF-1CDB0167F571}"/>
              </a:ext>
            </a:extLst>
          </p:cNvPr>
          <p:cNvSpPr txBox="1">
            <a:spLocks noChangeArrowheads="1"/>
          </p:cNvSpPr>
          <p:nvPr/>
        </p:nvSpPr>
        <p:spPr bwMode="auto">
          <a:xfrm>
            <a:off x="375034" y="316919"/>
            <a:ext cx="5754688"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解：</a:t>
            </a:r>
            <a:r>
              <a:rPr lang="zh-CN" altLang="en-US" sz="2800" b="1" dirty="0">
                <a:latin typeface="华文楷体" panose="02010600040101010101" pitchFamily="2" charset="-122"/>
                <a:ea typeface="华文楷体" panose="02010600040101010101" pitchFamily="2" charset="-122"/>
              </a:rPr>
              <a:t>滑轮的动力学方程</a:t>
            </a:r>
          </a:p>
        </p:txBody>
      </p:sp>
      <p:graphicFrame>
        <p:nvGraphicFramePr>
          <p:cNvPr id="29" name="对象 28">
            <a:extLst>
              <a:ext uri="{FF2B5EF4-FFF2-40B4-BE49-F238E27FC236}">
                <a16:creationId xmlns:a16="http://schemas.microsoft.com/office/drawing/2014/main" id="{2CC45251-DF56-44A1-BDE9-0483BDFD3C38}"/>
              </a:ext>
            </a:extLst>
          </p:cNvPr>
          <p:cNvGraphicFramePr>
            <a:graphicFrameLocks noChangeAspect="1"/>
          </p:cNvGraphicFramePr>
          <p:nvPr>
            <p:extLst>
              <p:ext uri="{D42A27DB-BD31-4B8C-83A1-F6EECF244321}">
                <p14:modId xmlns:p14="http://schemas.microsoft.com/office/powerpoint/2010/main" val="941910483"/>
              </p:ext>
            </p:extLst>
          </p:nvPr>
        </p:nvGraphicFramePr>
        <p:xfrm>
          <a:off x="824669" y="950549"/>
          <a:ext cx="2311286" cy="507492"/>
        </p:xfrm>
        <a:graphic>
          <a:graphicData uri="http://schemas.openxmlformats.org/presentationml/2006/ole">
            <mc:AlternateContent xmlns:mc="http://schemas.openxmlformats.org/markup-compatibility/2006">
              <mc:Choice xmlns:v="urn:schemas-microsoft-com:vml" Requires="v">
                <p:oleObj spid="_x0000_s7929" name="Equation" r:id="rId21" imgW="1041120" imgH="228600" progId="Equation.DSMT4">
                  <p:embed/>
                </p:oleObj>
              </mc:Choice>
              <mc:Fallback>
                <p:oleObj name="Equation" r:id="rId21" imgW="1041120" imgH="228600" progId="Equation.DSMT4">
                  <p:embed/>
                  <p:pic>
                    <p:nvPicPr>
                      <p:cNvPr id="0" name=""/>
                      <p:cNvPicPr/>
                      <p:nvPr/>
                    </p:nvPicPr>
                    <p:blipFill>
                      <a:blip r:embed="rId22"/>
                      <a:stretch>
                        <a:fillRect/>
                      </a:stretch>
                    </p:blipFill>
                    <p:spPr>
                      <a:xfrm>
                        <a:off x="824669" y="950549"/>
                        <a:ext cx="2311286" cy="507492"/>
                      </a:xfrm>
                      <a:prstGeom prst="rect">
                        <a:avLst/>
                      </a:prstGeom>
                    </p:spPr>
                  </p:pic>
                </p:oleObj>
              </mc:Fallback>
            </mc:AlternateContent>
          </a:graphicData>
        </a:graphic>
      </p:graphicFrame>
      <p:graphicFrame>
        <p:nvGraphicFramePr>
          <p:cNvPr id="31" name="Object 5">
            <a:extLst>
              <a:ext uri="{FF2B5EF4-FFF2-40B4-BE49-F238E27FC236}">
                <a16:creationId xmlns:a16="http://schemas.microsoft.com/office/drawing/2014/main" id="{DFD2B7B1-5C09-4058-BCF2-403083A77A46}"/>
              </a:ext>
            </a:extLst>
          </p:cNvPr>
          <p:cNvGraphicFramePr>
            <a:graphicFrameLocks noChangeAspect="1"/>
          </p:cNvGraphicFramePr>
          <p:nvPr>
            <p:extLst>
              <p:ext uri="{D42A27DB-BD31-4B8C-83A1-F6EECF244321}">
                <p14:modId xmlns:p14="http://schemas.microsoft.com/office/powerpoint/2010/main" val="153852220"/>
              </p:ext>
            </p:extLst>
          </p:nvPr>
        </p:nvGraphicFramePr>
        <p:xfrm>
          <a:off x="3533536" y="782830"/>
          <a:ext cx="1719079" cy="873526"/>
        </p:xfrm>
        <a:graphic>
          <a:graphicData uri="http://schemas.openxmlformats.org/presentationml/2006/ole">
            <mc:AlternateContent xmlns:mc="http://schemas.openxmlformats.org/markup-compatibility/2006">
              <mc:Choice xmlns:v="urn:schemas-microsoft-com:vml" Requires="v">
                <p:oleObj spid="_x0000_s7930" name="Equation" r:id="rId23" imgW="774360" imgH="393480" progId="Equation.DSMT4">
                  <p:embed/>
                </p:oleObj>
              </mc:Choice>
              <mc:Fallback>
                <p:oleObj name="Equation" r:id="rId23" imgW="774360" imgH="393480" progId="Equation.DSMT4">
                  <p:embed/>
                  <p:pic>
                    <p:nvPicPr>
                      <p:cNvPr id="171013" name="Object 5"/>
                      <p:cNvPicPr>
                        <a:picLocks noChangeAspect="1" noChangeArrowheads="1"/>
                      </p:cNvPicPr>
                      <p:nvPr/>
                    </p:nvPicPr>
                    <p:blipFill>
                      <a:blip r:embed="rId24"/>
                      <a:srcRect/>
                      <a:stretch>
                        <a:fillRect/>
                      </a:stretch>
                    </p:blipFill>
                    <p:spPr bwMode="auto">
                      <a:xfrm>
                        <a:off x="3533536" y="782830"/>
                        <a:ext cx="1719079"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矩形 31">
            <a:extLst>
              <a:ext uri="{FF2B5EF4-FFF2-40B4-BE49-F238E27FC236}">
                <a16:creationId xmlns:a16="http://schemas.microsoft.com/office/drawing/2014/main" id="{D82C837D-6C8C-4DEF-8138-EAB4F0BA0EE8}"/>
              </a:ext>
            </a:extLst>
          </p:cNvPr>
          <p:cNvSpPr/>
          <p:nvPr/>
        </p:nvSpPr>
        <p:spPr>
          <a:xfrm>
            <a:off x="1058508" y="1599047"/>
            <a:ext cx="3334567" cy="523220"/>
          </a:xfrm>
          <a:prstGeom prst="rect">
            <a:avLst/>
          </a:prstGeom>
        </p:spPr>
        <p:txBody>
          <a:bodyPr wrap="none">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物体</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的动力学方程</a:t>
            </a:r>
            <a:endParaRPr lang="zh-CN" altLang="en-US" sz="2800" b="1" dirty="0">
              <a:latin typeface="Times New Roman" panose="02020603050405020304" pitchFamily="18" charset="0"/>
              <a:cs typeface="Times New Roman" panose="02020603050405020304" pitchFamily="18" charset="0"/>
            </a:endParaRPr>
          </a:p>
        </p:txBody>
      </p:sp>
      <p:graphicFrame>
        <p:nvGraphicFramePr>
          <p:cNvPr id="33" name="对象 32">
            <a:extLst>
              <a:ext uri="{FF2B5EF4-FFF2-40B4-BE49-F238E27FC236}">
                <a16:creationId xmlns:a16="http://schemas.microsoft.com/office/drawing/2014/main" id="{37FB046B-7281-4538-9FDC-75FD02B96851}"/>
              </a:ext>
            </a:extLst>
          </p:cNvPr>
          <p:cNvGraphicFramePr>
            <a:graphicFrameLocks noChangeAspect="1"/>
          </p:cNvGraphicFramePr>
          <p:nvPr>
            <p:extLst>
              <p:ext uri="{D42A27DB-BD31-4B8C-83A1-F6EECF244321}">
                <p14:modId xmlns:p14="http://schemas.microsoft.com/office/powerpoint/2010/main" val="3840172036"/>
              </p:ext>
            </p:extLst>
          </p:nvPr>
        </p:nvGraphicFramePr>
        <p:xfrm>
          <a:off x="1700213" y="2138363"/>
          <a:ext cx="1971675" cy="506412"/>
        </p:xfrm>
        <a:graphic>
          <a:graphicData uri="http://schemas.openxmlformats.org/presentationml/2006/ole">
            <mc:AlternateContent xmlns:mc="http://schemas.openxmlformats.org/markup-compatibility/2006">
              <mc:Choice xmlns:v="urn:schemas-microsoft-com:vml" Requires="v">
                <p:oleObj spid="_x0000_s7931" name="Equation" r:id="rId25" imgW="888840" imgH="228600" progId="Equation.DSMT4">
                  <p:embed/>
                </p:oleObj>
              </mc:Choice>
              <mc:Fallback>
                <p:oleObj name="Equation" r:id="rId25" imgW="888840" imgH="228600" progId="Equation.DSMT4">
                  <p:embed/>
                  <p:pic>
                    <p:nvPicPr>
                      <p:cNvPr id="0" name=""/>
                      <p:cNvPicPr/>
                      <p:nvPr/>
                    </p:nvPicPr>
                    <p:blipFill>
                      <a:blip r:embed="rId26"/>
                      <a:stretch>
                        <a:fillRect/>
                      </a:stretch>
                    </p:blipFill>
                    <p:spPr>
                      <a:xfrm>
                        <a:off x="1700213" y="2138363"/>
                        <a:ext cx="1971675" cy="506412"/>
                      </a:xfrm>
                      <a:prstGeom prst="rect">
                        <a:avLst/>
                      </a:prstGeom>
                    </p:spPr>
                  </p:pic>
                </p:oleObj>
              </mc:Fallback>
            </mc:AlternateContent>
          </a:graphicData>
        </a:graphic>
      </p:graphicFrame>
      <p:sp>
        <p:nvSpPr>
          <p:cNvPr id="34" name="矩形 33">
            <a:extLst>
              <a:ext uri="{FF2B5EF4-FFF2-40B4-BE49-F238E27FC236}">
                <a16:creationId xmlns:a16="http://schemas.microsoft.com/office/drawing/2014/main" id="{52FBF9D0-072E-4230-86B9-64B41CD50C30}"/>
              </a:ext>
            </a:extLst>
          </p:cNvPr>
          <p:cNvSpPr/>
          <p:nvPr/>
        </p:nvSpPr>
        <p:spPr>
          <a:xfrm>
            <a:off x="375034" y="2612878"/>
            <a:ext cx="5324057" cy="954107"/>
          </a:xfrm>
          <a:prstGeom prst="rect">
            <a:avLst/>
          </a:prstGeom>
        </p:spPr>
        <p:txBody>
          <a:bodyPr wrap="square">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绳与滑轮间无相对滑动，滑轮边缘与绳接触点具有相同的加速度。</a:t>
            </a:r>
            <a:endParaRPr lang="zh-CN" altLang="en-US" sz="2800" dirty="0"/>
          </a:p>
        </p:txBody>
      </p:sp>
      <p:graphicFrame>
        <p:nvGraphicFramePr>
          <p:cNvPr id="35" name="对象 34">
            <a:extLst>
              <a:ext uri="{FF2B5EF4-FFF2-40B4-BE49-F238E27FC236}">
                <a16:creationId xmlns:a16="http://schemas.microsoft.com/office/drawing/2014/main" id="{5CD4A754-5A2C-454B-9CD2-8958AFC745B1}"/>
              </a:ext>
            </a:extLst>
          </p:cNvPr>
          <p:cNvGraphicFramePr>
            <a:graphicFrameLocks noChangeAspect="1"/>
          </p:cNvGraphicFramePr>
          <p:nvPr>
            <p:extLst>
              <p:ext uri="{D42A27DB-BD31-4B8C-83A1-F6EECF244321}">
                <p14:modId xmlns:p14="http://schemas.microsoft.com/office/powerpoint/2010/main" val="2262018450"/>
              </p:ext>
            </p:extLst>
          </p:nvPr>
        </p:nvGraphicFramePr>
        <p:xfrm>
          <a:off x="831541" y="3717875"/>
          <a:ext cx="1379538" cy="450850"/>
        </p:xfrm>
        <a:graphic>
          <a:graphicData uri="http://schemas.openxmlformats.org/presentationml/2006/ole">
            <mc:AlternateContent xmlns:mc="http://schemas.openxmlformats.org/markup-compatibility/2006">
              <mc:Choice xmlns:v="urn:schemas-microsoft-com:vml" Requires="v">
                <p:oleObj spid="_x0000_s7932" name="Equation" r:id="rId27" imgW="622080" imgH="203040" progId="Equation.DSMT4">
                  <p:embed/>
                </p:oleObj>
              </mc:Choice>
              <mc:Fallback>
                <p:oleObj name="Equation" r:id="rId27" imgW="622080" imgH="203040" progId="Equation.DSMT4">
                  <p:embed/>
                  <p:pic>
                    <p:nvPicPr>
                      <p:cNvPr id="0" name=""/>
                      <p:cNvPicPr/>
                      <p:nvPr/>
                    </p:nvPicPr>
                    <p:blipFill>
                      <a:blip r:embed="rId28"/>
                      <a:stretch>
                        <a:fillRect/>
                      </a:stretch>
                    </p:blipFill>
                    <p:spPr>
                      <a:xfrm>
                        <a:off x="831541" y="3717875"/>
                        <a:ext cx="1379538" cy="450850"/>
                      </a:xfrm>
                      <a:prstGeom prst="rect">
                        <a:avLst/>
                      </a:prstGeom>
                    </p:spPr>
                  </p:pic>
                </p:oleObj>
              </mc:Fallback>
            </mc:AlternateContent>
          </a:graphicData>
        </a:graphic>
      </p:graphicFrame>
      <p:grpSp>
        <p:nvGrpSpPr>
          <p:cNvPr id="38" name="组合 37">
            <a:extLst>
              <a:ext uri="{FF2B5EF4-FFF2-40B4-BE49-F238E27FC236}">
                <a16:creationId xmlns:a16="http://schemas.microsoft.com/office/drawing/2014/main" id="{69EA1A82-A1E1-455F-99B4-268D688327BE}"/>
              </a:ext>
            </a:extLst>
          </p:cNvPr>
          <p:cNvGrpSpPr/>
          <p:nvPr/>
        </p:nvGrpSpPr>
        <p:grpSpPr>
          <a:xfrm>
            <a:off x="2600603" y="3682016"/>
            <a:ext cx="2472672" cy="523220"/>
            <a:chOff x="2463880" y="3831332"/>
            <a:chExt cx="2472672" cy="523220"/>
          </a:xfrm>
        </p:grpSpPr>
        <p:graphicFrame>
          <p:nvGraphicFramePr>
            <p:cNvPr id="36" name="对象 35">
              <a:extLst>
                <a:ext uri="{FF2B5EF4-FFF2-40B4-BE49-F238E27FC236}">
                  <a16:creationId xmlns:a16="http://schemas.microsoft.com/office/drawing/2014/main" id="{D1800901-890E-4323-9E37-59927721DBDE}"/>
                </a:ext>
              </a:extLst>
            </p:cNvPr>
            <p:cNvGraphicFramePr>
              <a:graphicFrameLocks noChangeAspect="1"/>
            </p:cNvGraphicFramePr>
            <p:nvPr>
              <p:extLst>
                <p:ext uri="{D42A27DB-BD31-4B8C-83A1-F6EECF244321}">
                  <p14:modId xmlns:p14="http://schemas.microsoft.com/office/powerpoint/2010/main" val="1314427009"/>
                </p:ext>
              </p:extLst>
            </p:nvPr>
          </p:nvGraphicFramePr>
          <p:xfrm>
            <a:off x="3780909" y="3925326"/>
            <a:ext cx="1155643" cy="366034"/>
          </p:xfrm>
          <a:graphic>
            <a:graphicData uri="http://schemas.openxmlformats.org/presentationml/2006/ole">
              <mc:AlternateContent xmlns:mc="http://schemas.openxmlformats.org/markup-compatibility/2006">
                <mc:Choice xmlns:v="urn:schemas-microsoft-com:vml" Requires="v">
                  <p:oleObj spid="_x0000_s7933" name="Equation" r:id="rId29" imgW="520560" imgH="164880" progId="Equation.DSMT4">
                    <p:embed/>
                  </p:oleObj>
                </mc:Choice>
                <mc:Fallback>
                  <p:oleObj name="Equation" r:id="rId29" imgW="520560" imgH="164880" progId="Equation.DSMT4">
                    <p:embed/>
                    <p:pic>
                      <p:nvPicPr>
                        <p:cNvPr id="0" name=""/>
                        <p:cNvPicPr/>
                        <p:nvPr/>
                      </p:nvPicPr>
                      <p:blipFill>
                        <a:blip r:embed="rId30"/>
                        <a:stretch>
                          <a:fillRect/>
                        </a:stretch>
                      </p:blipFill>
                      <p:spPr>
                        <a:xfrm>
                          <a:off x="3780909" y="3925326"/>
                          <a:ext cx="1155643" cy="366034"/>
                        </a:xfrm>
                        <a:prstGeom prst="rect">
                          <a:avLst/>
                        </a:prstGeom>
                      </p:spPr>
                    </p:pic>
                  </p:oleObj>
                </mc:Fallback>
              </mc:AlternateContent>
            </a:graphicData>
          </a:graphic>
        </p:graphicFrame>
        <p:sp>
          <p:nvSpPr>
            <p:cNvPr id="37" name="文本框 36">
              <a:extLst>
                <a:ext uri="{FF2B5EF4-FFF2-40B4-BE49-F238E27FC236}">
                  <a16:creationId xmlns:a16="http://schemas.microsoft.com/office/drawing/2014/main" id="{3F831C93-8E8A-4BCA-AA7D-B24203566A12}"/>
                </a:ext>
              </a:extLst>
            </p:cNvPr>
            <p:cNvSpPr txBox="1"/>
            <p:nvPr/>
          </p:nvSpPr>
          <p:spPr>
            <a:xfrm>
              <a:off x="2463880" y="3831332"/>
              <a:ext cx="1261884"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考虑到</a:t>
              </a:r>
            </a:p>
          </p:txBody>
        </p:sp>
      </p:grpSp>
      <p:graphicFrame>
        <p:nvGraphicFramePr>
          <p:cNvPr id="39" name="Object 9">
            <a:extLst>
              <a:ext uri="{FF2B5EF4-FFF2-40B4-BE49-F238E27FC236}">
                <a16:creationId xmlns:a16="http://schemas.microsoft.com/office/drawing/2014/main" id="{7FDFAA45-58C5-4DF2-B007-88769C66F035}"/>
              </a:ext>
            </a:extLst>
          </p:cNvPr>
          <p:cNvGraphicFramePr>
            <a:graphicFrameLocks noChangeAspect="1"/>
          </p:cNvGraphicFramePr>
          <p:nvPr>
            <p:extLst>
              <p:ext uri="{D42A27DB-BD31-4B8C-83A1-F6EECF244321}">
                <p14:modId xmlns:p14="http://schemas.microsoft.com/office/powerpoint/2010/main" val="4140039852"/>
              </p:ext>
            </p:extLst>
          </p:nvPr>
        </p:nvGraphicFramePr>
        <p:xfrm>
          <a:off x="334019" y="4198682"/>
          <a:ext cx="3665131" cy="873526"/>
        </p:xfrm>
        <a:graphic>
          <a:graphicData uri="http://schemas.openxmlformats.org/presentationml/2006/ole">
            <mc:AlternateContent xmlns:mc="http://schemas.openxmlformats.org/markup-compatibility/2006">
              <mc:Choice xmlns:v="urn:schemas-microsoft-com:vml" Requires="v">
                <p:oleObj spid="_x0000_s7934" name="Equation" r:id="rId31" imgW="1650960" imgH="393480" progId="Equation.DSMT4">
                  <p:embed/>
                </p:oleObj>
              </mc:Choice>
              <mc:Fallback>
                <p:oleObj name="Equation" r:id="rId31" imgW="1650960" imgH="393480" progId="Equation.DSMT4">
                  <p:embed/>
                  <p:pic>
                    <p:nvPicPr>
                      <p:cNvPr id="118793" name="Object 9"/>
                      <p:cNvPicPr>
                        <a:picLocks noChangeAspect="1" noChangeArrowheads="1"/>
                      </p:cNvPicPr>
                      <p:nvPr/>
                    </p:nvPicPr>
                    <p:blipFill>
                      <a:blip r:embed="rId32"/>
                      <a:srcRect/>
                      <a:stretch>
                        <a:fillRect/>
                      </a:stretch>
                    </p:blipFill>
                    <p:spPr bwMode="auto">
                      <a:xfrm>
                        <a:off x="334019" y="4198682"/>
                        <a:ext cx="3665131"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 name="Object 4">
            <a:extLst>
              <a:ext uri="{FF2B5EF4-FFF2-40B4-BE49-F238E27FC236}">
                <a16:creationId xmlns:a16="http://schemas.microsoft.com/office/drawing/2014/main" id="{147BBB38-07ED-4A49-924C-0C8DD9527936}"/>
              </a:ext>
            </a:extLst>
          </p:cNvPr>
          <p:cNvGraphicFramePr>
            <a:graphicFrameLocks noChangeAspect="1"/>
          </p:cNvGraphicFramePr>
          <p:nvPr>
            <p:extLst>
              <p:ext uri="{D42A27DB-BD31-4B8C-83A1-F6EECF244321}">
                <p14:modId xmlns:p14="http://schemas.microsoft.com/office/powerpoint/2010/main" val="3446210644"/>
              </p:ext>
            </p:extLst>
          </p:nvPr>
        </p:nvGraphicFramePr>
        <p:xfrm>
          <a:off x="4338638" y="4202113"/>
          <a:ext cx="2565400" cy="958850"/>
        </p:xfrm>
        <a:graphic>
          <a:graphicData uri="http://schemas.openxmlformats.org/presentationml/2006/ole">
            <mc:AlternateContent xmlns:mc="http://schemas.openxmlformats.org/markup-compatibility/2006">
              <mc:Choice xmlns:v="urn:schemas-microsoft-com:vml" Requires="v">
                <p:oleObj spid="_x0000_s7935" name="Equation" r:id="rId33" imgW="1155600" imgH="431640" progId="Equation.DSMT4">
                  <p:embed/>
                </p:oleObj>
              </mc:Choice>
              <mc:Fallback>
                <p:oleObj name="Equation" r:id="rId33" imgW="1155600" imgH="431640" progId="Equation.DSMT4">
                  <p:embed/>
                  <p:pic>
                    <p:nvPicPr>
                      <p:cNvPr id="118788" name="Object 4"/>
                      <p:cNvPicPr>
                        <a:picLocks noChangeAspect="1" noChangeArrowheads="1"/>
                      </p:cNvPicPr>
                      <p:nvPr/>
                    </p:nvPicPr>
                    <p:blipFill>
                      <a:blip r:embed="rId34"/>
                      <a:srcRect/>
                      <a:stretch>
                        <a:fillRect/>
                      </a:stretch>
                    </p:blipFill>
                    <p:spPr bwMode="auto">
                      <a:xfrm>
                        <a:off x="4338638" y="4202113"/>
                        <a:ext cx="2565400" cy="9588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5">
            <a:extLst>
              <a:ext uri="{FF2B5EF4-FFF2-40B4-BE49-F238E27FC236}">
                <a16:creationId xmlns:a16="http://schemas.microsoft.com/office/drawing/2014/main" id="{01DDFC5C-A99E-4078-A04E-E23968BB7F0C}"/>
              </a:ext>
            </a:extLst>
          </p:cNvPr>
          <p:cNvGraphicFramePr>
            <a:graphicFrameLocks noChangeAspect="1"/>
          </p:cNvGraphicFramePr>
          <p:nvPr>
            <p:extLst>
              <p:ext uri="{D42A27DB-BD31-4B8C-83A1-F6EECF244321}">
                <p14:modId xmlns:p14="http://schemas.microsoft.com/office/powerpoint/2010/main" val="3776884859"/>
              </p:ext>
            </p:extLst>
          </p:nvPr>
        </p:nvGraphicFramePr>
        <p:xfrm>
          <a:off x="561930" y="5308891"/>
          <a:ext cx="3298298" cy="1070928"/>
        </p:xfrm>
        <a:graphic>
          <a:graphicData uri="http://schemas.openxmlformats.org/presentationml/2006/ole">
            <mc:AlternateContent xmlns:mc="http://schemas.openxmlformats.org/markup-compatibility/2006">
              <mc:Choice xmlns:v="urn:schemas-microsoft-com:vml" Requires="v">
                <p:oleObj spid="_x0000_s7936" name="Equation" r:id="rId35" imgW="1485720" imgH="482400" progId="Equation.DSMT4">
                  <p:embed/>
                </p:oleObj>
              </mc:Choice>
              <mc:Fallback>
                <p:oleObj name="Equation" r:id="rId35" imgW="1485720" imgH="482400" progId="Equation.DSMT4">
                  <p:embed/>
                  <p:pic>
                    <p:nvPicPr>
                      <p:cNvPr id="118789" name="Object 5"/>
                      <p:cNvPicPr>
                        <a:picLocks noChangeAspect="1" noChangeArrowheads="1"/>
                      </p:cNvPicPr>
                      <p:nvPr/>
                    </p:nvPicPr>
                    <p:blipFill>
                      <a:blip r:embed="rId36"/>
                      <a:srcRect/>
                      <a:stretch>
                        <a:fillRect/>
                      </a:stretch>
                    </p:blipFill>
                    <p:spPr bwMode="auto">
                      <a:xfrm>
                        <a:off x="561930" y="5308891"/>
                        <a:ext cx="3298298" cy="107092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2" name="Object 6">
            <a:extLst>
              <a:ext uri="{FF2B5EF4-FFF2-40B4-BE49-F238E27FC236}">
                <a16:creationId xmlns:a16="http://schemas.microsoft.com/office/drawing/2014/main" id="{0E69CD28-BBE4-4FD1-9AE6-F186E5FD269F}"/>
              </a:ext>
            </a:extLst>
          </p:cNvPr>
          <p:cNvGraphicFramePr>
            <a:graphicFrameLocks noChangeAspect="1"/>
          </p:cNvGraphicFramePr>
          <p:nvPr>
            <p:extLst>
              <p:ext uri="{D42A27DB-BD31-4B8C-83A1-F6EECF244321}">
                <p14:modId xmlns:p14="http://schemas.microsoft.com/office/powerpoint/2010/main" val="2718711790"/>
              </p:ext>
            </p:extLst>
          </p:nvPr>
        </p:nvGraphicFramePr>
        <p:xfrm>
          <a:off x="4181744" y="5286770"/>
          <a:ext cx="3128868" cy="1070928"/>
        </p:xfrm>
        <a:graphic>
          <a:graphicData uri="http://schemas.openxmlformats.org/presentationml/2006/ole">
            <mc:AlternateContent xmlns:mc="http://schemas.openxmlformats.org/markup-compatibility/2006">
              <mc:Choice xmlns:v="urn:schemas-microsoft-com:vml" Requires="v">
                <p:oleObj spid="_x0000_s7937" name="Equation" r:id="rId37" imgW="1409400" imgH="482400" progId="Equation.DSMT4">
                  <p:embed/>
                </p:oleObj>
              </mc:Choice>
              <mc:Fallback>
                <p:oleObj name="Equation" r:id="rId37" imgW="1409400" imgH="482400" progId="Equation.DSMT4">
                  <p:embed/>
                  <p:pic>
                    <p:nvPicPr>
                      <p:cNvPr id="118790" name="Object 6"/>
                      <p:cNvPicPr>
                        <a:picLocks noChangeAspect="1" noChangeArrowheads="1"/>
                      </p:cNvPicPr>
                      <p:nvPr/>
                    </p:nvPicPr>
                    <p:blipFill>
                      <a:blip r:embed="rId38"/>
                      <a:srcRect/>
                      <a:stretch>
                        <a:fillRect/>
                      </a:stretch>
                    </p:blipFill>
                    <p:spPr bwMode="auto">
                      <a:xfrm>
                        <a:off x="4181744" y="5286770"/>
                        <a:ext cx="3128868" cy="107092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23848850"/>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500"/>
                                        <p:tgtEl>
                                          <p:spTgt spid="3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0"/>
                                        </p:tgtEl>
                                        <p:attrNameLst>
                                          <p:attrName>style.visibility</p:attrName>
                                        </p:attrNameLst>
                                      </p:cBhvr>
                                      <p:to>
                                        <p:strVal val="visible"/>
                                      </p:to>
                                    </p:set>
                                    <p:animEffect transition="in" filter="wipe(left)">
                                      <p:cBhvr>
                                        <p:cTn id="52" dur="500"/>
                                        <p:tgtEl>
                                          <p:spTgt spid="4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left)">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wipe(left)">
                                      <p:cBhvr>
                                        <p:cTn id="6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utoUpdateAnimBg="0"/>
      <p:bldP spid="32" grpId="0"/>
      <p:bldP spid="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D4D76D7-62C2-4BF7-8DB2-76101F1EB786}"/>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9FC2B51B-7EC8-4210-99D7-A6E69696C670}"/>
              </a:ext>
            </a:extLst>
          </p:cNvPr>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4" name="Text Box 2">
            <a:extLst>
              <a:ext uri="{FF2B5EF4-FFF2-40B4-BE49-F238E27FC236}">
                <a16:creationId xmlns:a16="http://schemas.microsoft.com/office/drawing/2014/main" id="{8F7EA40F-98B8-4A5D-AC38-07EB7AF6486D}"/>
              </a:ext>
            </a:extLst>
          </p:cNvPr>
          <p:cNvSpPr txBox="1">
            <a:spLocks noChangeArrowheads="1"/>
          </p:cNvSpPr>
          <p:nvPr/>
        </p:nvSpPr>
        <p:spPr bwMode="auto">
          <a:xfrm>
            <a:off x="330391" y="363072"/>
            <a:ext cx="8119872" cy="18158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：一根长为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的均匀细直棒</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其一端挂在一个水平光滑轴上而静止在竖直位置。今有一子弹质量为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以水平速度</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v</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0</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射入棒的下端而不复出。求子弹和棒开始一起运动时</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角速度</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
            <a:extLst>
              <a:ext uri="{FF2B5EF4-FFF2-40B4-BE49-F238E27FC236}">
                <a16:creationId xmlns:a16="http://schemas.microsoft.com/office/drawing/2014/main" id="{B4B4D5AF-41EB-4CDE-A966-5B576EAC6EB9}"/>
              </a:ext>
            </a:extLst>
          </p:cNvPr>
          <p:cNvSpPr txBox="1">
            <a:spLocks noChangeArrowheads="1"/>
          </p:cNvSpPr>
          <p:nvPr/>
        </p:nvSpPr>
        <p:spPr bwMode="auto">
          <a:xfrm>
            <a:off x="330391" y="2795018"/>
            <a:ext cx="504596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分析：</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取棒和子弹为系统，碰撞过程时间极短，在此过程中棒的位置基本不变，所以重力和轴上支持力对</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点的力矩都为零，所以系统的角动量守恒：</a:t>
            </a:r>
          </a:p>
        </p:txBody>
      </p:sp>
      <p:grpSp>
        <p:nvGrpSpPr>
          <p:cNvPr id="6" name="Group 30">
            <a:extLst>
              <a:ext uri="{FF2B5EF4-FFF2-40B4-BE49-F238E27FC236}">
                <a16:creationId xmlns:a16="http://schemas.microsoft.com/office/drawing/2014/main" id="{7D28B6DE-ACA1-4C82-9913-17007CD2A485}"/>
              </a:ext>
            </a:extLst>
          </p:cNvPr>
          <p:cNvGrpSpPr>
            <a:grpSpLocks/>
          </p:cNvGrpSpPr>
          <p:nvPr/>
        </p:nvGrpSpPr>
        <p:grpSpPr bwMode="auto">
          <a:xfrm>
            <a:off x="6296498" y="2455293"/>
            <a:ext cx="1860550" cy="3022600"/>
            <a:chOff x="4112" y="1842"/>
            <a:chExt cx="1172" cy="1904"/>
          </a:xfrm>
        </p:grpSpPr>
        <p:sp>
          <p:nvSpPr>
            <p:cNvPr id="7" name="AutoShape 6">
              <a:extLst>
                <a:ext uri="{FF2B5EF4-FFF2-40B4-BE49-F238E27FC236}">
                  <a16:creationId xmlns:a16="http://schemas.microsoft.com/office/drawing/2014/main" id="{D0DCA3A8-49E1-478D-9F67-EF2AD877DABC}"/>
                </a:ext>
              </a:extLst>
            </p:cNvPr>
            <p:cNvSpPr>
              <a:spLocks noChangeArrowheads="1"/>
            </p:cNvSpPr>
            <p:nvPr/>
          </p:nvSpPr>
          <p:spPr bwMode="auto">
            <a:xfrm rot="-10800000">
              <a:off x="4732" y="1864"/>
              <a:ext cx="244" cy="192"/>
            </a:xfrm>
            <a:prstGeom prst="triangle">
              <a:avLst>
                <a:gd name="adj" fmla="val 494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Rectangle 7">
              <a:extLst>
                <a:ext uri="{FF2B5EF4-FFF2-40B4-BE49-F238E27FC236}">
                  <a16:creationId xmlns:a16="http://schemas.microsoft.com/office/drawing/2014/main" id="{4D70B03C-ECBD-4367-8E3A-1DD270F16E05}"/>
                </a:ext>
              </a:extLst>
            </p:cNvPr>
            <p:cNvSpPr>
              <a:spLocks noChangeArrowheads="1"/>
            </p:cNvSpPr>
            <p:nvPr/>
          </p:nvSpPr>
          <p:spPr bwMode="auto">
            <a:xfrm rot="5400000">
              <a:off x="4162" y="2647"/>
              <a:ext cx="1382" cy="87"/>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9" name="Line 8">
              <a:extLst>
                <a:ext uri="{FF2B5EF4-FFF2-40B4-BE49-F238E27FC236}">
                  <a16:creationId xmlns:a16="http://schemas.microsoft.com/office/drawing/2014/main" id="{42957AD0-5428-4954-BB8C-BD7A80C9F252}"/>
                </a:ext>
              </a:extLst>
            </p:cNvPr>
            <p:cNvSpPr>
              <a:spLocks noChangeShapeType="1"/>
            </p:cNvSpPr>
            <p:nvPr/>
          </p:nvSpPr>
          <p:spPr bwMode="auto">
            <a:xfrm rot="10800000">
              <a:off x="4668" y="1842"/>
              <a:ext cx="367" cy="4"/>
            </a:xfrm>
            <a:prstGeom prst="line">
              <a:avLst/>
            </a:prstGeom>
            <a:noFill/>
            <a:ln w="762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Text Box 9">
              <a:extLst>
                <a:ext uri="{FF2B5EF4-FFF2-40B4-BE49-F238E27FC236}">
                  <a16:creationId xmlns:a16="http://schemas.microsoft.com/office/drawing/2014/main" id="{939E02C0-CDEE-4EC3-B5EB-0BB9B3C39015}"/>
                </a:ext>
              </a:extLst>
            </p:cNvPr>
            <p:cNvSpPr txBox="1">
              <a:spLocks noChangeArrowheads="1"/>
            </p:cNvSpPr>
            <p:nvPr/>
          </p:nvSpPr>
          <p:spPr bwMode="auto">
            <a:xfrm rot="5400000">
              <a:off x="4976" y="1867"/>
              <a:ext cx="2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spcBef>
                  <a:spcPct val="50000"/>
                </a:spcBef>
              </a:pP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p>
          </p:txBody>
        </p:sp>
        <p:grpSp>
          <p:nvGrpSpPr>
            <p:cNvPr id="11" name="Group 10">
              <a:extLst>
                <a:ext uri="{FF2B5EF4-FFF2-40B4-BE49-F238E27FC236}">
                  <a16:creationId xmlns:a16="http://schemas.microsoft.com/office/drawing/2014/main" id="{36BC716D-E21D-4F7B-BF9B-AEEC58488387}"/>
                </a:ext>
              </a:extLst>
            </p:cNvPr>
            <p:cNvGrpSpPr>
              <a:grpSpLocks/>
            </p:cNvGrpSpPr>
            <p:nvPr/>
          </p:nvGrpSpPr>
          <p:grpSpPr bwMode="auto">
            <a:xfrm>
              <a:off x="4460" y="3259"/>
              <a:ext cx="230" cy="99"/>
              <a:chOff x="1648" y="1844"/>
              <a:chExt cx="191" cy="63"/>
            </a:xfrm>
          </p:grpSpPr>
          <p:sp>
            <p:nvSpPr>
              <p:cNvPr id="20" name="Line 11">
                <a:extLst>
                  <a:ext uri="{FF2B5EF4-FFF2-40B4-BE49-F238E27FC236}">
                    <a16:creationId xmlns:a16="http://schemas.microsoft.com/office/drawing/2014/main" id="{FCD45D2F-E90E-415C-84D6-D321AE3CBCBC}"/>
                  </a:ext>
                </a:extLst>
              </p:cNvPr>
              <p:cNvSpPr>
                <a:spLocks noChangeShapeType="1"/>
              </p:cNvSpPr>
              <p:nvPr/>
            </p:nvSpPr>
            <p:spPr bwMode="auto">
              <a:xfrm>
                <a:off x="1655" y="1850"/>
                <a:ext cx="144"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Line 12">
                <a:extLst>
                  <a:ext uri="{FF2B5EF4-FFF2-40B4-BE49-F238E27FC236}">
                    <a16:creationId xmlns:a16="http://schemas.microsoft.com/office/drawing/2014/main" id="{FAD158CC-969E-4485-B4E5-7E95FFFB471E}"/>
                  </a:ext>
                </a:extLst>
              </p:cNvPr>
              <p:cNvSpPr>
                <a:spLocks noChangeShapeType="1"/>
              </p:cNvSpPr>
              <p:nvPr/>
            </p:nvSpPr>
            <p:spPr bwMode="auto">
              <a:xfrm>
                <a:off x="1648" y="1902"/>
                <a:ext cx="149"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Line 13">
                <a:extLst>
                  <a:ext uri="{FF2B5EF4-FFF2-40B4-BE49-F238E27FC236}">
                    <a16:creationId xmlns:a16="http://schemas.microsoft.com/office/drawing/2014/main" id="{0D41F140-3C0D-4F75-9D8A-67F75EDDCE05}"/>
                  </a:ext>
                </a:extLst>
              </p:cNvPr>
              <p:cNvSpPr>
                <a:spLocks noChangeShapeType="1"/>
              </p:cNvSpPr>
              <p:nvPr/>
            </p:nvSpPr>
            <p:spPr bwMode="auto">
              <a:xfrm rot="21091731">
                <a:off x="1794" y="1845"/>
                <a:ext cx="45" cy="33"/>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Line 14">
                <a:extLst>
                  <a:ext uri="{FF2B5EF4-FFF2-40B4-BE49-F238E27FC236}">
                    <a16:creationId xmlns:a16="http://schemas.microsoft.com/office/drawing/2014/main" id="{EDE963D4-76C9-4991-8B53-93F0784CB9D1}"/>
                  </a:ext>
                </a:extLst>
              </p:cNvPr>
              <p:cNvSpPr>
                <a:spLocks noChangeShapeType="1"/>
              </p:cNvSpPr>
              <p:nvPr/>
            </p:nvSpPr>
            <p:spPr bwMode="auto">
              <a:xfrm rot="508269" flipV="1">
                <a:off x="1794" y="1869"/>
                <a:ext cx="44" cy="38"/>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4" name="Line 15">
                <a:extLst>
                  <a:ext uri="{FF2B5EF4-FFF2-40B4-BE49-F238E27FC236}">
                    <a16:creationId xmlns:a16="http://schemas.microsoft.com/office/drawing/2014/main" id="{58FA3AD9-2E67-4FC8-951D-C4B0F8196960}"/>
                  </a:ext>
                </a:extLst>
              </p:cNvPr>
              <p:cNvSpPr>
                <a:spLocks noChangeShapeType="1"/>
              </p:cNvSpPr>
              <p:nvPr/>
            </p:nvSpPr>
            <p:spPr bwMode="auto">
              <a:xfrm>
                <a:off x="1655" y="1844"/>
                <a:ext cx="0" cy="62"/>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12" name="Freeform 16">
              <a:extLst>
                <a:ext uri="{FF2B5EF4-FFF2-40B4-BE49-F238E27FC236}">
                  <a16:creationId xmlns:a16="http://schemas.microsoft.com/office/drawing/2014/main" id="{B2A5097A-86D1-45DC-AFE7-88EF5B9C22D8}"/>
                </a:ext>
              </a:extLst>
            </p:cNvPr>
            <p:cNvSpPr>
              <a:spLocks/>
            </p:cNvSpPr>
            <p:nvPr/>
          </p:nvSpPr>
          <p:spPr bwMode="auto">
            <a:xfrm flipV="1">
              <a:off x="4453" y="3404"/>
              <a:ext cx="272" cy="1"/>
            </a:xfrm>
            <a:custGeom>
              <a:avLst/>
              <a:gdLst>
                <a:gd name="T0" fmla="*/ 0 w 216"/>
                <a:gd name="T1" fmla="*/ 0 h 1"/>
                <a:gd name="T2" fmla="*/ 216 w 216"/>
                <a:gd name="T3" fmla="*/ 1 h 1"/>
              </a:gdLst>
              <a:ahLst/>
              <a:cxnLst>
                <a:cxn ang="0">
                  <a:pos x="T0" y="T1"/>
                </a:cxn>
                <a:cxn ang="0">
                  <a:pos x="T2" y="T3"/>
                </a:cxn>
              </a:cxnLst>
              <a:rect l="0" t="0" r="r" b="b"/>
              <a:pathLst>
                <a:path w="216" h="1">
                  <a:moveTo>
                    <a:pt x="0" y="0"/>
                  </a:moveTo>
                  <a:lnTo>
                    <a:pt x="216" y="1"/>
                  </a:lnTo>
                </a:path>
              </a:pathLst>
            </a:custGeom>
            <a:noFill/>
            <a:ln w="31750">
              <a:solidFill>
                <a:srgbClr val="9900CC"/>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Line 17">
              <a:extLst>
                <a:ext uri="{FF2B5EF4-FFF2-40B4-BE49-F238E27FC236}">
                  <a16:creationId xmlns:a16="http://schemas.microsoft.com/office/drawing/2014/main" id="{5AB10A1E-B2F8-47D8-9768-62947B0EA88B}"/>
                </a:ext>
              </a:extLst>
            </p:cNvPr>
            <p:cNvSpPr>
              <a:spLocks noChangeShapeType="1"/>
            </p:cNvSpPr>
            <p:nvPr/>
          </p:nvSpPr>
          <p:spPr bwMode="auto">
            <a:xfrm>
              <a:off x="4957" y="3368"/>
              <a:ext cx="288" cy="0"/>
            </a:xfrm>
            <a:prstGeom prst="line">
              <a:avLst/>
            </a:prstGeom>
            <a:noFill/>
            <a:ln w="3175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Freeform 18">
              <a:extLst>
                <a:ext uri="{FF2B5EF4-FFF2-40B4-BE49-F238E27FC236}">
                  <a16:creationId xmlns:a16="http://schemas.microsoft.com/office/drawing/2014/main" id="{E61514A4-E9CC-4C7D-9E62-514BA2B6C3AC}"/>
                </a:ext>
              </a:extLst>
            </p:cNvPr>
            <p:cNvSpPr>
              <a:spLocks/>
            </p:cNvSpPr>
            <p:nvPr/>
          </p:nvSpPr>
          <p:spPr bwMode="auto">
            <a:xfrm>
              <a:off x="4320" y="2000"/>
              <a:ext cx="3" cy="1368"/>
            </a:xfrm>
            <a:custGeom>
              <a:avLst/>
              <a:gdLst>
                <a:gd name="T0" fmla="*/ 3 w 3"/>
                <a:gd name="T1" fmla="*/ 0 h 1368"/>
                <a:gd name="T2" fmla="*/ 0 w 3"/>
                <a:gd name="T3" fmla="*/ 1368 h 1368"/>
              </a:gdLst>
              <a:ahLst/>
              <a:cxnLst>
                <a:cxn ang="0">
                  <a:pos x="T0" y="T1"/>
                </a:cxn>
                <a:cxn ang="0">
                  <a:pos x="T2" y="T3"/>
                </a:cxn>
              </a:cxnLst>
              <a:rect l="0" t="0" r="r" b="b"/>
              <a:pathLst>
                <a:path w="3" h="1368">
                  <a:moveTo>
                    <a:pt x="3" y="0"/>
                  </a:moveTo>
                  <a:lnTo>
                    <a:pt x="0" y="1368"/>
                  </a:lnTo>
                </a:path>
              </a:pathLst>
            </a:custGeom>
            <a:noFill/>
            <a:ln w="12700" cap="flat" cmpd="sng">
              <a:solidFill>
                <a:schemeClr val="tx1"/>
              </a:solidFill>
              <a:prstDash val="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5" name="Object 19">
              <a:extLst>
                <a:ext uri="{FF2B5EF4-FFF2-40B4-BE49-F238E27FC236}">
                  <a16:creationId xmlns:a16="http://schemas.microsoft.com/office/drawing/2014/main" id="{D9EE6C07-2ECB-4ECB-9F63-CEB234CB126D}"/>
                </a:ext>
              </a:extLst>
            </p:cNvPr>
            <p:cNvGraphicFramePr>
              <a:graphicFrameLocks noChangeAspect="1"/>
            </p:cNvGraphicFramePr>
            <p:nvPr>
              <p:extLst>
                <p:ext uri="{D42A27DB-BD31-4B8C-83A1-F6EECF244321}">
                  <p14:modId xmlns:p14="http://schemas.microsoft.com/office/powerpoint/2010/main" val="1707282079"/>
                </p:ext>
              </p:extLst>
            </p:nvPr>
          </p:nvGraphicFramePr>
          <p:xfrm>
            <a:off x="4933" y="2487"/>
            <a:ext cx="294" cy="239"/>
          </p:xfrm>
          <a:graphic>
            <a:graphicData uri="http://schemas.openxmlformats.org/presentationml/2006/ole">
              <mc:AlternateContent xmlns:mc="http://schemas.openxmlformats.org/markup-compatibility/2006">
                <mc:Choice xmlns:v="urn:schemas-microsoft-com:vml" Requires="v">
                  <p:oleObj spid="_x0000_s8399" name="Equation" r:id="rId3" imgW="203040" imgH="164880" progId="Equation.DSMT4">
                    <p:embed/>
                  </p:oleObj>
                </mc:Choice>
                <mc:Fallback>
                  <p:oleObj name="Equation" r:id="rId3" imgW="203040" imgH="164880" progId="Equation.DSMT4">
                    <p:embed/>
                    <p:pic>
                      <p:nvPicPr>
                        <p:cNvPr id="121875" name="Object 19"/>
                        <p:cNvPicPr>
                          <a:picLocks noChangeAspect="1" noChangeArrowheads="1"/>
                        </p:cNvPicPr>
                        <p:nvPr/>
                      </p:nvPicPr>
                      <p:blipFill>
                        <a:blip r:embed="rId4"/>
                        <a:srcRect/>
                        <a:stretch>
                          <a:fillRect/>
                        </a:stretch>
                      </p:blipFill>
                      <p:spPr bwMode="auto">
                        <a:xfrm>
                          <a:off x="4933" y="2487"/>
                          <a:ext cx="294" cy="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20">
              <a:extLst>
                <a:ext uri="{FF2B5EF4-FFF2-40B4-BE49-F238E27FC236}">
                  <a16:creationId xmlns:a16="http://schemas.microsoft.com/office/drawing/2014/main" id="{8D607D7D-0BF9-45D9-8167-298A3AC7BA5A}"/>
                </a:ext>
              </a:extLst>
            </p:cNvPr>
            <p:cNvGraphicFramePr>
              <a:graphicFrameLocks noChangeAspect="1"/>
            </p:cNvGraphicFramePr>
            <p:nvPr>
              <p:extLst>
                <p:ext uri="{D42A27DB-BD31-4B8C-83A1-F6EECF244321}">
                  <p14:modId xmlns:p14="http://schemas.microsoft.com/office/powerpoint/2010/main" val="3500507647"/>
                </p:ext>
              </p:extLst>
            </p:nvPr>
          </p:nvGraphicFramePr>
          <p:xfrm>
            <a:off x="4112" y="2422"/>
            <a:ext cx="153" cy="268"/>
          </p:xfrm>
          <a:graphic>
            <a:graphicData uri="http://schemas.openxmlformats.org/presentationml/2006/ole">
              <mc:AlternateContent xmlns:mc="http://schemas.openxmlformats.org/markup-compatibility/2006">
                <mc:Choice xmlns:v="urn:schemas-microsoft-com:vml" Requires="v">
                  <p:oleObj spid="_x0000_s8400" name="Equation" r:id="rId5" imgW="101520" imgH="177480" progId="Equation.DSMT4">
                    <p:embed/>
                  </p:oleObj>
                </mc:Choice>
                <mc:Fallback>
                  <p:oleObj name="Equation" r:id="rId5" imgW="101520" imgH="177480" progId="Equation.DSMT4">
                    <p:embed/>
                    <p:pic>
                      <p:nvPicPr>
                        <p:cNvPr id="121876" name="Object 20"/>
                        <p:cNvPicPr>
                          <a:picLocks noChangeAspect="1" noChangeArrowheads="1"/>
                        </p:cNvPicPr>
                        <p:nvPr/>
                      </p:nvPicPr>
                      <p:blipFill>
                        <a:blip r:embed="rId6"/>
                        <a:srcRect/>
                        <a:stretch>
                          <a:fillRect/>
                        </a:stretch>
                      </p:blipFill>
                      <p:spPr bwMode="auto">
                        <a:xfrm>
                          <a:off x="4112" y="2422"/>
                          <a:ext cx="153"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21">
              <a:extLst>
                <a:ext uri="{FF2B5EF4-FFF2-40B4-BE49-F238E27FC236}">
                  <a16:creationId xmlns:a16="http://schemas.microsoft.com/office/drawing/2014/main" id="{C9FBFBA7-5AEB-4AF6-87D9-6E04E9937400}"/>
                </a:ext>
              </a:extLst>
            </p:cNvPr>
            <p:cNvGraphicFramePr>
              <a:graphicFrameLocks noChangeAspect="1"/>
            </p:cNvGraphicFramePr>
            <p:nvPr>
              <p:extLst>
                <p:ext uri="{D42A27DB-BD31-4B8C-83A1-F6EECF244321}">
                  <p14:modId xmlns:p14="http://schemas.microsoft.com/office/powerpoint/2010/main" val="1561054090"/>
                </p:ext>
              </p:extLst>
            </p:nvPr>
          </p:nvGraphicFramePr>
          <p:xfrm>
            <a:off x="4453" y="3386"/>
            <a:ext cx="260" cy="360"/>
          </p:xfrm>
          <a:graphic>
            <a:graphicData uri="http://schemas.openxmlformats.org/presentationml/2006/ole">
              <mc:AlternateContent xmlns:mc="http://schemas.openxmlformats.org/markup-compatibility/2006">
                <mc:Choice xmlns:v="urn:schemas-microsoft-com:vml" Requires="v">
                  <p:oleObj spid="_x0000_s8401" name="Equation" r:id="rId7" imgW="164880" imgH="228600" progId="Equation.DSMT4">
                    <p:embed/>
                  </p:oleObj>
                </mc:Choice>
                <mc:Fallback>
                  <p:oleObj name="Equation" r:id="rId7" imgW="164880" imgH="228600" progId="Equation.DSMT4">
                    <p:embed/>
                    <p:pic>
                      <p:nvPicPr>
                        <p:cNvPr id="121877" name="Object 21"/>
                        <p:cNvPicPr>
                          <a:picLocks noChangeAspect="1" noChangeArrowheads="1"/>
                        </p:cNvPicPr>
                        <p:nvPr/>
                      </p:nvPicPr>
                      <p:blipFill>
                        <a:blip r:embed="rId8"/>
                        <a:srcRect/>
                        <a:stretch>
                          <a:fillRect/>
                        </a:stretch>
                      </p:blipFill>
                      <p:spPr bwMode="auto">
                        <a:xfrm>
                          <a:off x="4453" y="3386"/>
                          <a:ext cx="260" cy="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 name="Object 22">
              <a:extLst>
                <a:ext uri="{FF2B5EF4-FFF2-40B4-BE49-F238E27FC236}">
                  <a16:creationId xmlns:a16="http://schemas.microsoft.com/office/drawing/2014/main" id="{15003E5A-803D-4ACD-A012-BAE987F20BEC}"/>
                </a:ext>
              </a:extLst>
            </p:cNvPr>
            <p:cNvGraphicFramePr>
              <a:graphicFrameLocks noChangeAspect="1"/>
            </p:cNvGraphicFramePr>
            <p:nvPr>
              <p:extLst>
                <p:ext uri="{D42A27DB-BD31-4B8C-83A1-F6EECF244321}">
                  <p14:modId xmlns:p14="http://schemas.microsoft.com/office/powerpoint/2010/main" val="4276891267"/>
                </p:ext>
              </p:extLst>
            </p:nvPr>
          </p:nvGraphicFramePr>
          <p:xfrm>
            <a:off x="4434" y="3023"/>
            <a:ext cx="279" cy="220"/>
          </p:xfrm>
          <a:graphic>
            <a:graphicData uri="http://schemas.openxmlformats.org/presentationml/2006/ole">
              <mc:AlternateContent xmlns:mc="http://schemas.openxmlformats.org/markup-compatibility/2006">
                <mc:Choice xmlns:v="urn:schemas-microsoft-com:vml" Requires="v">
                  <p:oleObj spid="_x0000_s8402" name="Equation" r:id="rId9" imgW="177480" imgH="139680" progId="Equation.DSMT4">
                    <p:embed/>
                  </p:oleObj>
                </mc:Choice>
                <mc:Fallback>
                  <p:oleObj name="Equation" r:id="rId9" imgW="177480" imgH="139680" progId="Equation.DSMT4">
                    <p:embed/>
                    <p:pic>
                      <p:nvPicPr>
                        <p:cNvPr id="121878" name="Object 22"/>
                        <p:cNvPicPr>
                          <a:picLocks noChangeAspect="1" noChangeArrowheads="1"/>
                        </p:cNvPicPr>
                        <p:nvPr/>
                      </p:nvPicPr>
                      <p:blipFill>
                        <a:blip r:embed="rId10"/>
                        <a:srcRect/>
                        <a:stretch>
                          <a:fillRect/>
                        </a:stretch>
                      </p:blipFill>
                      <p:spPr bwMode="auto">
                        <a:xfrm>
                          <a:off x="4434" y="3023"/>
                          <a:ext cx="279"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23">
              <a:extLst>
                <a:ext uri="{FF2B5EF4-FFF2-40B4-BE49-F238E27FC236}">
                  <a16:creationId xmlns:a16="http://schemas.microsoft.com/office/drawing/2014/main" id="{5F58178E-185C-442C-A383-B769467B01EB}"/>
                </a:ext>
              </a:extLst>
            </p:cNvPr>
            <p:cNvGraphicFramePr>
              <a:graphicFrameLocks noChangeAspect="1"/>
            </p:cNvGraphicFramePr>
            <p:nvPr>
              <p:extLst>
                <p:ext uri="{D42A27DB-BD31-4B8C-83A1-F6EECF244321}">
                  <p14:modId xmlns:p14="http://schemas.microsoft.com/office/powerpoint/2010/main" val="1290335162"/>
                </p:ext>
              </p:extLst>
            </p:nvPr>
          </p:nvGraphicFramePr>
          <p:xfrm>
            <a:off x="5002" y="3064"/>
            <a:ext cx="200" cy="279"/>
          </p:xfrm>
          <a:graphic>
            <a:graphicData uri="http://schemas.openxmlformats.org/presentationml/2006/ole">
              <mc:AlternateContent xmlns:mc="http://schemas.openxmlformats.org/markup-compatibility/2006">
                <mc:Choice xmlns:v="urn:schemas-microsoft-com:vml" Requires="v">
                  <p:oleObj spid="_x0000_s8403" name="Equation" r:id="rId11" imgW="126720" imgH="177480" progId="Equation.DSMT4">
                    <p:embed/>
                  </p:oleObj>
                </mc:Choice>
                <mc:Fallback>
                  <p:oleObj name="Equation" r:id="rId11" imgW="126720" imgH="177480" progId="Equation.DSMT4">
                    <p:embed/>
                    <p:pic>
                      <p:nvPicPr>
                        <p:cNvPr id="121879" name="Object 23"/>
                        <p:cNvPicPr>
                          <a:picLocks noChangeAspect="1" noChangeArrowheads="1"/>
                        </p:cNvPicPr>
                        <p:nvPr/>
                      </p:nvPicPr>
                      <p:blipFill>
                        <a:blip r:embed="rId12"/>
                        <a:srcRect/>
                        <a:stretch>
                          <a:fillRect/>
                        </a:stretch>
                      </p:blipFill>
                      <p:spPr bwMode="auto">
                        <a:xfrm>
                          <a:off x="5002" y="3064"/>
                          <a:ext cx="200"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29668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AE77021-1F10-49DB-9373-6876468B4F95}"/>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31703E2A-5F4E-4201-B5B3-F90662AC99BF}"/>
              </a:ext>
            </a:extLst>
          </p:cNvPr>
          <p:cNvSpPr>
            <a:spLocks noGrp="1"/>
          </p:cNvSpPr>
          <p:nvPr>
            <p:ph type="sldNum" sz="quarter" idx="12"/>
          </p:nvPr>
        </p:nvSpPr>
        <p:spPr/>
        <p:txBody>
          <a:bodyPr/>
          <a:lstStyle/>
          <a:p>
            <a:fld id="{0E81DA72-FED3-491C-8B54-9DCADA948234}" type="slidenum">
              <a:rPr lang="zh-CN" altLang="en-US" smtClean="0"/>
              <a:t>12</a:t>
            </a:fld>
            <a:endParaRPr lang="zh-CN" altLang="en-US"/>
          </a:p>
        </p:txBody>
      </p:sp>
      <p:grpSp>
        <p:nvGrpSpPr>
          <p:cNvPr id="4" name="Group 30">
            <a:extLst>
              <a:ext uri="{FF2B5EF4-FFF2-40B4-BE49-F238E27FC236}">
                <a16:creationId xmlns:a16="http://schemas.microsoft.com/office/drawing/2014/main" id="{673376D2-A403-4ECC-94F7-02E8EFFFEBD1}"/>
              </a:ext>
            </a:extLst>
          </p:cNvPr>
          <p:cNvGrpSpPr>
            <a:grpSpLocks/>
          </p:cNvGrpSpPr>
          <p:nvPr/>
        </p:nvGrpSpPr>
        <p:grpSpPr bwMode="auto">
          <a:xfrm>
            <a:off x="6556375" y="658024"/>
            <a:ext cx="1860550" cy="3022600"/>
            <a:chOff x="4112" y="1842"/>
            <a:chExt cx="1172" cy="1904"/>
          </a:xfrm>
        </p:grpSpPr>
        <p:sp>
          <p:nvSpPr>
            <p:cNvPr id="5" name="AutoShape 6">
              <a:extLst>
                <a:ext uri="{FF2B5EF4-FFF2-40B4-BE49-F238E27FC236}">
                  <a16:creationId xmlns:a16="http://schemas.microsoft.com/office/drawing/2014/main" id="{F836493C-3894-4366-9485-FE9391E395E7}"/>
                </a:ext>
              </a:extLst>
            </p:cNvPr>
            <p:cNvSpPr>
              <a:spLocks noChangeArrowheads="1"/>
            </p:cNvSpPr>
            <p:nvPr/>
          </p:nvSpPr>
          <p:spPr bwMode="auto">
            <a:xfrm rot="-10800000">
              <a:off x="4732" y="1864"/>
              <a:ext cx="244" cy="192"/>
            </a:xfrm>
            <a:prstGeom prst="triangle">
              <a:avLst>
                <a:gd name="adj" fmla="val 4947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Rectangle 7">
              <a:extLst>
                <a:ext uri="{FF2B5EF4-FFF2-40B4-BE49-F238E27FC236}">
                  <a16:creationId xmlns:a16="http://schemas.microsoft.com/office/drawing/2014/main" id="{59132466-E51A-40B1-80D8-DA4F5F7CBC1C}"/>
                </a:ext>
              </a:extLst>
            </p:cNvPr>
            <p:cNvSpPr>
              <a:spLocks noChangeArrowheads="1"/>
            </p:cNvSpPr>
            <p:nvPr/>
          </p:nvSpPr>
          <p:spPr bwMode="auto">
            <a:xfrm rot="5400000">
              <a:off x="4162" y="2647"/>
              <a:ext cx="1382" cy="87"/>
            </a:xfrm>
            <a:prstGeom prst="rect">
              <a:avLst/>
            </a:prstGeom>
            <a:solidFill>
              <a:srgbClr val="66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Line 8">
              <a:extLst>
                <a:ext uri="{FF2B5EF4-FFF2-40B4-BE49-F238E27FC236}">
                  <a16:creationId xmlns:a16="http://schemas.microsoft.com/office/drawing/2014/main" id="{81EAE279-1E10-4487-B373-5AA958420DCF}"/>
                </a:ext>
              </a:extLst>
            </p:cNvPr>
            <p:cNvSpPr>
              <a:spLocks noChangeShapeType="1"/>
            </p:cNvSpPr>
            <p:nvPr/>
          </p:nvSpPr>
          <p:spPr bwMode="auto">
            <a:xfrm rot="10800000">
              <a:off x="4668" y="1842"/>
              <a:ext cx="367" cy="4"/>
            </a:xfrm>
            <a:prstGeom prst="line">
              <a:avLst/>
            </a:prstGeom>
            <a:noFill/>
            <a:ln w="762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Text Box 9">
              <a:extLst>
                <a:ext uri="{FF2B5EF4-FFF2-40B4-BE49-F238E27FC236}">
                  <a16:creationId xmlns:a16="http://schemas.microsoft.com/office/drawing/2014/main" id="{ECFC371F-81DE-4A81-8117-2F63DCAB3F34}"/>
                </a:ext>
              </a:extLst>
            </p:cNvPr>
            <p:cNvSpPr txBox="1">
              <a:spLocks noChangeArrowheads="1"/>
            </p:cNvSpPr>
            <p:nvPr/>
          </p:nvSpPr>
          <p:spPr bwMode="auto">
            <a:xfrm rot="5400000">
              <a:off x="4976" y="1867"/>
              <a:ext cx="2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spcBef>
                  <a:spcPct val="50000"/>
                </a:spcBef>
              </a:pP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p>
          </p:txBody>
        </p:sp>
        <p:grpSp>
          <p:nvGrpSpPr>
            <p:cNvPr id="9" name="Group 10">
              <a:extLst>
                <a:ext uri="{FF2B5EF4-FFF2-40B4-BE49-F238E27FC236}">
                  <a16:creationId xmlns:a16="http://schemas.microsoft.com/office/drawing/2014/main" id="{8762496B-A647-4387-8C67-77E06C651F41}"/>
                </a:ext>
              </a:extLst>
            </p:cNvPr>
            <p:cNvGrpSpPr>
              <a:grpSpLocks/>
            </p:cNvGrpSpPr>
            <p:nvPr/>
          </p:nvGrpSpPr>
          <p:grpSpPr bwMode="auto">
            <a:xfrm>
              <a:off x="4460" y="3259"/>
              <a:ext cx="230" cy="99"/>
              <a:chOff x="1648" y="1844"/>
              <a:chExt cx="191" cy="63"/>
            </a:xfrm>
          </p:grpSpPr>
          <p:sp>
            <p:nvSpPr>
              <p:cNvPr id="18" name="Line 11">
                <a:extLst>
                  <a:ext uri="{FF2B5EF4-FFF2-40B4-BE49-F238E27FC236}">
                    <a16:creationId xmlns:a16="http://schemas.microsoft.com/office/drawing/2014/main" id="{2EA87B64-73AF-4A0B-BBD9-82B593850572}"/>
                  </a:ext>
                </a:extLst>
              </p:cNvPr>
              <p:cNvSpPr>
                <a:spLocks noChangeShapeType="1"/>
              </p:cNvSpPr>
              <p:nvPr/>
            </p:nvSpPr>
            <p:spPr bwMode="auto">
              <a:xfrm>
                <a:off x="1655" y="1850"/>
                <a:ext cx="144"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Line 12">
                <a:extLst>
                  <a:ext uri="{FF2B5EF4-FFF2-40B4-BE49-F238E27FC236}">
                    <a16:creationId xmlns:a16="http://schemas.microsoft.com/office/drawing/2014/main" id="{B43E870C-D765-4188-A6B8-88D01D08ADE1}"/>
                  </a:ext>
                </a:extLst>
              </p:cNvPr>
              <p:cNvSpPr>
                <a:spLocks noChangeShapeType="1"/>
              </p:cNvSpPr>
              <p:nvPr/>
            </p:nvSpPr>
            <p:spPr bwMode="auto">
              <a:xfrm>
                <a:off x="1648" y="1902"/>
                <a:ext cx="149" cy="0"/>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Line 13">
                <a:extLst>
                  <a:ext uri="{FF2B5EF4-FFF2-40B4-BE49-F238E27FC236}">
                    <a16:creationId xmlns:a16="http://schemas.microsoft.com/office/drawing/2014/main" id="{402C612F-B033-4F12-8339-AF7600CE0BE7}"/>
                  </a:ext>
                </a:extLst>
              </p:cNvPr>
              <p:cNvSpPr>
                <a:spLocks noChangeShapeType="1"/>
              </p:cNvSpPr>
              <p:nvPr/>
            </p:nvSpPr>
            <p:spPr bwMode="auto">
              <a:xfrm rot="21091731">
                <a:off x="1794" y="1845"/>
                <a:ext cx="45" cy="33"/>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Line 14">
                <a:extLst>
                  <a:ext uri="{FF2B5EF4-FFF2-40B4-BE49-F238E27FC236}">
                    <a16:creationId xmlns:a16="http://schemas.microsoft.com/office/drawing/2014/main" id="{65323228-5479-4D81-82BB-1ADECD850F61}"/>
                  </a:ext>
                </a:extLst>
              </p:cNvPr>
              <p:cNvSpPr>
                <a:spLocks noChangeShapeType="1"/>
              </p:cNvSpPr>
              <p:nvPr/>
            </p:nvSpPr>
            <p:spPr bwMode="auto">
              <a:xfrm rot="508269" flipV="1">
                <a:off x="1794" y="1869"/>
                <a:ext cx="44" cy="38"/>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Line 15">
                <a:extLst>
                  <a:ext uri="{FF2B5EF4-FFF2-40B4-BE49-F238E27FC236}">
                    <a16:creationId xmlns:a16="http://schemas.microsoft.com/office/drawing/2014/main" id="{2CFFC312-9B23-42E0-A2D5-8C0E6E7EA0A4}"/>
                  </a:ext>
                </a:extLst>
              </p:cNvPr>
              <p:cNvSpPr>
                <a:spLocks noChangeShapeType="1"/>
              </p:cNvSpPr>
              <p:nvPr/>
            </p:nvSpPr>
            <p:spPr bwMode="auto">
              <a:xfrm>
                <a:off x="1655" y="1844"/>
                <a:ext cx="0" cy="62"/>
              </a:xfrm>
              <a:prstGeom prst="line">
                <a:avLst/>
              </a:prstGeom>
              <a:noFill/>
              <a:ln w="28575">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10" name="Freeform 16">
              <a:extLst>
                <a:ext uri="{FF2B5EF4-FFF2-40B4-BE49-F238E27FC236}">
                  <a16:creationId xmlns:a16="http://schemas.microsoft.com/office/drawing/2014/main" id="{CFD7A692-444C-4293-A63A-F9C921B91E72}"/>
                </a:ext>
              </a:extLst>
            </p:cNvPr>
            <p:cNvSpPr>
              <a:spLocks/>
            </p:cNvSpPr>
            <p:nvPr/>
          </p:nvSpPr>
          <p:spPr bwMode="auto">
            <a:xfrm flipV="1">
              <a:off x="4453" y="3404"/>
              <a:ext cx="272" cy="1"/>
            </a:xfrm>
            <a:custGeom>
              <a:avLst/>
              <a:gdLst>
                <a:gd name="T0" fmla="*/ 0 w 216"/>
                <a:gd name="T1" fmla="*/ 0 h 1"/>
                <a:gd name="T2" fmla="*/ 216 w 216"/>
                <a:gd name="T3" fmla="*/ 1 h 1"/>
              </a:gdLst>
              <a:ahLst/>
              <a:cxnLst>
                <a:cxn ang="0">
                  <a:pos x="T0" y="T1"/>
                </a:cxn>
                <a:cxn ang="0">
                  <a:pos x="T2" y="T3"/>
                </a:cxn>
              </a:cxnLst>
              <a:rect l="0" t="0" r="r" b="b"/>
              <a:pathLst>
                <a:path w="216" h="1">
                  <a:moveTo>
                    <a:pt x="0" y="0"/>
                  </a:moveTo>
                  <a:lnTo>
                    <a:pt x="216" y="1"/>
                  </a:lnTo>
                </a:path>
              </a:pathLst>
            </a:custGeom>
            <a:noFill/>
            <a:ln w="31750">
              <a:solidFill>
                <a:srgbClr val="9900CC"/>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1" name="Line 17">
              <a:extLst>
                <a:ext uri="{FF2B5EF4-FFF2-40B4-BE49-F238E27FC236}">
                  <a16:creationId xmlns:a16="http://schemas.microsoft.com/office/drawing/2014/main" id="{21E8E771-30C9-44BE-AD9B-7064C1465AE6}"/>
                </a:ext>
              </a:extLst>
            </p:cNvPr>
            <p:cNvSpPr>
              <a:spLocks noChangeShapeType="1"/>
            </p:cNvSpPr>
            <p:nvPr/>
          </p:nvSpPr>
          <p:spPr bwMode="auto">
            <a:xfrm>
              <a:off x="4957" y="3368"/>
              <a:ext cx="288" cy="0"/>
            </a:xfrm>
            <a:prstGeom prst="line">
              <a:avLst/>
            </a:prstGeom>
            <a:noFill/>
            <a:ln w="3175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Freeform 18">
              <a:extLst>
                <a:ext uri="{FF2B5EF4-FFF2-40B4-BE49-F238E27FC236}">
                  <a16:creationId xmlns:a16="http://schemas.microsoft.com/office/drawing/2014/main" id="{F1D31F31-6236-4406-8B90-8FC3015B7332}"/>
                </a:ext>
              </a:extLst>
            </p:cNvPr>
            <p:cNvSpPr>
              <a:spLocks/>
            </p:cNvSpPr>
            <p:nvPr/>
          </p:nvSpPr>
          <p:spPr bwMode="auto">
            <a:xfrm>
              <a:off x="4320" y="2000"/>
              <a:ext cx="3" cy="1368"/>
            </a:xfrm>
            <a:custGeom>
              <a:avLst/>
              <a:gdLst>
                <a:gd name="T0" fmla="*/ 3 w 3"/>
                <a:gd name="T1" fmla="*/ 0 h 1368"/>
                <a:gd name="T2" fmla="*/ 0 w 3"/>
                <a:gd name="T3" fmla="*/ 1368 h 1368"/>
              </a:gdLst>
              <a:ahLst/>
              <a:cxnLst>
                <a:cxn ang="0">
                  <a:pos x="T0" y="T1"/>
                </a:cxn>
                <a:cxn ang="0">
                  <a:pos x="T2" y="T3"/>
                </a:cxn>
              </a:cxnLst>
              <a:rect l="0" t="0" r="r" b="b"/>
              <a:pathLst>
                <a:path w="3" h="1368">
                  <a:moveTo>
                    <a:pt x="3" y="0"/>
                  </a:moveTo>
                  <a:lnTo>
                    <a:pt x="0" y="1368"/>
                  </a:lnTo>
                </a:path>
              </a:pathLst>
            </a:custGeom>
            <a:noFill/>
            <a:ln w="12700" cap="flat" cmpd="sng">
              <a:solidFill>
                <a:schemeClr val="tx1"/>
              </a:solidFill>
              <a:prstDash val="dash"/>
              <a:round/>
              <a:headEnd type="arrow"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3" name="Object 19">
              <a:extLst>
                <a:ext uri="{FF2B5EF4-FFF2-40B4-BE49-F238E27FC236}">
                  <a16:creationId xmlns:a16="http://schemas.microsoft.com/office/drawing/2014/main" id="{66313D1D-D218-45AE-B805-DDAC9CA1D451}"/>
                </a:ext>
              </a:extLst>
            </p:cNvPr>
            <p:cNvGraphicFramePr>
              <a:graphicFrameLocks noChangeAspect="1"/>
            </p:cNvGraphicFramePr>
            <p:nvPr>
              <p:extLst>
                <p:ext uri="{D42A27DB-BD31-4B8C-83A1-F6EECF244321}">
                  <p14:modId xmlns:p14="http://schemas.microsoft.com/office/powerpoint/2010/main" val="3995106528"/>
                </p:ext>
              </p:extLst>
            </p:nvPr>
          </p:nvGraphicFramePr>
          <p:xfrm>
            <a:off x="4933" y="2487"/>
            <a:ext cx="294" cy="239"/>
          </p:xfrm>
          <a:graphic>
            <a:graphicData uri="http://schemas.openxmlformats.org/presentationml/2006/ole">
              <mc:AlternateContent xmlns:mc="http://schemas.openxmlformats.org/markup-compatibility/2006">
                <mc:Choice xmlns:v="urn:schemas-microsoft-com:vml" Requires="v">
                  <p:oleObj spid="_x0000_s9658" name="Equation" r:id="rId3" imgW="203040" imgH="164880" progId="Equation.DSMT4">
                    <p:embed/>
                  </p:oleObj>
                </mc:Choice>
                <mc:Fallback>
                  <p:oleObj name="Equation" r:id="rId3" imgW="203040" imgH="164880" progId="Equation.DSMT4">
                    <p:embed/>
                    <p:pic>
                      <p:nvPicPr>
                        <p:cNvPr id="15" name="Object 19">
                          <a:extLst>
                            <a:ext uri="{FF2B5EF4-FFF2-40B4-BE49-F238E27FC236}">
                              <a16:creationId xmlns:a16="http://schemas.microsoft.com/office/drawing/2014/main" id="{D9EE6C07-2ECB-4ECB-9F63-CEB234CB126D}"/>
                            </a:ext>
                          </a:extLst>
                        </p:cNvPr>
                        <p:cNvPicPr>
                          <a:picLocks noChangeAspect="1" noChangeArrowheads="1"/>
                        </p:cNvPicPr>
                        <p:nvPr/>
                      </p:nvPicPr>
                      <p:blipFill>
                        <a:blip r:embed="rId4"/>
                        <a:srcRect/>
                        <a:stretch>
                          <a:fillRect/>
                        </a:stretch>
                      </p:blipFill>
                      <p:spPr bwMode="auto">
                        <a:xfrm>
                          <a:off x="4933" y="2487"/>
                          <a:ext cx="294" cy="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20">
              <a:extLst>
                <a:ext uri="{FF2B5EF4-FFF2-40B4-BE49-F238E27FC236}">
                  <a16:creationId xmlns:a16="http://schemas.microsoft.com/office/drawing/2014/main" id="{67F54857-DC5F-496F-9174-53F000C35D0C}"/>
                </a:ext>
              </a:extLst>
            </p:cNvPr>
            <p:cNvGraphicFramePr>
              <a:graphicFrameLocks noChangeAspect="1"/>
            </p:cNvGraphicFramePr>
            <p:nvPr>
              <p:extLst>
                <p:ext uri="{D42A27DB-BD31-4B8C-83A1-F6EECF244321}">
                  <p14:modId xmlns:p14="http://schemas.microsoft.com/office/powerpoint/2010/main" val="3045560587"/>
                </p:ext>
              </p:extLst>
            </p:nvPr>
          </p:nvGraphicFramePr>
          <p:xfrm>
            <a:off x="4112" y="2422"/>
            <a:ext cx="153" cy="268"/>
          </p:xfrm>
          <a:graphic>
            <a:graphicData uri="http://schemas.openxmlformats.org/presentationml/2006/ole">
              <mc:AlternateContent xmlns:mc="http://schemas.openxmlformats.org/markup-compatibility/2006">
                <mc:Choice xmlns:v="urn:schemas-microsoft-com:vml" Requires="v">
                  <p:oleObj spid="_x0000_s9659" name="Equation" r:id="rId5" imgW="101520" imgH="177480" progId="Equation.DSMT4">
                    <p:embed/>
                  </p:oleObj>
                </mc:Choice>
                <mc:Fallback>
                  <p:oleObj name="Equation" r:id="rId5" imgW="101520" imgH="177480" progId="Equation.DSMT4">
                    <p:embed/>
                    <p:pic>
                      <p:nvPicPr>
                        <p:cNvPr id="16" name="Object 20">
                          <a:extLst>
                            <a:ext uri="{FF2B5EF4-FFF2-40B4-BE49-F238E27FC236}">
                              <a16:creationId xmlns:a16="http://schemas.microsoft.com/office/drawing/2014/main" id="{8D607D7D-0BF9-45D9-8167-298A3AC7BA5A}"/>
                            </a:ext>
                          </a:extLst>
                        </p:cNvPr>
                        <p:cNvPicPr>
                          <a:picLocks noChangeAspect="1" noChangeArrowheads="1"/>
                        </p:cNvPicPr>
                        <p:nvPr/>
                      </p:nvPicPr>
                      <p:blipFill>
                        <a:blip r:embed="rId6"/>
                        <a:srcRect/>
                        <a:stretch>
                          <a:fillRect/>
                        </a:stretch>
                      </p:blipFill>
                      <p:spPr bwMode="auto">
                        <a:xfrm>
                          <a:off x="4112" y="2422"/>
                          <a:ext cx="153" cy="2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ct 21">
              <a:extLst>
                <a:ext uri="{FF2B5EF4-FFF2-40B4-BE49-F238E27FC236}">
                  <a16:creationId xmlns:a16="http://schemas.microsoft.com/office/drawing/2014/main" id="{32EBDBB8-F57A-445C-BD7B-B2B005E8B85F}"/>
                </a:ext>
              </a:extLst>
            </p:cNvPr>
            <p:cNvGraphicFramePr>
              <a:graphicFrameLocks noChangeAspect="1"/>
            </p:cNvGraphicFramePr>
            <p:nvPr>
              <p:extLst>
                <p:ext uri="{D42A27DB-BD31-4B8C-83A1-F6EECF244321}">
                  <p14:modId xmlns:p14="http://schemas.microsoft.com/office/powerpoint/2010/main" val="109379241"/>
                </p:ext>
              </p:extLst>
            </p:nvPr>
          </p:nvGraphicFramePr>
          <p:xfrm>
            <a:off x="4453" y="3386"/>
            <a:ext cx="260" cy="360"/>
          </p:xfrm>
          <a:graphic>
            <a:graphicData uri="http://schemas.openxmlformats.org/presentationml/2006/ole">
              <mc:AlternateContent xmlns:mc="http://schemas.openxmlformats.org/markup-compatibility/2006">
                <mc:Choice xmlns:v="urn:schemas-microsoft-com:vml" Requires="v">
                  <p:oleObj spid="_x0000_s9660" name="Equation" r:id="rId7" imgW="164880" imgH="228600" progId="Equation.DSMT4">
                    <p:embed/>
                  </p:oleObj>
                </mc:Choice>
                <mc:Fallback>
                  <p:oleObj name="Equation" r:id="rId7" imgW="164880" imgH="228600" progId="Equation.DSMT4">
                    <p:embed/>
                    <p:pic>
                      <p:nvPicPr>
                        <p:cNvPr id="17" name="Object 21">
                          <a:extLst>
                            <a:ext uri="{FF2B5EF4-FFF2-40B4-BE49-F238E27FC236}">
                              <a16:creationId xmlns:a16="http://schemas.microsoft.com/office/drawing/2014/main" id="{C9FBFBA7-5AEB-4AF6-87D9-6E04E9937400}"/>
                            </a:ext>
                          </a:extLst>
                        </p:cNvPr>
                        <p:cNvPicPr>
                          <a:picLocks noChangeAspect="1" noChangeArrowheads="1"/>
                        </p:cNvPicPr>
                        <p:nvPr/>
                      </p:nvPicPr>
                      <p:blipFill>
                        <a:blip r:embed="rId8"/>
                        <a:srcRect/>
                        <a:stretch>
                          <a:fillRect/>
                        </a:stretch>
                      </p:blipFill>
                      <p:spPr bwMode="auto">
                        <a:xfrm>
                          <a:off x="4453" y="3386"/>
                          <a:ext cx="260" cy="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ct 22">
              <a:extLst>
                <a:ext uri="{FF2B5EF4-FFF2-40B4-BE49-F238E27FC236}">
                  <a16:creationId xmlns:a16="http://schemas.microsoft.com/office/drawing/2014/main" id="{3EE7B717-F329-474F-A67B-058FC56B3D34}"/>
                </a:ext>
              </a:extLst>
            </p:cNvPr>
            <p:cNvGraphicFramePr>
              <a:graphicFrameLocks noChangeAspect="1"/>
            </p:cNvGraphicFramePr>
            <p:nvPr>
              <p:extLst>
                <p:ext uri="{D42A27DB-BD31-4B8C-83A1-F6EECF244321}">
                  <p14:modId xmlns:p14="http://schemas.microsoft.com/office/powerpoint/2010/main" val="1500639099"/>
                </p:ext>
              </p:extLst>
            </p:nvPr>
          </p:nvGraphicFramePr>
          <p:xfrm>
            <a:off x="4434" y="3023"/>
            <a:ext cx="279" cy="220"/>
          </p:xfrm>
          <a:graphic>
            <a:graphicData uri="http://schemas.openxmlformats.org/presentationml/2006/ole">
              <mc:AlternateContent xmlns:mc="http://schemas.openxmlformats.org/markup-compatibility/2006">
                <mc:Choice xmlns:v="urn:schemas-microsoft-com:vml" Requires="v">
                  <p:oleObj spid="_x0000_s9661" name="Equation" r:id="rId9" imgW="177480" imgH="139680" progId="Equation.DSMT4">
                    <p:embed/>
                  </p:oleObj>
                </mc:Choice>
                <mc:Fallback>
                  <p:oleObj name="Equation" r:id="rId9" imgW="177480" imgH="139680" progId="Equation.DSMT4">
                    <p:embed/>
                    <p:pic>
                      <p:nvPicPr>
                        <p:cNvPr id="18" name="Object 22">
                          <a:extLst>
                            <a:ext uri="{FF2B5EF4-FFF2-40B4-BE49-F238E27FC236}">
                              <a16:creationId xmlns:a16="http://schemas.microsoft.com/office/drawing/2014/main" id="{15003E5A-803D-4ACD-A012-BAE987F20BEC}"/>
                            </a:ext>
                          </a:extLst>
                        </p:cNvPr>
                        <p:cNvPicPr>
                          <a:picLocks noChangeAspect="1" noChangeArrowheads="1"/>
                        </p:cNvPicPr>
                        <p:nvPr/>
                      </p:nvPicPr>
                      <p:blipFill>
                        <a:blip r:embed="rId10"/>
                        <a:srcRect/>
                        <a:stretch>
                          <a:fillRect/>
                        </a:stretch>
                      </p:blipFill>
                      <p:spPr bwMode="auto">
                        <a:xfrm>
                          <a:off x="4434" y="3023"/>
                          <a:ext cx="279"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 name="Object 23">
              <a:extLst>
                <a:ext uri="{FF2B5EF4-FFF2-40B4-BE49-F238E27FC236}">
                  <a16:creationId xmlns:a16="http://schemas.microsoft.com/office/drawing/2014/main" id="{B38CD123-4756-4F19-86ED-6677AFC81D96}"/>
                </a:ext>
              </a:extLst>
            </p:cNvPr>
            <p:cNvGraphicFramePr>
              <a:graphicFrameLocks noChangeAspect="1"/>
            </p:cNvGraphicFramePr>
            <p:nvPr>
              <p:extLst>
                <p:ext uri="{D42A27DB-BD31-4B8C-83A1-F6EECF244321}">
                  <p14:modId xmlns:p14="http://schemas.microsoft.com/office/powerpoint/2010/main" val="2081574934"/>
                </p:ext>
              </p:extLst>
            </p:nvPr>
          </p:nvGraphicFramePr>
          <p:xfrm>
            <a:off x="5002" y="3064"/>
            <a:ext cx="200" cy="279"/>
          </p:xfrm>
          <a:graphic>
            <a:graphicData uri="http://schemas.openxmlformats.org/presentationml/2006/ole">
              <mc:AlternateContent xmlns:mc="http://schemas.openxmlformats.org/markup-compatibility/2006">
                <mc:Choice xmlns:v="urn:schemas-microsoft-com:vml" Requires="v">
                  <p:oleObj spid="_x0000_s9662" name="Equation" r:id="rId11" imgW="126720" imgH="177480" progId="Equation.DSMT4">
                    <p:embed/>
                  </p:oleObj>
                </mc:Choice>
                <mc:Fallback>
                  <p:oleObj name="Equation" r:id="rId11" imgW="126720" imgH="177480" progId="Equation.DSMT4">
                    <p:embed/>
                    <p:pic>
                      <p:nvPicPr>
                        <p:cNvPr id="19" name="Object 23">
                          <a:extLst>
                            <a:ext uri="{FF2B5EF4-FFF2-40B4-BE49-F238E27FC236}">
                              <a16:creationId xmlns:a16="http://schemas.microsoft.com/office/drawing/2014/main" id="{5F58178E-185C-442C-A383-B769467B01EB}"/>
                            </a:ext>
                          </a:extLst>
                        </p:cNvPr>
                        <p:cNvPicPr>
                          <a:picLocks noChangeAspect="1" noChangeArrowheads="1"/>
                        </p:cNvPicPr>
                        <p:nvPr/>
                      </p:nvPicPr>
                      <p:blipFill>
                        <a:blip r:embed="rId12"/>
                        <a:srcRect/>
                        <a:stretch>
                          <a:fillRect/>
                        </a:stretch>
                      </p:blipFill>
                      <p:spPr bwMode="auto">
                        <a:xfrm>
                          <a:off x="5002" y="3064"/>
                          <a:ext cx="200" cy="2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3" name="Text Box 3">
            <a:extLst>
              <a:ext uri="{FF2B5EF4-FFF2-40B4-BE49-F238E27FC236}">
                <a16:creationId xmlns:a16="http://schemas.microsoft.com/office/drawing/2014/main" id="{7274BE94-52D8-4F8A-8BF8-F5130DC5DE59}"/>
              </a:ext>
            </a:extLst>
          </p:cNvPr>
          <p:cNvSpPr txBox="1">
            <a:spLocks noChangeArrowheads="1"/>
          </p:cNvSpPr>
          <p:nvPr/>
        </p:nvSpPr>
        <p:spPr bwMode="auto">
          <a:xfrm>
            <a:off x="266700" y="400681"/>
            <a:ext cx="4394638" cy="46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85000"/>
              </a:lnSpc>
              <a:spcBef>
                <a:spcPct val="20000"/>
              </a:spcBef>
            </a:pPr>
            <a:r>
              <a:rPr lang="zh-CN" altLang="en-US" sz="2800" b="1" dirty="0">
                <a:solidFill>
                  <a:srgbClr val="0000FF"/>
                </a:solidFill>
                <a:latin typeface="华文楷体" panose="02010600040101010101" pitchFamily="2" charset="-122"/>
                <a:ea typeface="华文楷体" panose="02010600040101010101" pitchFamily="2" charset="-122"/>
              </a:rPr>
              <a:t>解：</a:t>
            </a:r>
            <a:r>
              <a:rPr lang="zh-CN" altLang="en-US" sz="2800" b="1" dirty="0">
                <a:latin typeface="华文楷体" panose="02010600040101010101" pitchFamily="2" charset="-122"/>
                <a:ea typeface="华文楷体" panose="02010600040101010101" pitchFamily="2" charset="-122"/>
              </a:rPr>
              <a:t>系统的角动量守恒：</a:t>
            </a:r>
          </a:p>
        </p:txBody>
      </p:sp>
      <p:sp>
        <p:nvSpPr>
          <p:cNvPr id="24" name="Text Box 4">
            <a:extLst>
              <a:ext uri="{FF2B5EF4-FFF2-40B4-BE49-F238E27FC236}">
                <a16:creationId xmlns:a16="http://schemas.microsoft.com/office/drawing/2014/main" id="{C81713AA-5424-429E-A270-C63242A46AC6}"/>
              </a:ext>
            </a:extLst>
          </p:cNvPr>
          <p:cNvSpPr txBox="1">
            <a:spLocks noChangeArrowheads="1"/>
          </p:cNvSpPr>
          <p:nvPr/>
        </p:nvSpPr>
        <p:spPr bwMode="auto">
          <a:xfrm>
            <a:off x="1352615" y="5010483"/>
            <a:ext cx="5105335"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latin typeface="华文楷体" panose="02010600040101010101" pitchFamily="2" charset="-122"/>
                <a:ea typeface="华文楷体" panose="02010600040101010101" pitchFamily="2" charset="-122"/>
              </a:rPr>
              <a:t>注意：碰撞过程中，轴上有水平分力，所以动量不守恒。</a:t>
            </a:r>
          </a:p>
        </p:txBody>
      </p:sp>
      <p:graphicFrame>
        <p:nvGraphicFramePr>
          <p:cNvPr id="25" name="Object 24">
            <a:extLst>
              <a:ext uri="{FF2B5EF4-FFF2-40B4-BE49-F238E27FC236}">
                <a16:creationId xmlns:a16="http://schemas.microsoft.com/office/drawing/2014/main" id="{F0832313-9511-4D94-A5B8-45A1DE14BBFF}"/>
              </a:ext>
            </a:extLst>
          </p:cNvPr>
          <p:cNvGraphicFramePr>
            <a:graphicFrameLocks noChangeAspect="1"/>
          </p:cNvGraphicFramePr>
          <p:nvPr>
            <p:extLst>
              <p:ext uri="{D42A27DB-BD31-4B8C-83A1-F6EECF244321}">
                <p14:modId xmlns:p14="http://schemas.microsoft.com/office/powerpoint/2010/main" val="1172822191"/>
              </p:ext>
            </p:extLst>
          </p:nvPr>
        </p:nvGraphicFramePr>
        <p:xfrm>
          <a:off x="1190647" y="1879492"/>
          <a:ext cx="3270326" cy="873526"/>
        </p:xfrm>
        <a:graphic>
          <a:graphicData uri="http://schemas.openxmlformats.org/presentationml/2006/ole">
            <mc:AlternateContent xmlns:mc="http://schemas.openxmlformats.org/markup-compatibility/2006">
              <mc:Choice xmlns:v="urn:schemas-microsoft-com:vml" Requires="v">
                <p:oleObj spid="_x0000_s9663" name="Equation" r:id="rId13" imgW="1473120" imgH="393480" progId="Equation.DSMT4">
                  <p:embed/>
                </p:oleObj>
              </mc:Choice>
              <mc:Fallback>
                <p:oleObj name="Equation" r:id="rId13" imgW="1473120" imgH="393480" progId="Equation.DSMT4">
                  <p:embed/>
                  <p:pic>
                    <p:nvPicPr>
                      <p:cNvPr id="162840" name="Object 24"/>
                      <p:cNvPicPr>
                        <a:picLocks noChangeAspect="1" noChangeArrowheads="1"/>
                      </p:cNvPicPr>
                      <p:nvPr/>
                    </p:nvPicPr>
                    <p:blipFill>
                      <a:blip r:embed="rId14"/>
                      <a:srcRect/>
                      <a:stretch>
                        <a:fillRect/>
                      </a:stretch>
                    </p:blipFill>
                    <p:spPr bwMode="auto">
                      <a:xfrm>
                        <a:off x="1190647" y="1879492"/>
                        <a:ext cx="3270326"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25">
            <a:extLst>
              <a:ext uri="{FF2B5EF4-FFF2-40B4-BE49-F238E27FC236}">
                <a16:creationId xmlns:a16="http://schemas.microsoft.com/office/drawing/2014/main" id="{3862F414-0EB6-40B8-B69E-3F1396644C8A}"/>
              </a:ext>
            </a:extLst>
          </p:cNvPr>
          <p:cNvGraphicFramePr>
            <a:graphicFrameLocks noChangeAspect="1"/>
          </p:cNvGraphicFramePr>
          <p:nvPr>
            <p:extLst>
              <p:ext uri="{D42A27DB-BD31-4B8C-83A1-F6EECF244321}">
                <p14:modId xmlns:p14="http://schemas.microsoft.com/office/powerpoint/2010/main" val="505376101"/>
              </p:ext>
            </p:extLst>
          </p:nvPr>
        </p:nvGraphicFramePr>
        <p:xfrm>
          <a:off x="1190647" y="1176609"/>
          <a:ext cx="1353046" cy="394006"/>
        </p:xfrm>
        <a:graphic>
          <a:graphicData uri="http://schemas.openxmlformats.org/presentationml/2006/ole">
            <mc:AlternateContent xmlns:mc="http://schemas.openxmlformats.org/markup-compatibility/2006">
              <mc:Choice xmlns:v="urn:schemas-microsoft-com:vml" Requires="v">
                <p:oleObj spid="_x0000_s9664" name="Equation" r:id="rId15" imgW="609480" imgH="177480" progId="Equation.DSMT4">
                  <p:embed/>
                </p:oleObj>
              </mc:Choice>
              <mc:Fallback>
                <p:oleObj name="Equation" r:id="rId15" imgW="609480" imgH="177480" progId="Equation.DSMT4">
                  <p:embed/>
                  <p:pic>
                    <p:nvPicPr>
                      <p:cNvPr id="162841" name="Object 25"/>
                      <p:cNvPicPr>
                        <a:picLocks noChangeAspect="1" noChangeArrowheads="1"/>
                      </p:cNvPicPr>
                      <p:nvPr/>
                    </p:nvPicPr>
                    <p:blipFill>
                      <a:blip r:embed="rId16"/>
                      <a:srcRect/>
                      <a:stretch>
                        <a:fillRect/>
                      </a:stretch>
                    </p:blipFill>
                    <p:spPr bwMode="auto">
                      <a:xfrm>
                        <a:off x="1190647" y="1176609"/>
                        <a:ext cx="1353046" cy="39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26">
            <a:extLst>
              <a:ext uri="{FF2B5EF4-FFF2-40B4-BE49-F238E27FC236}">
                <a16:creationId xmlns:a16="http://schemas.microsoft.com/office/drawing/2014/main" id="{3A77316E-B570-4757-B59F-465DF23A5420}"/>
              </a:ext>
            </a:extLst>
          </p:cNvPr>
          <p:cNvGraphicFramePr>
            <a:graphicFrameLocks noChangeAspect="1"/>
          </p:cNvGraphicFramePr>
          <p:nvPr>
            <p:extLst>
              <p:ext uri="{D42A27DB-BD31-4B8C-83A1-F6EECF244321}">
                <p14:modId xmlns:p14="http://schemas.microsoft.com/office/powerpoint/2010/main" val="2140498759"/>
              </p:ext>
            </p:extLst>
          </p:nvPr>
        </p:nvGraphicFramePr>
        <p:xfrm>
          <a:off x="2975944" y="962582"/>
          <a:ext cx="1408990" cy="873526"/>
        </p:xfrm>
        <a:graphic>
          <a:graphicData uri="http://schemas.openxmlformats.org/presentationml/2006/ole">
            <mc:AlternateContent xmlns:mc="http://schemas.openxmlformats.org/markup-compatibility/2006">
              <mc:Choice xmlns:v="urn:schemas-microsoft-com:vml" Requires="v">
                <p:oleObj spid="_x0000_s9665" name="Equation" r:id="rId17" imgW="634680" imgH="393480" progId="Equation.DSMT4">
                  <p:embed/>
                </p:oleObj>
              </mc:Choice>
              <mc:Fallback>
                <p:oleObj name="Equation" r:id="rId17" imgW="634680" imgH="393480" progId="Equation.DSMT4">
                  <p:embed/>
                  <p:pic>
                    <p:nvPicPr>
                      <p:cNvPr id="162842" name="Object 26"/>
                      <p:cNvPicPr>
                        <a:picLocks noChangeAspect="1" noChangeArrowheads="1"/>
                      </p:cNvPicPr>
                      <p:nvPr/>
                    </p:nvPicPr>
                    <p:blipFill>
                      <a:blip r:embed="rId18"/>
                      <a:srcRect/>
                      <a:stretch>
                        <a:fillRect/>
                      </a:stretch>
                    </p:blipFill>
                    <p:spPr bwMode="auto">
                      <a:xfrm>
                        <a:off x="2975944" y="962582"/>
                        <a:ext cx="1408990" cy="873526"/>
                      </a:xfrm>
                      <a:prstGeom prst="rect">
                        <a:avLst/>
                      </a:prstGeom>
                      <a:noFill/>
                      <a:ln>
                        <a:noFill/>
                      </a:ln>
                      <a:effectLst/>
                    </p:spPr>
                  </p:pic>
                </p:oleObj>
              </mc:Fallback>
            </mc:AlternateContent>
          </a:graphicData>
        </a:graphic>
      </p:graphicFrame>
      <p:graphicFrame>
        <p:nvGraphicFramePr>
          <p:cNvPr id="28" name="Object 27">
            <a:extLst>
              <a:ext uri="{FF2B5EF4-FFF2-40B4-BE49-F238E27FC236}">
                <a16:creationId xmlns:a16="http://schemas.microsoft.com/office/drawing/2014/main" id="{C3810F46-01EA-44FE-8D82-E8843CF3F1EA}"/>
              </a:ext>
            </a:extLst>
          </p:cNvPr>
          <p:cNvGraphicFramePr>
            <a:graphicFrameLocks noChangeAspect="1"/>
          </p:cNvGraphicFramePr>
          <p:nvPr>
            <p:extLst>
              <p:ext uri="{D42A27DB-BD31-4B8C-83A1-F6EECF244321}">
                <p14:modId xmlns:p14="http://schemas.microsoft.com/office/powerpoint/2010/main" val="3924623543"/>
              </p:ext>
            </p:extLst>
          </p:nvPr>
        </p:nvGraphicFramePr>
        <p:xfrm>
          <a:off x="2065871" y="2996831"/>
          <a:ext cx="1240358" cy="394006"/>
        </p:xfrm>
        <a:graphic>
          <a:graphicData uri="http://schemas.openxmlformats.org/presentationml/2006/ole">
            <mc:AlternateContent xmlns:mc="http://schemas.openxmlformats.org/markup-compatibility/2006">
              <mc:Choice xmlns:v="urn:schemas-microsoft-com:vml" Requires="v">
                <p:oleObj spid="_x0000_s9666" name="Equation" r:id="rId19" imgW="558720" imgH="177480" progId="Equation.DSMT4">
                  <p:embed/>
                </p:oleObj>
              </mc:Choice>
              <mc:Fallback>
                <p:oleObj name="Equation" r:id="rId19" imgW="558720" imgH="177480" progId="Equation.DSMT4">
                  <p:embed/>
                  <p:pic>
                    <p:nvPicPr>
                      <p:cNvPr id="162843" name="Object 27"/>
                      <p:cNvPicPr>
                        <a:picLocks noChangeAspect="1" noChangeArrowheads="1"/>
                      </p:cNvPicPr>
                      <p:nvPr/>
                    </p:nvPicPr>
                    <p:blipFill>
                      <a:blip r:embed="rId20"/>
                      <a:srcRect/>
                      <a:stretch>
                        <a:fillRect/>
                      </a:stretch>
                    </p:blipFill>
                    <p:spPr bwMode="auto">
                      <a:xfrm>
                        <a:off x="2065871" y="2996831"/>
                        <a:ext cx="1240358" cy="394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28">
            <a:extLst>
              <a:ext uri="{FF2B5EF4-FFF2-40B4-BE49-F238E27FC236}">
                <a16:creationId xmlns:a16="http://schemas.microsoft.com/office/drawing/2014/main" id="{BC4675CD-6C15-466D-8302-C49A4AB472F6}"/>
              </a:ext>
            </a:extLst>
          </p:cNvPr>
          <p:cNvGraphicFramePr>
            <a:graphicFrameLocks noChangeAspect="1"/>
          </p:cNvGraphicFramePr>
          <p:nvPr>
            <p:extLst>
              <p:ext uri="{D42A27DB-BD31-4B8C-83A1-F6EECF244321}">
                <p14:modId xmlns:p14="http://schemas.microsoft.com/office/powerpoint/2010/main" val="4212179250"/>
              </p:ext>
            </p:extLst>
          </p:nvPr>
        </p:nvGraphicFramePr>
        <p:xfrm>
          <a:off x="1480896" y="3672024"/>
          <a:ext cx="2480717" cy="901498"/>
        </p:xfrm>
        <a:graphic>
          <a:graphicData uri="http://schemas.openxmlformats.org/presentationml/2006/ole">
            <mc:AlternateContent xmlns:mc="http://schemas.openxmlformats.org/markup-compatibility/2006">
              <mc:Choice xmlns:v="urn:schemas-microsoft-com:vml" Requires="v">
                <p:oleObj spid="_x0000_s9667" name="Equation" r:id="rId21" imgW="1117440" imgH="406080" progId="Equation.DSMT4">
                  <p:embed/>
                </p:oleObj>
              </mc:Choice>
              <mc:Fallback>
                <p:oleObj name="Equation" r:id="rId21" imgW="1117440" imgH="406080" progId="Equation.DSMT4">
                  <p:embed/>
                  <p:pic>
                    <p:nvPicPr>
                      <p:cNvPr id="162844" name="Object 28"/>
                      <p:cNvPicPr>
                        <a:picLocks noChangeAspect="1" noChangeArrowheads="1"/>
                      </p:cNvPicPr>
                      <p:nvPr/>
                    </p:nvPicPr>
                    <p:blipFill>
                      <a:blip r:embed="rId22"/>
                      <a:srcRect/>
                      <a:stretch>
                        <a:fillRect/>
                      </a:stretch>
                    </p:blipFill>
                    <p:spPr bwMode="auto">
                      <a:xfrm>
                        <a:off x="1480896" y="3672024"/>
                        <a:ext cx="2480717" cy="901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5041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wipe(left)">
                                      <p:cBhvr>
                                        <p:cTn id="7" dur="500"/>
                                        <p:tgtEl>
                                          <p:spTgt spid="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up)">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xEl>
                                              <p:pRg st="0" end="0"/>
                                            </p:txEl>
                                          </p:spTgt>
                                        </p:tgtEl>
                                        <p:attrNameLst>
                                          <p:attrName>style.visibility</p:attrName>
                                        </p:attrNameLst>
                                      </p:cBhvr>
                                      <p:to>
                                        <p:strVal val="visible"/>
                                      </p:to>
                                    </p:set>
                                    <p:animEffect transition="in" filter="wipe(left)">
                                      <p:cBhvr>
                                        <p:cTn id="37"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autoUpdateAnimBg="0"/>
      <p:bldP spid="2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a:extLst>
              <a:ext uri="{FF2B5EF4-FFF2-40B4-BE49-F238E27FC236}">
                <a16:creationId xmlns:a16="http://schemas.microsoft.com/office/drawing/2014/main" id="{697422D8-02BD-4C9B-B6F9-2D61D673B454}"/>
              </a:ext>
            </a:extLst>
          </p:cNvPr>
          <p:cNvSpPr txBox="1">
            <a:spLocks noChangeArrowheads="1"/>
          </p:cNvSpPr>
          <p:nvPr/>
        </p:nvSpPr>
        <p:spPr bwMode="auto">
          <a:xfrm>
            <a:off x="352670" y="3445491"/>
            <a:ext cx="8401050"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 (3)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确定一点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Q</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在实验室参考系中</a:t>
            </a:r>
            <a:endPar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从最初就保持静止，并证明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ab = k</a:t>
            </a:r>
            <a:r>
              <a:rPr lang="en-US" altLang="zh-CN" sz="2800" b="1" baseline="30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式中</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k</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是绕质心的回转半径。点</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Q</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叫做撞击中心。</a:t>
            </a:r>
          </a:p>
        </p:txBody>
      </p:sp>
      <p:sp>
        <p:nvSpPr>
          <p:cNvPr id="2" name="日期占位符 1">
            <a:extLst>
              <a:ext uri="{FF2B5EF4-FFF2-40B4-BE49-F238E27FC236}">
                <a16:creationId xmlns:a16="http://schemas.microsoft.com/office/drawing/2014/main" id="{25FE5D5A-330B-460A-800C-D26099AD4804}"/>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5649DADA-374F-4E86-B87D-6DDC4B157C37}"/>
              </a:ext>
            </a:extLst>
          </p:cNvPr>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4" name="Text Box 2">
            <a:extLst>
              <a:ext uri="{FF2B5EF4-FFF2-40B4-BE49-F238E27FC236}">
                <a16:creationId xmlns:a16="http://schemas.microsoft.com/office/drawing/2014/main" id="{C7F3BAF6-4240-483E-A557-3D2265B7C857}"/>
              </a:ext>
            </a:extLst>
          </p:cNvPr>
          <p:cNvSpPr txBox="1">
            <a:spLocks noChangeArrowheads="1"/>
          </p:cNvSpPr>
          <p:nvPr/>
        </p:nvSpPr>
        <p:spPr bwMode="auto">
          <a:xfrm>
            <a:off x="358542" y="239297"/>
            <a:ext cx="8344022"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：一根长为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的棒，置于无摩擦的水平面上，在一很短的时间间隔</a:t>
            </a:r>
            <a:r>
              <a:rPr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Δ</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t</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内，这棒受一力</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F</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打击而产生一个冲量，这力作用在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P</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点上， </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P</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至质心的距离为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，试求</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p>
        </p:txBody>
      </p:sp>
      <p:sp>
        <p:nvSpPr>
          <p:cNvPr id="5" name="Text Box 3">
            <a:extLst>
              <a:ext uri="{FF2B5EF4-FFF2-40B4-BE49-F238E27FC236}">
                <a16:creationId xmlns:a16="http://schemas.microsoft.com/office/drawing/2014/main" id="{74C28AD4-8AE6-441C-AD9F-161DF213F5DF}"/>
              </a:ext>
            </a:extLst>
          </p:cNvPr>
          <p:cNvSpPr txBox="1">
            <a:spLocks noChangeArrowheads="1"/>
          </p:cNvSpPr>
          <p:nvPr/>
        </p:nvSpPr>
        <p:spPr bwMode="auto">
          <a:xfrm>
            <a:off x="445670" y="2182210"/>
            <a:ext cx="3212886" cy="52322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Wingdings" pitchFamily="2" charset="2"/>
              </a:rPr>
              <a:t>)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质心的速度？</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           </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Text Box 4">
            <a:extLst>
              <a:ext uri="{FF2B5EF4-FFF2-40B4-BE49-F238E27FC236}">
                <a16:creationId xmlns:a16="http://schemas.microsoft.com/office/drawing/2014/main" id="{50CCEC6C-D89D-4D77-AF13-3C0C1C6EF978}"/>
              </a:ext>
            </a:extLst>
          </p:cNvPr>
          <p:cNvSpPr txBox="1">
            <a:spLocks noChangeArrowheads="1"/>
          </p:cNvSpPr>
          <p:nvPr/>
        </p:nvSpPr>
        <p:spPr bwMode="auto">
          <a:xfrm>
            <a:off x="426240" y="5383216"/>
            <a:ext cx="6918882"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(4)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证明若这力在</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Q</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处，则撞击中心在</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P</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点。</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8" name="Text Box 45">
            <a:extLst>
              <a:ext uri="{FF2B5EF4-FFF2-40B4-BE49-F238E27FC236}">
                <a16:creationId xmlns:a16="http://schemas.microsoft.com/office/drawing/2014/main" id="{E09ABB2F-BDB9-443B-833B-6F42B269FF91}"/>
              </a:ext>
            </a:extLst>
          </p:cNvPr>
          <p:cNvSpPr txBox="1">
            <a:spLocks noChangeArrowheads="1"/>
          </p:cNvSpPr>
          <p:nvPr/>
        </p:nvSpPr>
        <p:spPr bwMode="auto">
          <a:xfrm>
            <a:off x="438114" y="2789154"/>
            <a:ext cx="3584575"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buFont typeface="Marlett" pitchFamily="2" charset="2"/>
              <a:buNone/>
            </a:pP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(2)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绕质心的角速度</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p>
        </p:txBody>
      </p:sp>
      <p:grpSp>
        <p:nvGrpSpPr>
          <p:cNvPr id="45" name="组合 44">
            <a:extLst>
              <a:ext uri="{FF2B5EF4-FFF2-40B4-BE49-F238E27FC236}">
                <a16:creationId xmlns:a16="http://schemas.microsoft.com/office/drawing/2014/main" id="{B3159AC8-8E08-4EC6-B510-A3C4339E9E93}"/>
              </a:ext>
            </a:extLst>
          </p:cNvPr>
          <p:cNvGrpSpPr/>
          <p:nvPr/>
        </p:nvGrpSpPr>
        <p:grpSpPr>
          <a:xfrm>
            <a:off x="4132837" y="1724541"/>
            <a:ext cx="4709954" cy="2436739"/>
            <a:chOff x="4264217" y="2124947"/>
            <a:chExt cx="4709954" cy="2436739"/>
          </a:xfrm>
        </p:grpSpPr>
        <p:grpSp>
          <p:nvGrpSpPr>
            <p:cNvPr id="8" name="Group 49">
              <a:extLst>
                <a:ext uri="{FF2B5EF4-FFF2-40B4-BE49-F238E27FC236}">
                  <a16:creationId xmlns:a16="http://schemas.microsoft.com/office/drawing/2014/main" id="{460B831B-765B-469F-B003-2140EB4550E4}"/>
                </a:ext>
              </a:extLst>
            </p:cNvPr>
            <p:cNvGrpSpPr>
              <a:grpSpLocks/>
            </p:cNvGrpSpPr>
            <p:nvPr/>
          </p:nvGrpSpPr>
          <p:grpSpPr bwMode="auto">
            <a:xfrm>
              <a:off x="4264217" y="2130156"/>
              <a:ext cx="4709954" cy="2431530"/>
              <a:chOff x="3031" y="1006"/>
              <a:chExt cx="2432" cy="1106"/>
            </a:xfrm>
          </p:grpSpPr>
          <p:sp>
            <p:nvSpPr>
              <p:cNvPr id="36" name="Oval 15">
                <a:extLst>
                  <a:ext uri="{FF2B5EF4-FFF2-40B4-BE49-F238E27FC236}">
                    <a16:creationId xmlns:a16="http://schemas.microsoft.com/office/drawing/2014/main" id="{09166863-BC1F-409F-AF8C-4C3E725F01B6}"/>
                  </a:ext>
                </a:extLst>
              </p:cNvPr>
              <p:cNvSpPr>
                <a:spLocks noChangeArrowheads="1"/>
              </p:cNvSpPr>
              <p:nvPr/>
            </p:nvSpPr>
            <p:spPr bwMode="auto">
              <a:xfrm>
                <a:off x="4389" y="1566"/>
                <a:ext cx="54" cy="54"/>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4" name="Oval 18">
                <a:extLst>
                  <a:ext uri="{FF2B5EF4-FFF2-40B4-BE49-F238E27FC236}">
                    <a16:creationId xmlns:a16="http://schemas.microsoft.com/office/drawing/2014/main" id="{06EE7221-E09A-476A-BF71-1AD18577E6BE}"/>
                  </a:ext>
                </a:extLst>
              </p:cNvPr>
              <p:cNvSpPr>
                <a:spLocks noChangeArrowheads="1"/>
              </p:cNvSpPr>
              <p:nvPr/>
            </p:nvSpPr>
            <p:spPr bwMode="auto">
              <a:xfrm>
                <a:off x="3333" y="1566"/>
                <a:ext cx="54" cy="54"/>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1" name="Group 47">
                <a:extLst>
                  <a:ext uri="{FF2B5EF4-FFF2-40B4-BE49-F238E27FC236}">
                    <a16:creationId xmlns:a16="http://schemas.microsoft.com/office/drawing/2014/main" id="{485DFAD3-79F2-47D8-8EFB-01327592D629}"/>
                  </a:ext>
                </a:extLst>
              </p:cNvPr>
              <p:cNvGrpSpPr>
                <a:grpSpLocks/>
              </p:cNvGrpSpPr>
              <p:nvPr/>
            </p:nvGrpSpPr>
            <p:grpSpPr bwMode="auto">
              <a:xfrm>
                <a:off x="4959" y="1006"/>
                <a:ext cx="54" cy="612"/>
                <a:chOff x="4959" y="1006"/>
                <a:chExt cx="54" cy="612"/>
              </a:xfrm>
            </p:grpSpPr>
            <p:sp>
              <p:nvSpPr>
                <p:cNvPr id="29" name="Oval 21">
                  <a:extLst>
                    <a:ext uri="{FF2B5EF4-FFF2-40B4-BE49-F238E27FC236}">
                      <a16:creationId xmlns:a16="http://schemas.microsoft.com/office/drawing/2014/main" id="{6FCF19AC-EED0-4638-B386-8B71BFE1826D}"/>
                    </a:ext>
                  </a:extLst>
                </p:cNvPr>
                <p:cNvSpPr>
                  <a:spLocks noChangeArrowheads="1"/>
                </p:cNvSpPr>
                <p:nvPr/>
              </p:nvSpPr>
              <p:spPr bwMode="auto">
                <a:xfrm>
                  <a:off x="4959" y="1564"/>
                  <a:ext cx="54" cy="54"/>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2" name="Line 23">
                  <a:extLst>
                    <a:ext uri="{FF2B5EF4-FFF2-40B4-BE49-F238E27FC236}">
                      <a16:creationId xmlns:a16="http://schemas.microsoft.com/office/drawing/2014/main" id="{6D9AB98A-426D-48FC-A32A-5E65200A8557}"/>
                    </a:ext>
                  </a:extLst>
                </p:cNvPr>
                <p:cNvSpPr>
                  <a:spLocks noChangeShapeType="1"/>
                </p:cNvSpPr>
                <p:nvPr/>
              </p:nvSpPr>
              <p:spPr bwMode="auto">
                <a:xfrm>
                  <a:off x="4985" y="1006"/>
                  <a:ext cx="0" cy="528"/>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2" name="Group 25">
                <a:extLst>
                  <a:ext uri="{FF2B5EF4-FFF2-40B4-BE49-F238E27FC236}">
                    <a16:creationId xmlns:a16="http://schemas.microsoft.com/office/drawing/2014/main" id="{5FFF3570-0A17-489B-BA1E-3300E80ED8DB}"/>
                  </a:ext>
                </a:extLst>
              </p:cNvPr>
              <p:cNvGrpSpPr>
                <a:grpSpLocks/>
              </p:cNvGrpSpPr>
              <p:nvPr/>
            </p:nvGrpSpPr>
            <p:grpSpPr bwMode="auto">
              <a:xfrm>
                <a:off x="4417" y="1728"/>
                <a:ext cx="576" cy="384"/>
                <a:chOff x="4012" y="1728"/>
                <a:chExt cx="576" cy="384"/>
              </a:xfrm>
            </p:grpSpPr>
            <p:sp>
              <p:nvSpPr>
                <p:cNvPr id="25" name="Line 26">
                  <a:extLst>
                    <a:ext uri="{FF2B5EF4-FFF2-40B4-BE49-F238E27FC236}">
                      <a16:creationId xmlns:a16="http://schemas.microsoft.com/office/drawing/2014/main" id="{30421650-E3E4-45D0-8435-2C583124A99F}"/>
                    </a:ext>
                  </a:extLst>
                </p:cNvPr>
                <p:cNvSpPr>
                  <a:spLocks noChangeShapeType="1"/>
                </p:cNvSpPr>
                <p:nvPr/>
              </p:nvSpPr>
              <p:spPr bwMode="auto">
                <a:xfrm>
                  <a:off x="4012"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6" name="Line 27">
                  <a:extLst>
                    <a:ext uri="{FF2B5EF4-FFF2-40B4-BE49-F238E27FC236}">
                      <a16:creationId xmlns:a16="http://schemas.microsoft.com/office/drawing/2014/main" id="{EC2AAD49-1960-4057-AFCF-AA0F205577AF}"/>
                    </a:ext>
                  </a:extLst>
                </p:cNvPr>
                <p:cNvSpPr>
                  <a:spLocks noChangeShapeType="1"/>
                </p:cNvSpPr>
                <p:nvPr/>
              </p:nvSpPr>
              <p:spPr bwMode="auto">
                <a:xfrm>
                  <a:off x="4588"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7" name="Line 28">
                  <a:extLst>
                    <a:ext uri="{FF2B5EF4-FFF2-40B4-BE49-F238E27FC236}">
                      <a16:creationId xmlns:a16="http://schemas.microsoft.com/office/drawing/2014/main" id="{FCD18388-B107-46A0-A83E-ED82122C20FC}"/>
                    </a:ext>
                  </a:extLst>
                </p:cNvPr>
                <p:cNvSpPr>
                  <a:spLocks noChangeShapeType="1"/>
                </p:cNvSpPr>
                <p:nvPr/>
              </p:nvSpPr>
              <p:spPr bwMode="auto">
                <a:xfrm>
                  <a:off x="4032" y="1982"/>
                  <a:ext cx="528"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3" name="Group 30">
                <a:extLst>
                  <a:ext uri="{FF2B5EF4-FFF2-40B4-BE49-F238E27FC236}">
                    <a16:creationId xmlns:a16="http://schemas.microsoft.com/office/drawing/2014/main" id="{EFAC43DB-A6B1-4B70-877C-D282E1B6D42E}"/>
                  </a:ext>
                </a:extLst>
              </p:cNvPr>
              <p:cNvGrpSpPr>
                <a:grpSpLocks/>
              </p:cNvGrpSpPr>
              <p:nvPr/>
            </p:nvGrpSpPr>
            <p:grpSpPr bwMode="auto">
              <a:xfrm>
                <a:off x="3351" y="1728"/>
                <a:ext cx="1046" cy="384"/>
                <a:chOff x="2946" y="1728"/>
                <a:chExt cx="1046" cy="384"/>
              </a:xfrm>
            </p:grpSpPr>
            <p:sp>
              <p:nvSpPr>
                <p:cNvPr id="22" name="Line 31">
                  <a:extLst>
                    <a:ext uri="{FF2B5EF4-FFF2-40B4-BE49-F238E27FC236}">
                      <a16:creationId xmlns:a16="http://schemas.microsoft.com/office/drawing/2014/main" id="{66508C69-2A0D-4D83-9235-C35672E2BF27}"/>
                    </a:ext>
                  </a:extLst>
                </p:cNvPr>
                <p:cNvSpPr>
                  <a:spLocks noChangeShapeType="1"/>
                </p:cNvSpPr>
                <p:nvPr/>
              </p:nvSpPr>
              <p:spPr bwMode="auto">
                <a:xfrm>
                  <a:off x="2946"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Line 32">
                  <a:extLst>
                    <a:ext uri="{FF2B5EF4-FFF2-40B4-BE49-F238E27FC236}">
                      <a16:creationId xmlns:a16="http://schemas.microsoft.com/office/drawing/2014/main" id="{07468885-3CAB-462B-B645-AE7EA8D6F056}"/>
                    </a:ext>
                  </a:extLst>
                </p:cNvPr>
                <p:cNvSpPr>
                  <a:spLocks noChangeShapeType="1"/>
                </p:cNvSpPr>
                <p:nvPr/>
              </p:nvSpPr>
              <p:spPr bwMode="auto">
                <a:xfrm>
                  <a:off x="2974" y="1982"/>
                  <a:ext cx="1018"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4" name="Group 34">
                <a:extLst>
                  <a:ext uri="{FF2B5EF4-FFF2-40B4-BE49-F238E27FC236}">
                    <a16:creationId xmlns:a16="http://schemas.microsoft.com/office/drawing/2014/main" id="{1B4D839F-226A-4C91-B119-84919CE2C56D}"/>
                  </a:ext>
                </a:extLst>
              </p:cNvPr>
              <p:cNvGrpSpPr>
                <a:grpSpLocks/>
              </p:cNvGrpSpPr>
              <p:nvPr/>
            </p:nvGrpSpPr>
            <p:grpSpPr bwMode="auto">
              <a:xfrm>
                <a:off x="3031" y="1392"/>
                <a:ext cx="2432" cy="389"/>
                <a:chOff x="2611" y="2745"/>
                <a:chExt cx="2432" cy="389"/>
              </a:xfrm>
            </p:grpSpPr>
            <p:sp>
              <p:nvSpPr>
                <p:cNvPr id="15" name="Freeform 35">
                  <a:extLst>
                    <a:ext uri="{FF2B5EF4-FFF2-40B4-BE49-F238E27FC236}">
                      <a16:creationId xmlns:a16="http://schemas.microsoft.com/office/drawing/2014/main" id="{635DCDF9-306F-455B-9812-3EA9E6978292}"/>
                    </a:ext>
                  </a:extLst>
                </p:cNvPr>
                <p:cNvSpPr>
                  <a:spLocks/>
                </p:cNvSpPr>
                <p:nvPr/>
              </p:nvSpPr>
              <p:spPr bwMode="auto">
                <a:xfrm>
                  <a:off x="2694" y="2745"/>
                  <a:ext cx="2347" cy="199"/>
                </a:xfrm>
                <a:custGeom>
                  <a:avLst/>
                  <a:gdLst>
                    <a:gd name="T0" fmla="*/ 0 w 2352"/>
                    <a:gd name="T1" fmla="*/ 125 h 191"/>
                    <a:gd name="T2" fmla="*/ 888 w 2352"/>
                    <a:gd name="T3" fmla="*/ 101 h 191"/>
                    <a:gd name="T4" fmla="*/ 1710 w 2352"/>
                    <a:gd name="T5" fmla="*/ 5 h 191"/>
                    <a:gd name="T6" fmla="*/ 2034 w 2352"/>
                    <a:gd name="T7" fmla="*/ 23 h 191"/>
                    <a:gd name="T8" fmla="*/ 2244 w 2352"/>
                    <a:gd name="T9" fmla="*/ 77 h 191"/>
                    <a:gd name="T10" fmla="*/ 2352 w 2352"/>
                    <a:gd name="T11" fmla="*/ 191 h 191"/>
                  </a:gdLst>
                  <a:ahLst/>
                  <a:cxnLst>
                    <a:cxn ang="0">
                      <a:pos x="T0" y="T1"/>
                    </a:cxn>
                    <a:cxn ang="0">
                      <a:pos x="T2" y="T3"/>
                    </a:cxn>
                    <a:cxn ang="0">
                      <a:pos x="T4" y="T5"/>
                    </a:cxn>
                    <a:cxn ang="0">
                      <a:pos x="T6" y="T7"/>
                    </a:cxn>
                    <a:cxn ang="0">
                      <a:pos x="T8" y="T9"/>
                    </a:cxn>
                    <a:cxn ang="0">
                      <a:pos x="T10" y="T1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Freeform 36">
                  <a:extLst>
                    <a:ext uri="{FF2B5EF4-FFF2-40B4-BE49-F238E27FC236}">
                      <a16:creationId xmlns:a16="http://schemas.microsoft.com/office/drawing/2014/main" id="{5C57461D-7D9A-44F7-A756-C592878E17A3}"/>
                    </a:ext>
                  </a:extLst>
                </p:cNvPr>
                <p:cNvSpPr>
                  <a:spLocks/>
                </p:cNvSpPr>
                <p:nvPr/>
              </p:nvSpPr>
              <p:spPr bwMode="auto">
                <a:xfrm>
                  <a:off x="2622" y="2816"/>
                  <a:ext cx="1" cy="257"/>
                </a:xfrm>
                <a:custGeom>
                  <a:avLst/>
                  <a:gdLst>
                    <a:gd name="T0" fmla="*/ 0 w 1"/>
                    <a:gd name="T1" fmla="*/ 0 h 257"/>
                    <a:gd name="T2" fmla="*/ 1 w 1"/>
                    <a:gd name="T3" fmla="*/ 257 h 257"/>
                  </a:gdLst>
                  <a:ahLst/>
                  <a:cxnLst>
                    <a:cxn ang="0">
                      <a:pos x="T0" y="T1"/>
                    </a:cxn>
                    <a:cxn ang="0">
                      <a:pos x="T2" y="T3"/>
                    </a:cxn>
                  </a:cxnLst>
                  <a:rect l="0" t="0" r="r" b="b"/>
                  <a:pathLst>
                    <a:path w="1" h="257">
                      <a:moveTo>
                        <a:pt x="0" y="0"/>
                      </a:moveTo>
                      <a:lnTo>
                        <a:pt x="1" y="257"/>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Freeform 37">
                  <a:extLst>
                    <a:ext uri="{FF2B5EF4-FFF2-40B4-BE49-F238E27FC236}">
                      <a16:creationId xmlns:a16="http://schemas.microsoft.com/office/drawing/2014/main" id="{850145F2-1FCA-4E2C-A815-38B2A7070328}"/>
                    </a:ext>
                  </a:extLst>
                </p:cNvPr>
                <p:cNvSpPr>
                  <a:spLocks/>
                </p:cNvSpPr>
                <p:nvPr/>
              </p:nvSpPr>
              <p:spPr bwMode="auto">
                <a:xfrm>
                  <a:off x="2700" y="2810"/>
                  <a:ext cx="1" cy="66"/>
                </a:xfrm>
                <a:custGeom>
                  <a:avLst/>
                  <a:gdLst>
                    <a:gd name="T0" fmla="*/ 0 w 1"/>
                    <a:gd name="T1" fmla="*/ 0 h 66"/>
                    <a:gd name="T2" fmla="*/ 1 w 1"/>
                    <a:gd name="T3" fmla="*/ 66 h 66"/>
                  </a:gdLst>
                  <a:ahLst/>
                  <a:cxnLst>
                    <a:cxn ang="0">
                      <a:pos x="T0" y="T1"/>
                    </a:cxn>
                    <a:cxn ang="0">
                      <a:pos x="T2" y="T3"/>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Line 38">
                  <a:extLst>
                    <a:ext uri="{FF2B5EF4-FFF2-40B4-BE49-F238E27FC236}">
                      <a16:creationId xmlns:a16="http://schemas.microsoft.com/office/drawing/2014/main" id="{8A505C81-06DD-474D-A18C-3B46C53FE99B}"/>
                    </a:ext>
                  </a:extLst>
                </p:cNvPr>
                <p:cNvSpPr>
                  <a:spLocks noChangeShapeType="1"/>
                </p:cNvSpPr>
                <p:nvPr/>
              </p:nvSpPr>
              <p:spPr bwMode="auto">
                <a:xfrm>
                  <a:off x="2615" y="3066"/>
                  <a:ext cx="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Freeform 39">
                  <a:extLst>
                    <a:ext uri="{FF2B5EF4-FFF2-40B4-BE49-F238E27FC236}">
                      <a16:creationId xmlns:a16="http://schemas.microsoft.com/office/drawing/2014/main" id="{99CD4147-B748-4247-80AA-1854AB5B3A4D}"/>
                    </a:ext>
                  </a:extLst>
                </p:cNvPr>
                <p:cNvSpPr>
                  <a:spLocks/>
                </p:cNvSpPr>
                <p:nvPr/>
              </p:nvSpPr>
              <p:spPr bwMode="auto">
                <a:xfrm flipV="1">
                  <a:off x="2700" y="2934"/>
                  <a:ext cx="2343" cy="200"/>
                </a:xfrm>
                <a:custGeom>
                  <a:avLst/>
                  <a:gdLst>
                    <a:gd name="T0" fmla="*/ 0 w 2352"/>
                    <a:gd name="T1" fmla="*/ 125 h 191"/>
                    <a:gd name="T2" fmla="*/ 888 w 2352"/>
                    <a:gd name="T3" fmla="*/ 101 h 191"/>
                    <a:gd name="T4" fmla="*/ 1710 w 2352"/>
                    <a:gd name="T5" fmla="*/ 5 h 191"/>
                    <a:gd name="T6" fmla="*/ 2034 w 2352"/>
                    <a:gd name="T7" fmla="*/ 23 h 191"/>
                    <a:gd name="T8" fmla="*/ 2244 w 2352"/>
                    <a:gd name="T9" fmla="*/ 77 h 191"/>
                    <a:gd name="T10" fmla="*/ 2352 w 2352"/>
                    <a:gd name="T11" fmla="*/ 191 h 191"/>
                  </a:gdLst>
                  <a:ahLst/>
                  <a:cxnLst>
                    <a:cxn ang="0">
                      <a:pos x="T0" y="T1"/>
                    </a:cxn>
                    <a:cxn ang="0">
                      <a:pos x="T2" y="T3"/>
                    </a:cxn>
                    <a:cxn ang="0">
                      <a:pos x="T4" y="T5"/>
                    </a:cxn>
                    <a:cxn ang="0">
                      <a:pos x="T6" y="T7"/>
                    </a:cxn>
                    <a:cxn ang="0">
                      <a:pos x="T8" y="T9"/>
                    </a:cxn>
                    <a:cxn ang="0">
                      <a:pos x="T10" y="T1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Line 40">
                  <a:extLst>
                    <a:ext uri="{FF2B5EF4-FFF2-40B4-BE49-F238E27FC236}">
                      <a16:creationId xmlns:a16="http://schemas.microsoft.com/office/drawing/2014/main" id="{0D9FCBEB-0BF1-4275-8BA8-12BF70983E6A}"/>
                    </a:ext>
                  </a:extLst>
                </p:cNvPr>
                <p:cNvSpPr>
                  <a:spLocks noChangeShapeType="1"/>
                </p:cNvSpPr>
                <p:nvPr/>
              </p:nvSpPr>
              <p:spPr bwMode="auto">
                <a:xfrm flipV="1">
                  <a:off x="2611" y="2816"/>
                  <a:ext cx="9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Freeform 41">
                  <a:extLst>
                    <a:ext uri="{FF2B5EF4-FFF2-40B4-BE49-F238E27FC236}">
                      <a16:creationId xmlns:a16="http://schemas.microsoft.com/office/drawing/2014/main" id="{8C68DC32-FDFD-4476-94C3-95C2922EE4A9}"/>
                    </a:ext>
                  </a:extLst>
                </p:cNvPr>
                <p:cNvSpPr>
                  <a:spLocks/>
                </p:cNvSpPr>
                <p:nvPr/>
              </p:nvSpPr>
              <p:spPr bwMode="auto">
                <a:xfrm>
                  <a:off x="2700" y="3002"/>
                  <a:ext cx="1" cy="66"/>
                </a:xfrm>
                <a:custGeom>
                  <a:avLst/>
                  <a:gdLst>
                    <a:gd name="T0" fmla="*/ 0 w 1"/>
                    <a:gd name="T1" fmla="*/ 0 h 66"/>
                    <a:gd name="T2" fmla="*/ 1 w 1"/>
                    <a:gd name="T3" fmla="*/ 66 h 66"/>
                  </a:gdLst>
                  <a:ahLst/>
                  <a:cxnLst>
                    <a:cxn ang="0">
                      <a:pos x="T0" y="T1"/>
                    </a:cxn>
                    <a:cxn ang="0">
                      <a:pos x="T2" y="T3"/>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sp>
          <p:nvSpPr>
            <p:cNvPr id="39" name="文本框 38">
              <a:extLst>
                <a:ext uri="{FF2B5EF4-FFF2-40B4-BE49-F238E27FC236}">
                  <a16:creationId xmlns:a16="http://schemas.microsoft.com/office/drawing/2014/main" id="{DBB1AB86-4BD7-4BC1-9F56-C1E3BB1B001A}"/>
                </a:ext>
              </a:extLst>
            </p:cNvPr>
            <p:cNvSpPr txBox="1"/>
            <p:nvPr/>
          </p:nvSpPr>
          <p:spPr>
            <a:xfrm>
              <a:off x="4733834" y="2612784"/>
              <a:ext cx="44435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Q</a:t>
              </a:r>
              <a:endParaRPr lang="zh-CN" altLang="en-US" sz="2800" b="1" i="1" dirty="0">
                <a:latin typeface="Times New Roman" panose="02020603050405020304" pitchFamily="18" charset="0"/>
                <a:cs typeface="Times New Roman" panose="02020603050405020304" pitchFamily="18" charset="0"/>
              </a:endParaRPr>
            </a:p>
          </p:txBody>
        </p:sp>
        <p:sp>
          <p:nvSpPr>
            <p:cNvPr id="40" name="文本框 39">
              <a:extLst>
                <a:ext uri="{FF2B5EF4-FFF2-40B4-BE49-F238E27FC236}">
                  <a16:creationId xmlns:a16="http://schemas.microsoft.com/office/drawing/2014/main" id="{8936A4A2-4E9E-4D20-9B13-EB0090A419F1}"/>
                </a:ext>
              </a:extLst>
            </p:cNvPr>
            <p:cNvSpPr txBox="1"/>
            <p:nvPr/>
          </p:nvSpPr>
          <p:spPr>
            <a:xfrm>
              <a:off x="7020997" y="3112748"/>
              <a:ext cx="423514"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C</a:t>
              </a:r>
              <a:endParaRPr lang="zh-CN" altLang="en-US" sz="2800" b="1" i="1" dirty="0">
                <a:latin typeface="Times New Roman" panose="02020603050405020304" pitchFamily="18" charset="0"/>
                <a:cs typeface="Times New Roman" panose="02020603050405020304" pitchFamily="18" charset="0"/>
              </a:endParaRPr>
            </a:p>
          </p:txBody>
        </p:sp>
        <p:graphicFrame>
          <p:nvGraphicFramePr>
            <p:cNvPr id="41" name="对象 40">
              <a:extLst>
                <a:ext uri="{FF2B5EF4-FFF2-40B4-BE49-F238E27FC236}">
                  <a16:creationId xmlns:a16="http://schemas.microsoft.com/office/drawing/2014/main" id="{A357543F-6202-4BD9-87B7-342FA60D8683}"/>
                </a:ext>
              </a:extLst>
            </p:cNvPr>
            <p:cNvGraphicFramePr>
              <a:graphicFrameLocks noChangeAspect="1"/>
            </p:cNvGraphicFramePr>
            <p:nvPr>
              <p:extLst>
                <p:ext uri="{D42A27DB-BD31-4B8C-83A1-F6EECF244321}">
                  <p14:modId xmlns:p14="http://schemas.microsoft.com/office/powerpoint/2010/main" val="1853086925"/>
                </p:ext>
              </p:extLst>
            </p:nvPr>
          </p:nvGraphicFramePr>
          <p:xfrm>
            <a:off x="8136126" y="2124947"/>
            <a:ext cx="379224" cy="438012"/>
          </p:xfrm>
          <a:graphic>
            <a:graphicData uri="http://schemas.openxmlformats.org/presentationml/2006/ole">
              <mc:AlternateContent xmlns:mc="http://schemas.openxmlformats.org/markup-compatibility/2006">
                <mc:Choice xmlns:v="urn:schemas-microsoft-com:vml" Requires="v">
                  <p:oleObj spid="_x0000_s10281" name="Equation" r:id="rId3" imgW="164880" imgH="190440" progId="Equation.DSMT4">
                    <p:embed/>
                  </p:oleObj>
                </mc:Choice>
                <mc:Fallback>
                  <p:oleObj name="Equation" r:id="rId3" imgW="164880" imgH="190440" progId="Equation.DSMT4">
                    <p:embed/>
                    <p:pic>
                      <p:nvPicPr>
                        <p:cNvPr id="0" name=""/>
                        <p:cNvPicPr/>
                        <p:nvPr/>
                      </p:nvPicPr>
                      <p:blipFill>
                        <a:blip r:embed="rId4"/>
                        <a:stretch>
                          <a:fillRect/>
                        </a:stretch>
                      </p:blipFill>
                      <p:spPr>
                        <a:xfrm>
                          <a:off x="8136126" y="2124947"/>
                          <a:ext cx="379224" cy="438012"/>
                        </a:xfrm>
                        <a:prstGeom prst="rect">
                          <a:avLst/>
                        </a:prstGeom>
                      </p:spPr>
                    </p:pic>
                  </p:oleObj>
                </mc:Fallback>
              </mc:AlternateContent>
            </a:graphicData>
          </a:graphic>
        </p:graphicFrame>
        <p:sp>
          <p:nvSpPr>
            <p:cNvPr id="42" name="文本框 41">
              <a:extLst>
                <a:ext uri="{FF2B5EF4-FFF2-40B4-BE49-F238E27FC236}">
                  <a16:creationId xmlns:a16="http://schemas.microsoft.com/office/drawing/2014/main" id="{925A7C3D-4CA9-4746-A8B0-A4E21EF10826}"/>
                </a:ext>
              </a:extLst>
            </p:cNvPr>
            <p:cNvSpPr txBox="1"/>
            <p:nvPr/>
          </p:nvSpPr>
          <p:spPr>
            <a:xfrm>
              <a:off x="8252643" y="3137086"/>
              <a:ext cx="404278"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P</a:t>
              </a:r>
              <a:endParaRPr lang="zh-CN" altLang="en-US" sz="2800" b="1" i="1" dirty="0">
                <a:latin typeface="Times New Roman" panose="02020603050405020304" pitchFamily="18" charset="0"/>
                <a:cs typeface="Times New Roman" panose="02020603050405020304" pitchFamily="18" charset="0"/>
              </a:endParaRPr>
            </a:p>
          </p:txBody>
        </p:sp>
        <p:sp>
          <p:nvSpPr>
            <p:cNvPr id="43" name="文本框 42">
              <a:extLst>
                <a:ext uri="{FF2B5EF4-FFF2-40B4-BE49-F238E27FC236}">
                  <a16:creationId xmlns:a16="http://schemas.microsoft.com/office/drawing/2014/main" id="{86738A09-4F05-494D-AC16-5DB8CC7ABC65}"/>
                </a:ext>
              </a:extLst>
            </p:cNvPr>
            <p:cNvSpPr txBox="1"/>
            <p:nvPr/>
          </p:nvSpPr>
          <p:spPr>
            <a:xfrm>
              <a:off x="5738252" y="3777947"/>
              <a:ext cx="36420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b</a:t>
              </a:r>
              <a:endParaRPr lang="zh-CN" altLang="en-US" sz="2800" b="1" i="1" dirty="0">
                <a:latin typeface="Times New Roman" panose="02020603050405020304" pitchFamily="18" charset="0"/>
                <a:cs typeface="Times New Roman" panose="02020603050405020304" pitchFamily="18" charset="0"/>
              </a:endParaRPr>
            </a:p>
          </p:txBody>
        </p:sp>
        <p:sp>
          <p:nvSpPr>
            <p:cNvPr id="44" name="文本框 43">
              <a:extLst>
                <a:ext uri="{FF2B5EF4-FFF2-40B4-BE49-F238E27FC236}">
                  <a16:creationId xmlns:a16="http://schemas.microsoft.com/office/drawing/2014/main" id="{CA0CE0A4-6F93-4EA9-9DA3-2DC6C153C418}"/>
                </a:ext>
              </a:extLst>
            </p:cNvPr>
            <p:cNvSpPr txBox="1"/>
            <p:nvPr/>
          </p:nvSpPr>
          <p:spPr>
            <a:xfrm>
              <a:off x="7338961" y="3785158"/>
              <a:ext cx="36420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a</a:t>
              </a:r>
              <a:endParaRPr lang="zh-CN" altLang="en-US" sz="2800" b="1" i="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1467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additive="base">
                                        <p:cTn id="17" dur="500" fill="hold"/>
                                        <p:tgtEl>
                                          <p:spTgt spid="38"/>
                                        </p:tgtEl>
                                        <p:attrNameLst>
                                          <p:attrName>ppt_x</p:attrName>
                                        </p:attrNameLst>
                                      </p:cBhvr>
                                      <p:tavLst>
                                        <p:tav tm="0">
                                          <p:val>
                                            <p:strVal val="0-#ppt_w/2"/>
                                          </p:val>
                                        </p:tav>
                                        <p:tav tm="100000">
                                          <p:val>
                                            <p:strVal val="#ppt_x"/>
                                          </p:val>
                                        </p:tav>
                                      </p:tavLst>
                                    </p:anim>
                                    <p:anim calcmode="lin" valueType="num">
                                      <p:cBhvr additive="base">
                                        <p:cTn id="1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wipe(left)">
                                      <p:cBhvr>
                                        <p:cTn id="23" dur="5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wipe(left)">
                                      <p:cBhvr>
                                        <p:cTn id="28" dur="500"/>
                                        <p:tgtEl>
                                          <p:spTgt spid="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Effect transition="in" filter="wipe(left)">
                                      <p:cBhvr>
                                        <p:cTn id="33" dur="500"/>
                                        <p:tgtEl>
                                          <p:spTgt spid="7">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wipe(left)">
                                      <p:cBhvr>
                                        <p:cTn id="38" dur="500"/>
                                        <p:tgtEl>
                                          <p:spTgt spid="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left)">
                                      <p:cBhvr>
                                        <p:cTn id="4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P spid="4" grpId="0" build="p" autoUpdateAnimBg="0"/>
      <p:bldP spid="5" grpId="0" build="p" autoUpdateAnimBg="0"/>
      <p:bldP spid="6" grpId="0" autoUpdateAnimBg="0"/>
      <p:bldP spid="3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F1BC-1B56-43EC-A4B7-7A3DBAD8422F}"/>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87F92206-C5DA-454A-858A-7FF7F63E8AF0}"/>
              </a:ext>
            </a:extLst>
          </p:cNvPr>
          <p:cNvSpPr>
            <a:spLocks noGrp="1"/>
          </p:cNvSpPr>
          <p:nvPr>
            <p:ph type="sldNum" sz="quarter" idx="12"/>
          </p:nvPr>
        </p:nvSpPr>
        <p:spPr/>
        <p:txBody>
          <a:bodyPr/>
          <a:lstStyle/>
          <a:p>
            <a:fld id="{0E81DA72-FED3-491C-8B54-9DCADA948234}" type="slidenum">
              <a:rPr lang="zh-CN" altLang="en-US" smtClean="0"/>
              <a:t>14</a:t>
            </a:fld>
            <a:endParaRPr lang="zh-CN" altLang="en-US"/>
          </a:p>
        </p:txBody>
      </p:sp>
      <p:grpSp>
        <p:nvGrpSpPr>
          <p:cNvPr id="4" name="组合 3">
            <a:extLst>
              <a:ext uri="{FF2B5EF4-FFF2-40B4-BE49-F238E27FC236}">
                <a16:creationId xmlns:a16="http://schemas.microsoft.com/office/drawing/2014/main" id="{912A7CFD-19A7-4107-B8D6-A83DED0D0175}"/>
              </a:ext>
            </a:extLst>
          </p:cNvPr>
          <p:cNvGrpSpPr/>
          <p:nvPr/>
        </p:nvGrpSpPr>
        <p:grpSpPr>
          <a:xfrm>
            <a:off x="4071938" y="342431"/>
            <a:ext cx="4711890" cy="2436742"/>
            <a:chOff x="4271963" y="2124947"/>
            <a:chExt cx="4711890" cy="2436742"/>
          </a:xfrm>
        </p:grpSpPr>
        <p:grpSp>
          <p:nvGrpSpPr>
            <p:cNvPr id="5" name="Group 49">
              <a:extLst>
                <a:ext uri="{FF2B5EF4-FFF2-40B4-BE49-F238E27FC236}">
                  <a16:creationId xmlns:a16="http://schemas.microsoft.com/office/drawing/2014/main" id="{17728EC8-7D30-4325-80B9-1B152D28BC72}"/>
                </a:ext>
              </a:extLst>
            </p:cNvPr>
            <p:cNvGrpSpPr>
              <a:grpSpLocks/>
            </p:cNvGrpSpPr>
            <p:nvPr/>
          </p:nvGrpSpPr>
          <p:grpSpPr bwMode="auto">
            <a:xfrm>
              <a:off x="4271963" y="2145547"/>
              <a:ext cx="4711890" cy="2416142"/>
              <a:chOff x="3035" y="1013"/>
              <a:chExt cx="2433" cy="1099"/>
            </a:xfrm>
          </p:grpSpPr>
          <p:sp>
            <p:nvSpPr>
              <p:cNvPr id="12" name="Oval 15">
                <a:extLst>
                  <a:ext uri="{FF2B5EF4-FFF2-40B4-BE49-F238E27FC236}">
                    <a16:creationId xmlns:a16="http://schemas.microsoft.com/office/drawing/2014/main" id="{6199AC14-34ED-4971-BFF1-790F7BAF6C24}"/>
                  </a:ext>
                </a:extLst>
              </p:cNvPr>
              <p:cNvSpPr>
                <a:spLocks noChangeArrowheads="1"/>
              </p:cNvSpPr>
              <p:nvPr/>
            </p:nvSpPr>
            <p:spPr bwMode="auto">
              <a:xfrm>
                <a:off x="4389" y="1566"/>
                <a:ext cx="54" cy="54"/>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Oval 18">
                <a:extLst>
                  <a:ext uri="{FF2B5EF4-FFF2-40B4-BE49-F238E27FC236}">
                    <a16:creationId xmlns:a16="http://schemas.microsoft.com/office/drawing/2014/main" id="{A12484AC-BC5B-4474-9209-A8B84CE2CA24}"/>
                  </a:ext>
                </a:extLst>
              </p:cNvPr>
              <p:cNvSpPr>
                <a:spLocks noChangeArrowheads="1"/>
              </p:cNvSpPr>
              <p:nvPr/>
            </p:nvSpPr>
            <p:spPr bwMode="auto">
              <a:xfrm>
                <a:off x="3333" y="1566"/>
                <a:ext cx="54" cy="54"/>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4" name="Group 47">
                <a:extLst>
                  <a:ext uri="{FF2B5EF4-FFF2-40B4-BE49-F238E27FC236}">
                    <a16:creationId xmlns:a16="http://schemas.microsoft.com/office/drawing/2014/main" id="{5C5FD018-2CCA-41D2-A4BB-20E6354D5437}"/>
                  </a:ext>
                </a:extLst>
              </p:cNvPr>
              <p:cNvGrpSpPr>
                <a:grpSpLocks/>
              </p:cNvGrpSpPr>
              <p:nvPr/>
            </p:nvGrpSpPr>
            <p:grpSpPr bwMode="auto">
              <a:xfrm>
                <a:off x="4959" y="1013"/>
                <a:ext cx="54" cy="606"/>
                <a:chOff x="4959" y="1013"/>
                <a:chExt cx="54" cy="606"/>
              </a:xfrm>
            </p:grpSpPr>
            <p:sp>
              <p:nvSpPr>
                <p:cNvPr id="30" name="Oval 21">
                  <a:extLst>
                    <a:ext uri="{FF2B5EF4-FFF2-40B4-BE49-F238E27FC236}">
                      <a16:creationId xmlns:a16="http://schemas.microsoft.com/office/drawing/2014/main" id="{D4CC3815-5F68-4B5E-B853-A6DE7C832833}"/>
                    </a:ext>
                  </a:extLst>
                </p:cNvPr>
                <p:cNvSpPr>
                  <a:spLocks noChangeArrowheads="1"/>
                </p:cNvSpPr>
                <p:nvPr/>
              </p:nvSpPr>
              <p:spPr bwMode="auto">
                <a:xfrm>
                  <a:off x="4959" y="1565"/>
                  <a:ext cx="54" cy="54"/>
                </a:xfrm>
                <a:prstGeom prst="ellipse">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1" name="Line 23">
                  <a:extLst>
                    <a:ext uri="{FF2B5EF4-FFF2-40B4-BE49-F238E27FC236}">
                      <a16:creationId xmlns:a16="http://schemas.microsoft.com/office/drawing/2014/main" id="{A464EC6E-CF4E-4F6D-9D7B-C06ED34384DD}"/>
                    </a:ext>
                  </a:extLst>
                </p:cNvPr>
                <p:cNvSpPr>
                  <a:spLocks noChangeShapeType="1"/>
                </p:cNvSpPr>
                <p:nvPr/>
              </p:nvSpPr>
              <p:spPr bwMode="auto">
                <a:xfrm>
                  <a:off x="4985" y="1013"/>
                  <a:ext cx="0" cy="528"/>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5" name="Group 25">
                <a:extLst>
                  <a:ext uri="{FF2B5EF4-FFF2-40B4-BE49-F238E27FC236}">
                    <a16:creationId xmlns:a16="http://schemas.microsoft.com/office/drawing/2014/main" id="{DB41B1B8-EDA9-4983-AFA6-EA5252AB2B5E}"/>
                  </a:ext>
                </a:extLst>
              </p:cNvPr>
              <p:cNvGrpSpPr>
                <a:grpSpLocks/>
              </p:cNvGrpSpPr>
              <p:nvPr/>
            </p:nvGrpSpPr>
            <p:grpSpPr bwMode="auto">
              <a:xfrm>
                <a:off x="4417" y="1728"/>
                <a:ext cx="576" cy="384"/>
                <a:chOff x="4012" y="1728"/>
                <a:chExt cx="576" cy="384"/>
              </a:xfrm>
            </p:grpSpPr>
            <p:sp>
              <p:nvSpPr>
                <p:cNvPr id="27" name="Line 26">
                  <a:extLst>
                    <a:ext uri="{FF2B5EF4-FFF2-40B4-BE49-F238E27FC236}">
                      <a16:creationId xmlns:a16="http://schemas.microsoft.com/office/drawing/2014/main" id="{12825F8F-C271-48BE-9194-C3392BB5A9B3}"/>
                    </a:ext>
                  </a:extLst>
                </p:cNvPr>
                <p:cNvSpPr>
                  <a:spLocks noChangeShapeType="1"/>
                </p:cNvSpPr>
                <p:nvPr/>
              </p:nvSpPr>
              <p:spPr bwMode="auto">
                <a:xfrm>
                  <a:off x="4012"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8" name="Line 27">
                  <a:extLst>
                    <a:ext uri="{FF2B5EF4-FFF2-40B4-BE49-F238E27FC236}">
                      <a16:creationId xmlns:a16="http://schemas.microsoft.com/office/drawing/2014/main" id="{08FE7842-5065-4E74-B75C-166A058817FD}"/>
                    </a:ext>
                  </a:extLst>
                </p:cNvPr>
                <p:cNvSpPr>
                  <a:spLocks noChangeShapeType="1"/>
                </p:cNvSpPr>
                <p:nvPr/>
              </p:nvSpPr>
              <p:spPr bwMode="auto">
                <a:xfrm>
                  <a:off x="4588"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9" name="Line 28">
                  <a:extLst>
                    <a:ext uri="{FF2B5EF4-FFF2-40B4-BE49-F238E27FC236}">
                      <a16:creationId xmlns:a16="http://schemas.microsoft.com/office/drawing/2014/main" id="{585B34C5-5BAF-4117-B10E-05FCCE49BB69}"/>
                    </a:ext>
                  </a:extLst>
                </p:cNvPr>
                <p:cNvSpPr>
                  <a:spLocks noChangeShapeType="1"/>
                </p:cNvSpPr>
                <p:nvPr/>
              </p:nvSpPr>
              <p:spPr bwMode="auto">
                <a:xfrm>
                  <a:off x="4032" y="1976"/>
                  <a:ext cx="528" cy="0"/>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6" name="Group 30">
                <a:extLst>
                  <a:ext uri="{FF2B5EF4-FFF2-40B4-BE49-F238E27FC236}">
                    <a16:creationId xmlns:a16="http://schemas.microsoft.com/office/drawing/2014/main" id="{F4853FDF-FD67-47D3-953B-68D8FA41E8E8}"/>
                  </a:ext>
                </a:extLst>
              </p:cNvPr>
              <p:cNvGrpSpPr>
                <a:grpSpLocks/>
              </p:cNvGrpSpPr>
              <p:nvPr/>
            </p:nvGrpSpPr>
            <p:grpSpPr bwMode="auto">
              <a:xfrm>
                <a:off x="3351" y="1728"/>
                <a:ext cx="1046" cy="384"/>
                <a:chOff x="2946" y="1728"/>
                <a:chExt cx="1046" cy="384"/>
              </a:xfrm>
            </p:grpSpPr>
            <p:sp>
              <p:nvSpPr>
                <p:cNvPr id="25" name="Line 31">
                  <a:extLst>
                    <a:ext uri="{FF2B5EF4-FFF2-40B4-BE49-F238E27FC236}">
                      <a16:creationId xmlns:a16="http://schemas.microsoft.com/office/drawing/2014/main" id="{B733EB9D-9996-4946-A4D3-CB1541BF92A4}"/>
                    </a:ext>
                  </a:extLst>
                </p:cNvPr>
                <p:cNvSpPr>
                  <a:spLocks noChangeShapeType="1"/>
                </p:cNvSpPr>
                <p:nvPr/>
              </p:nvSpPr>
              <p:spPr bwMode="auto">
                <a:xfrm>
                  <a:off x="2946" y="1728"/>
                  <a:ext cx="0" cy="384"/>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6" name="Line 32">
                  <a:extLst>
                    <a:ext uri="{FF2B5EF4-FFF2-40B4-BE49-F238E27FC236}">
                      <a16:creationId xmlns:a16="http://schemas.microsoft.com/office/drawing/2014/main" id="{34E275A3-B16D-4362-9FD2-778BE93AAF6D}"/>
                    </a:ext>
                  </a:extLst>
                </p:cNvPr>
                <p:cNvSpPr>
                  <a:spLocks noChangeShapeType="1"/>
                </p:cNvSpPr>
                <p:nvPr/>
              </p:nvSpPr>
              <p:spPr bwMode="auto">
                <a:xfrm>
                  <a:off x="2974" y="1968"/>
                  <a:ext cx="1018" cy="2"/>
                </a:xfrm>
                <a:prstGeom prst="line">
                  <a:avLst/>
                </a:prstGeom>
                <a:noFill/>
                <a:ln w="952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17" name="Group 34">
                <a:extLst>
                  <a:ext uri="{FF2B5EF4-FFF2-40B4-BE49-F238E27FC236}">
                    <a16:creationId xmlns:a16="http://schemas.microsoft.com/office/drawing/2014/main" id="{A655661E-0A65-43EF-896A-30901C8D8C05}"/>
                  </a:ext>
                </a:extLst>
              </p:cNvPr>
              <p:cNvGrpSpPr>
                <a:grpSpLocks/>
              </p:cNvGrpSpPr>
              <p:nvPr/>
            </p:nvGrpSpPr>
            <p:grpSpPr bwMode="auto">
              <a:xfrm>
                <a:off x="3035" y="1392"/>
                <a:ext cx="2433" cy="389"/>
                <a:chOff x="2615" y="2745"/>
                <a:chExt cx="2433" cy="389"/>
              </a:xfrm>
            </p:grpSpPr>
            <p:sp>
              <p:nvSpPr>
                <p:cNvPr id="18" name="Freeform 35">
                  <a:extLst>
                    <a:ext uri="{FF2B5EF4-FFF2-40B4-BE49-F238E27FC236}">
                      <a16:creationId xmlns:a16="http://schemas.microsoft.com/office/drawing/2014/main" id="{8079D509-67A0-4FF1-89A7-E167DBA8E093}"/>
                    </a:ext>
                  </a:extLst>
                </p:cNvPr>
                <p:cNvSpPr>
                  <a:spLocks/>
                </p:cNvSpPr>
                <p:nvPr/>
              </p:nvSpPr>
              <p:spPr bwMode="auto">
                <a:xfrm>
                  <a:off x="2694" y="2745"/>
                  <a:ext cx="2354" cy="206"/>
                </a:xfrm>
                <a:custGeom>
                  <a:avLst/>
                  <a:gdLst>
                    <a:gd name="T0" fmla="*/ 0 w 2352"/>
                    <a:gd name="T1" fmla="*/ 125 h 191"/>
                    <a:gd name="T2" fmla="*/ 888 w 2352"/>
                    <a:gd name="T3" fmla="*/ 101 h 191"/>
                    <a:gd name="T4" fmla="*/ 1710 w 2352"/>
                    <a:gd name="T5" fmla="*/ 5 h 191"/>
                    <a:gd name="T6" fmla="*/ 2034 w 2352"/>
                    <a:gd name="T7" fmla="*/ 23 h 191"/>
                    <a:gd name="T8" fmla="*/ 2244 w 2352"/>
                    <a:gd name="T9" fmla="*/ 77 h 191"/>
                    <a:gd name="T10" fmla="*/ 2352 w 2352"/>
                    <a:gd name="T11" fmla="*/ 191 h 191"/>
                  </a:gdLst>
                  <a:ahLst/>
                  <a:cxnLst>
                    <a:cxn ang="0">
                      <a:pos x="T0" y="T1"/>
                    </a:cxn>
                    <a:cxn ang="0">
                      <a:pos x="T2" y="T3"/>
                    </a:cxn>
                    <a:cxn ang="0">
                      <a:pos x="T4" y="T5"/>
                    </a:cxn>
                    <a:cxn ang="0">
                      <a:pos x="T6" y="T7"/>
                    </a:cxn>
                    <a:cxn ang="0">
                      <a:pos x="T8" y="T9"/>
                    </a:cxn>
                    <a:cxn ang="0">
                      <a:pos x="T10" y="T1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Freeform 36">
                  <a:extLst>
                    <a:ext uri="{FF2B5EF4-FFF2-40B4-BE49-F238E27FC236}">
                      <a16:creationId xmlns:a16="http://schemas.microsoft.com/office/drawing/2014/main" id="{121C0F53-FDF6-41DA-9348-31C30840319E}"/>
                    </a:ext>
                  </a:extLst>
                </p:cNvPr>
                <p:cNvSpPr>
                  <a:spLocks/>
                </p:cNvSpPr>
                <p:nvPr/>
              </p:nvSpPr>
              <p:spPr bwMode="auto">
                <a:xfrm>
                  <a:off x="2622" y="2816"/>
                  <a:ext cx="1" cy="257"/>
                </a:xfrm>
                <a:custGeom>
                  <a:avLst/>
                  <a:gdLst>
                    <a:gd name="T0" fmla="*/ 0 w 1"/>
                    <a:gd name="T1" fmla="*/ 0 h 257"/>
                    <a:gd name="T2" fmla="*/ 1 w 1"/>
                    <a:gd name="T3" fmla="*/ 257 h 257"/>
                  </a:gdLst>
                  <a:ahLst/>
                  <a:cxnLst>
                    <a:cxn ang="0">
                      <a:pos x="T0" y="T1"/>
                    </a:cxn>
                    <a:cxn ang="0">
                      <a:pos x="T2" y="T3"/>
                    </a:cxn>
                  </a:cxnLst>
                  <a:rect l="0" t="0" r="r" b="b"/>
                  <a:pathLst>
                    <a:path w="1" h="257">
                      <a:moveTo>
                        <a:pt x="0" y="0"/>
                      </a:moveTo>
                      <a:lnTo>
                        <a:pt x="1" y="257"/>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Freeform 37">
                  <a:extLst>
                    <a:ext uri="{FF2B5EF4-FFF2-40B4-BE49-F238E27FC236}">
                      <a16:creationId xmlns:a16="http://schemas.microsoft.com/office/drawing/2014/main" id="{AA5FE40B-14D1-488F-AE2E-5C95174A8696}"/>
                    </a:ext>
                  </a:extLst>
                </p:cNvPr>
                <p:cNvSpPr>
                  <a:spLocks/>
                </p:cNvSpPr>
                <p:nvPr/>
              </p:nvSpPr>
              <p:spPr bwMode="auto">
                <a:xfrm>
                  <a:off x="2700" y="2810"/>
                  <a:ext cx="1" cy="66"/>
                </a:xfrm>
                <a:custGeom>
                  <a:avLst/>
                  <a:gdLst>
                    <a:gd name="T0" fmla="*/ 0 w 1"/>
                    <a:gd name="T1" fmla="*/ 0 h 66"/>
                    <a:gd name="T2" fmla="*/ 1 w 1"/>
                    <a:gd name="T3" fmla="*/ 66 h 66"/>
                  </a:gdLst>
                  <a:ahLst/>
                  <a:cxnLst>
                    <a:cxn ang="0">
                      <a:pos x="T0" y="T1"/>
                    </a:cxn>
                    <a:cxn ang="0">
                      <a:pos x="T2" y="T3"/>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Line 38">
                  <a:extLst>
                    <a:ext uri="{FF2B5EF4-FFF2-40B4-BE49-F238E27FC236}">
                      <a16:creationId xmlns:a16="http://schemas.microsoft.com/office/drawing/2014/main" id="{3D3ABAFD-1ED2-4A77-B944-D0588509DB9D}"/>
                    </a:ext>
                  </a:extLst>
                </p:cNvPr>
                <p:cNvSpPr>
                  <a:spLocks noChangeShapeType="1"/>
                </p:cNvSpPr>
                <p:nvPr/>
              </p:nvSpPr>
              <p:spPr bwMode="auto">
                <a:xfrm>
                  <a:off x="2615" y="3067"/>
                  <a:ext cx="9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Freeform 39">
                  <a:extLst>
                    <a:ext uri="{FF2B5EF4-FFF2-40B4-BE49-F238E27FC236}">
                      <a16:creationId xmlns:a16="http://schemas.microsoft.com/office/drawing/2014/main" id="{B0521EDA-D81D-4DFE-8FD3-F7BF1CAB3D9C}"/>
                    </a:ext>
                  </a:extLst>
                </p:cNvPr>
                <p:cNvSpPr>
                  <a:spLocks/>
                </p:cNvSpPr>
                <p:nvPr/>
              </p:nvSpPr>
              <p:spPr bwMode="auto">
                <a:xfrm flipV="1">
                  <a:off x="2688" y="2935"/>
                  <a:ext cx="2356" cy="199"/>
                </a:xfrm>
                <a:custGeom>
                  <a:avLst/>
                  <a:gdLst>
                    <a:gd name="T0" fmla="*/ 0 w 2352"/>
                    <a:gd name="T1" fmla="*/ 125 h 191"/>
                    <a:gd name="T2" fmla="*/ 888 w 2352"/>
                    <a:gd name="T3" fmla="*/ 101 h 191"/>
                    <a:gd name="T4" fmla="*/ 1710 w 2352"/>
                    <a:gd name="T5" fmla="*/ 5 h 191"/>
                    <a:gd name="T6" fmla="*/ 2034 w 2352"/>
                    <a:gd name="T7" fmla="*/ 23 h 191"/>
                    <a:gd name="T8" fmla="*/ 2244 w 2352"/>
                    <a:gd name="T9" fmla="*/ 77 h 191"/>
                    <a:gd name="T10" fmla="*/ 2352 w 2352"/>
                    <a:gd name="T11" fmla="*/ 191 h 191"/>
                  </a:gdLst>
                  <a:ahLst/>
                  <a:cxnLst>
                    <a:cxn ang="0">
                      <a:pos x="T0" y="T1"/>
                    </a:cxn>
                    <a:cxn ang="0">
                      <a:pos x="T2" y="T3"/>
                    </a:cxn>
                    <a:cxn ang="0">
                      <a:pos x="T4" y="T5"/>
                    </a:cxn>
                    <a:cxn ang="0">
                      <a:pos x="T6" y="T7"/>
                    </a:cxn>
                    <a:cxn ang="0">
                      <a:pos x="T8" y="T9"/>
                    </a:cxn>
                    <a:cxn ang="0">
                      <a:pos x="T10" y="T11"/>
                    </a:cxn>
                  </a:cxnLst>
                  <a:rect l="0" t="0" r="r" b="b"/>
                  <a:pathLst>
                    <a:path w="2352" h="191">
                      <a:moveTo>
                        <a:pt x="0" y="125"/>
                      </a:moveTo>
                      <a:cubicBezTo>
                        <a:pt x="148" y="121"/>
                        <a:pt x="603" y="121"/>
                        <a:pt x="888" y="101"/>
                      </a:cubicBezTo>
                      <a:cubicBezTo>
                        <a:pt x="1173" y="81"/>
                        <a:pt x="1519" y="18"/>
                        <a:pt x="1710" y="5"/>
                      </a:cubicBezTo>
                      <a:cubicBezTo>
                        <a:pt x="1850" y="0"/>
                        <a:pt x="1942" y="7"/>
                        <a:pt x="2034" y="23"/>
                      </a:cubicBezTo>
                      <a:cubicBezTo>
                        <a:pt x="2123" y="35"/>
                        <a:pt x="2191" y="49"/>
                        <a:pt x="2244" y="77"/>
                      </a:cubicBezTo>
                      <a:cubicBezTo>
                        <a:pt x="2297" y="105"/>
                        <a:pt x="2330" y="167"/>
                        <a:pt x="2352" y="191"/>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3" name="Line 40">
                  <a:extLst>
                    <a:ext uri="{FF2B5EF4-FFF2-40B4-BE49-F238E27FC236}">
                      <a16:creationId xmlns:a16="http://schemas.microsoft.com/office/drawing/2014/main" id="{15D3D40A-B4DC-484F-89F9-011A3DDE7238}"/>
                    </a:ext>
                  </a:extLst>
                </p:cNvPr>
                <p:cNvSpPr>
                  <a:spLocks noChangeShapeType="1"/>
                </p:cNvSpPr>
                <p:nvPr/>
              </p:nvSpPr>
              <p:spPr bwMode="auto">
                <a:xfrm>
                  <a:off x="2615" y="2816"/>
                  <a:ext cx="93"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4" name="Freeform 41">
                  <a:extLst>
                    <a:ext uri="{FF2B5EF4-FFF2-40B4-BE49-F238E27FC236}">
                      <a16:creationId xmlns:a16="http://schemas.microsoft.com/office/drawing/2014/main" id="{3FC01BF7-FA40-4C13-A39C-AFF67E4BBE82}"/>
                    </a:ext>
                  </a:extLst>
                </p:cNvPr>
                <p:cNvSpPr>
                  <a:spLocks/>
                </p:cNvSpPr>
                <p:nvPr/>
              </p:nvSpPr>
              <p:spPr bwMode="auto">
                <a:xfrm>
                  <a:off x="2700" y="3008"/>
                  <a:ext cx="1" cy="66"/>
                </a:xfrm>
                <a:custGeom>
                  <a:avLst/>
                  <a:gdLst>
                    <a:gd name="T0" fmla="*/ 0 w 1"/>
                    <a:gd name="T1" fmla="*/ 0 h 66"/>
                    <a:gd name="T2" fmla="*/ 1 w 1"/>
                    <a:gd name="T3" fmla="*/ 66 h 66"/>
                  </a:gdLst>
                  <a:ahLst/>
                  <a:cxnLst>
                    <a:cxn ang="0">
                      <a:pos x="T0" y="T1"/>
                    </a:cxn>
                    <a:cxn ang="0">
                      <a:pos x="T2" y="T3"/>
                    </a:cxn>
                  </a:cxnLst>
                  <a:rect l="0" t="0" r="r" b="b"/>
                  <a:pathLst>
                    <a:path w="1" h="66">
                      <a:moveTo>
                        <a:pt x="0" y="0"/>
                      </a:moveTo>
                      <a:lnTo>
                        <a:pt x="1" y="66"/>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b="1">
                    <a:latin typeface="Times New Roman" panose="02020603050405020304" pitchFamily="18" charset="0"/>
                    <a:ea typeface="华文楷体" panose="02010600040101010101" pitchFamily="2" charset="-122"/>
                    <a:cs typeface="Times New Roman" panose="02020603050405020304" pitchFamily="18" charset="0"/>
                  </a:endParaRPr>
                </a:p>
              </p:txBody>
            </p:sp>
          </p:grpSp>
        </p:grpSp>
        <p:sp>
          <p:nvSpPr>
            <p:cNvPr id="6" name="文本框 5">
              <a:extLst>
                <a:ext uri="{FF2B5EF4-FFF2-40B4-BE49-F238E27FC236}">
                  <a16:creationId xmlns:a16="http://schemas.microsoft.com/office/drawing/2014/main" id="{E5BB4C83-986B-4C3D-847A-A8740286E9BD}"/>
                </a:ext>
              </a:extLst>
            </p:cNvPr>
            <p:cNvSpPr txBox="1"/>
            <p:nvPr/>
          </p:nvSpPr>
          <p:spPr>
            <a:xfrm>
              <a:off x="4733834" y="2612784"/>
              <a:ext cx="44435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Q</a:t>
              </a:r>
              <a:endParaRPr lang="zh-CN" altLang="en-US" sz="2800" b="1" i="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EDD31D51-5833-47F7-818A-0D66159A910F}"/>
                </a:ext>
              </a:extLst>
            </p:cNvPr>
            <p:cNvSpPr txBox="1"/>
            <p:nvPr/>
          </p:nvSpPr>
          <p:spPr>
            <a:xfrm>
              <a:off x="7020997" y="3112748"/>
              <a:ext cx="423514"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C</a:t>
              </a:r>
              <a:endParaRPr lang="zh-CN" altLang="en-US" sz="2800" b="1" i="1" dirty="0">
                <a:latin typeface="Times New Roman" panose="02020603050405020304" pitchFamily="18" charset="0"/>
                <a:cs typeface="Times New Roman" panose="02020603050405020304" pitchFamily="18" charset="0"/>
              </a:endParaRPr>
            </a:p>
          </p:txBody>
        </p:sp>
        <p:graphicFrame>
          <p:nvGraphicFramePr>
            <p:cNvPr id="8" name="对象 7">
              <a:extLst>
                <a:ext uri="{FF2B5EF4-FFF2-40B4-BE49-F238E27FC236}">
                  <a16:creationId xmlns:a16="http://schemas.microsoft.com/office/drawing/2014/main" id="{2691BF13-E786-49A8-BA31-8050CD3C6C7E}"/>
                </a:ext>
              </a:extLst>
            </p:cNvPr>
            <p:cNvGraphicFramePr>
              <a:graphicFrameLocks noChangeAspect="1"/>
            </p:cNvGraphicFramePr>
            <p:nvPr>
              <p:extLst>
                <p:ext uri="{D42A27DB-BD31-4B8C-83A1-F6EECF244321}">
                  <p14:modId xmlns:p14="http://schemas.microsoft.com/office/powerpoint/2010/main" val="610478135"/>
                </p:ext>
              </p:extLst>
            </p:nvPr>
          </p:nvGraphicFramePr>
          <p:xfrm>
            <a:off x="8136126" y="2124947"/>
            <a:ext cx="379224" cy="438012"/>
          </p:xfrm>
          <a:graphic>
            <a:graphicData uri="http://schemas.openxmlformats.org/presentationml/2006/ole">
              <mc:AlternateContent xmlns:mc="http://schemas.openxmlformats.org/markup-compatibility/2006">
                <mc:Choice xmlns:v="urn:schemas-microsoft-com:vml" Requires="v">
                  <p:oleObj spid="_x0000_s11586" name="Equation" r:id="rId3" imgW="164880" imgH="190440" progId="Equation.DSMT4">
                    <p:embed/>
                  </p:oleObj>
                </mc:Choice>
                <mc:Fallback>
                  <p:oleObj name="Equation" r:id="rId3" imgW="164880" imgH="190440" progId="Equation.DSMT4">
                    <p:embed/>
                    <p:pic>
                      <p:nvPicPr>
                        <p:cNvPr id="41" name="对象 40">
                          <a:extLst>
                            <a:ext uri="{FF2B5EF4-FFF2-40B4-BE49-F238E27FC236}">
                              <a16:creationId xmlns:a16="http://schemas.microsoft.com/office/drawing/2014/main" id="{A357543F-6202-4BD9-87B7-342FA60D8683}"/>
                            </a:ext>
                          </a:extLst>
                        </p:cNvPr>
                        <p:cNvPicPr/>
                        <p:nvPr/>
                      </p:nvPicPr>
                      <p:blipFill>
                        <a:blip r:embed="rId4"/>
                        <a:stretch>
                          <a:fillRect/>
                        </a:stretch>
                      </p:blipFill>
                      <p:spPr>
                        <a:xfrm>
                          <a:off x="8136126" y="2124947"/>
                          <a:ext cx="379224" cy="438012"/>
                        </a:xfrm>
                        <a:prstGeom prst="rect">
                          <a:avLst/>
                        </a:prstGeom>
                      </p:spPr>
                    </p:pic>
                  </p:oleObj>
                </mc:Fallback>
              </mc:AlternateContent>
            </a:graphicData>
          </a:graphic>
        </p:graphicFrame>
        <p:sp>
          <p:nvSpPr>
            <p:cNvPr id="9" name="文本框 8">
              <a:extLst>
                <a:ext uri="{FF2B5EF4-FFF2-40B4-BE49-F238E27FC236}">
                  <a16:creationId xmlns:a16="http://schemas.microsoft.com/office/drawing/2014/main" id="{C153D46B-A9D4-4D7B-8919-A0C7C75467A1}"/>
                </a:ext>
              </a:extLst>
            </p:cNvPr>
            <p:cNvSpPr txBox="1"/>
            <p:nvPr/>
          </p:nvSpPr>
          <p:spPr>
            <a:xfrm>
              <a:off x="8252643" y="3137086"/>
              <a:ext cx="404278"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P</a:t>
              </a:r>
              <a:endParaRPr lang="zh-CN" altLang="en-US" sz="2800" b="1" i="1"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3ABD5DCA-702C-43F1-8B5D-4F5F1815191F}"/>
                </a:ext>
              </a:extLst>
            </p:cNvPr>
            <p:cNvSpPr txBox="1"/>
            <p:nvPr/>
          </p:nvSpPr>
          <p:spPr>
            <a:xfrm>
              <a:off x="5738252" y="3777947"/>
              <a:ext cx="36420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b</a:t>
              </a:r>
              <a:endParaRPr lang="zh-CN" altLang="en-US" sz="2800" b="1" i="1" dirty="0">
                <a:latin typeface="Times New Roman" panose="02020603050405020304" pitchFamily="18" charset="0"/>
                <a:cs typeface="Times New Roman" panose="02020603050405020304" pitchFamily="18" charset="0"/>
              </a:endParaRPr>
            </a:p>
          </p:txBody>
        </p:sp>
        <p:sp>
          <p:nvSpPr>
            <p:cNvPr id="11" name="文本框 10">
              <a:extLst>
                <a:ext uri="{FF2B5EF4-FFF2-40B4-BE49-F238E27FC236}">
                  <a16:creationId xmlns:a16="http://schemas.microsoft.com/office/drawing/2014/main" id="{5D1F7A55-525A-449A-9C28-FE6B04CD9DEB}"/>
                </a:ext>
              </a:extLst>
            </p:cNvPr>
            <p:cNvSpPr txBox="1"/>
            <p:nvPr/>
          </p:nvSpPr>
          <p:spPr>
            <a:xfrm>
              <a:off x="7338961" y="3790598"/>
              <a:ext cx="364202" cy="523220"/>
            </a:xfrm>
            <a:prstGeom prst="rect">
              <a:avLst/>
            </a:prstGeom>
            <a:noFill/>
          </p:spPr>
          <p:txBody>
            <a:bodyPr wrap="none" rtlCol="0">
              <a:spAutoFit/>
            </a:bodyPr>
            <a:lstStyle/>
            <a:p>
              <a:r>
                <a:rPr lang="en-US" altLang="zh-CN" sz="2800" b="1" i="1" dirty="0">
                  <a:latin typeface="Times New Roman" panose="02020603050405020304" pitchFamily="18" charset="0"/>
                  <a:cs typeface="Times New Roman" panose="02020603050405020304" pitchFamily="18" charset="0"/>
                </a:rPr>
                <a:t>a</a:t>
              </a:r>
              <a:endParaRPr lang="zh-CN" altLang="en-US" sz="2800" b="1" i="1" dirty="0">
                <a:latin typeface="Times New Roman" panose="02020603050405020304" pitchFamily="18" charset="0"/>
                <a:cs typeface="Times New Roman" panose="02020603050405020304" pitchFamily="18" charset="0"/>
              </a:endParaRPr>
            </a:p>
          </p:txBody>
        </p:sp>
      </p:grpSp>
      <p:sp>
        <p:nvSpPr>
          <p:cNvPr id="32" name="Text Box 5">
            <a:extLst>
              <a:ext uri="{FF2B5EF4-FFF2-40B4-BE49-F238E27FC236}">
                <a16:creationId xmlns:a16="http://schemas.microsoft.com/office/drawing/2014/main" id="{82CB661D-5DB4-46A6-A8EF-4BF4943E8675}"/>
              </a:ext>
            </a:extLst>
          </p:cNvPr>
          <p:cNvSpPr txBox="1">
            <a:spLocks noChangeArrowheads="1"/>
          </p:cNvSpPr>
          <p:nvPr/>
        </p:nvSpPr>
        <p:spPr bwMode="auto">
          <a:xfrm>
            <a:off x="347169" y="428129"/>
            <a:ext cx="380170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sym typeface="Monotype Sorts" pitchFamily="2" charset="2"/>
              </a:rPr>
              <a:t>解</a:t>
            </a:r>
            <a:r>
              <a:rPr lang="en-US" altLang="zh-CN" sz="2800" b="1" dirty="0">
                <a:solidFill>
                  <a:srgbClr val="0000FF"/>
                </a:solidFill>
                <a:latin typeface="华文楷体" panose="02010600040101010101" pitchFamily="2" charset="-122"/>
                <a:ea typeface="华文楷体" panose="02010600040101010101" pitchFamily="2" charset="-122"/>
                <a:sym typeface="Monotype Sorts" pitchFamily="2" charset="2"/>
              </a:rPr>
              <a:t>:  </a:t>
            </a:r>
            <a:r>
              <a:rPr lang="en-US" altLang="zh-CN" sz="2800" b="1" dirty="0">
                <a:solidFill>
                  <a:srgbClr val="0000FF"/>
                </a:solidFill>
                <a:latin typeface="Times New Roman" panose="02020603050405020304" pitchFamily="18" charset="0"/>
                <a:ea typeface="+mj-ea"/>
                <a:cs typeface="Times New Roman" panose="02020603050405020304" pitchFamily="18" charset="0"/>
                <a:sym typeface="Wingdings" pitchFamily="2" charset="2"/>
              </a:rPr>
              <a:t>(1) </a:t>
            </a:r>
            <a:r>
              <a:rPr lang="zh-CN" altLang="en-US" sz="2800" b="1" dirty="0">
                <a:latin typeface="华文楷体" panose="02010600040101010101" pitchFamily="2" charset="-122"/>
                <a:ea typeface="华文楷体" panose="02010600040101010101" pitchFamily="2" charset="-122"/>
                <a:cs typeface="Times New Roman" panose="02020603050405020304" pitchFamily="18" charset="0"/>
                <a:sym typeface="Wingdings" pitchFamily="2" charset="2"/>
              </a:rPr>
              <a:t>质心运动定理</a:t>
            </a:r>
            <a:endParaRPr lang="en-US" altLang="zh-CN" sz="2800" b="1" dirty="0">
              <a:solidFill>
                <a:srgbClr val="0000FF"/>
              </a:solidFill>
              <a:latin typeface="华文楷体" panose="02010600040101010101" pitchFamily="2" charset="-122"/>
              <a:ea typeface="华文楷体" panose="02010600040101010101" pitchFamily="2" charset="-122"/>
              <a:cs typeface="Times New Roman" panose="02020603050405020304" pitchFamily="18" charset="0"/>
              <a:sym typeface="Monotype Sorts" pitchFamily="2" charset="2"/>
            </a:endParaRPr>
          </a:p>
        </p:txBody>
      </p:sp>
      <p:grpSp>
        <p:nvGrpSpPr>
          <p:cNvPr id="40" name="组合 39">
            <a:extLst>
              <a:ext uri="{FF2B5EF4-FFF2-40B4-BE49-F238E27FC236}">
                <a16:creationId xmlns:a16="http://schemas.microsoft.com/office/drawing/2014/main" id="{9ED743B2-5101-4D84-BB5D-D93E24F338C1}"/>
              </a:ext>
            </a:extLst>
          </p:cNvPr>
          <p:cNvGrpSpPr/>
          <p:nvPr/>
        </p:nvGrpSpPr>
        <p:grpSpPr>
          <a:xfrm>
            <a:off x="495300" y="1146175"/>
            <a:ext cx="3196672" cy="534988"/>
            <a:chOff x="495300" y="1146175"/>
            <a:chExt cx="3196672" cy="534988"/>
          </a:xfrm>
        </p:grpSpPr>
        <p:graphicFrame>
          <p:nvGraphicFramePr>
            <p:cNvPr id="33" name="Object 6">
              <a:extLst>
                <a:ext uri="{FF2B5EF4-FFF2-40B4-BE49-F238E27FC236}">
                  <a16:creationId xmlns:a16="http://schemas.microsoft.com/office/drawing/2014/main" id="{78BDB130-2631-4C87-A93B-C6A441F63007}"/>
                </a:ext>
              </a:extLst>
            </p:cNvPr>
            <p:cNvGraphicFramePr>
              <a:graphicFrameLocks noChangeAspect="1"/>
            </p:cNvGraphicFramePr>
            <p:nvPr>
              <p:extLst>
                <p:ext uri="{D42A27DB-BD31-4B8C-83A1-F6EECF244321}">
                  <p14:modId xmlns:p14="http://schemas.microsoft.com/office/powerpoint/2010/main" val="3190302511"/>
                </p:ext>
              </p:extLst>
            </p:nvPr>
          </p:nvGraphicFramePr>
          <p:xfrm>
            <a:off x="495300" y="1146175"/>
            <a:ext cx="1690688" cy="534988"/>
          </p:xfrm>
          <a:graphic>
            <a:graphicData uri="http://schemas.openxmlformats.org/presentationml/2006/ole">
              <mc:AlternateContent xmlns:mc="http://schemas.openxmlformats.org/markup-compatibility/2006">
                <mc:Choice xmlns:v="urn:schemas-microsoft-com:vml" Requires="v">
                  <p:oleObj spid="_x0000_s11587" name="Equation" r:id="rId5" imgW="761760" imgH="241200" progId="Equation.DSMT4">
                    <p:embed/>
                  </p:oleObj>
                </mc:Choice>
                <mc:Fallback>
                  <p:oleObj name="Equation" r:id="rId5" imgW="761760" imgH="241200" progId="Equation.DSMT4">
                    <p:embed/>
                    <p:pic>
                      <p:nvPicPr>
                        <p:cNvPr id="163846" name="Object 6"/>
                        <p:cNvPicPr>
                          <a:picLocks noChangeAspect="1" noChangeArrowheads="1"/>
                        </p:cNvPicPr>
                        <p:nvPr/>
                      </p:nvPicPr>
                      <p:blipFill>
                        <a:blip r:embed="rId6"/>
                        <a:srcRect/>
                        <a:stretch>
                          <a:fillRect/>
                        </a:stretch>
                      </p:blipFill>
                      <p:spPr bwMode="auto">
                        <a:xfrm>
                          <a:off x="495300" y="1146175"/>
                          <a:ext cx="1690688" cy="534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7">
              <a:extLst>
                <a:ext uri="{FF2B5EF4-FFF2-40B4-BE49-F238E27FC236}">
                  <a16:creationId xmlns:a16="http://schemas.microsoft.com/office/drawing/2014/main" id="{4F4A35F2-60C8-496B-B2F0-FD5314FD86A9}"/>
                </a:ext>
              </a:extLst>
            </p:cNvPr>
            <p:cNvGraphicFramePr>
              <a:graphicFrameLocks noChangeAspect="1"/>
            </p:cNvGraphicFramePr>
            <p:nvPr>
              <p:extLst>
                <p:ext uri="{D42A27DB-BD31-4B8C-83A1-F6EECF244321}">
                  <p14:modId xmlns:p14="http://schemas.microsoft.com/office/powerpoint/2010/main" val="2803791902"/>
                </p:ext>
              </p:extLst>
            </p:nvPr>
          </p:nvGraphicFramePr>
          <p:xfrm>
            <a:off x="2339422" y="1169737"/>
            <a:ext cx="1352550" cy="508000"/>
          </p:xfrm>
          <a:graphic>
            <a:graphicData uri="http://schemas.openxmlformats.org/presentationml/2006/ole">
              <mc:AlternateContent xmlns:mc="http://schemas.openxmlformats.org/markup-compatibility/2006">
                <mc:Choice xmlns:v="urn:schemas-microsoft-com:vml" Requires="v">
                  <p:oleObj spid="_x0000_s11588" name="Equation" r:id="rId7" imgW="609480" imgH="228600" progId="Equation.DSMT4">
                    <p:embed/>
                  </p:oleObj>
                </mc:Choice>
                <mc:Fallback>
                  <p:oleObj name="Equation" r:id="rId7" imgW="609480" imgH="228600" progId="Equation.DSMT4">
                    <p:embed/>
                    <p:pic>
                      <p:nvPicPr>
                        <p:cNvPr id="163847" name="Object 7"/>
                        <p:cNvPicPr>
                          <a:picLocks noChangeAspect="1" noChangeArrowheads="1"/>
                        </p:cNvPicPr>
                        <p:nvPr/>
                      </p:nvPicPr>
                      <p:blipFill>
                        <a:blip r:embed="rId8"/>
                        <a:srcRect/>
                        <a:stretch>
                          <a:fillRect/>
                        </a:stretch>
                      </p:blipFill>
                      <p:spPr bwMode="auto">
                        <a:xfrm>
                          <a:off x="2339422" y="1169737"/>
                          <a:ext cx="135255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5" name="Object 8">
            <a:extLst>
              <a:ext uri="{FF2B5EF4-FFF2-40B4-BE49-F238E27FC236}">
                <a16:creationId xmlns:a16="http://schemas.microsoft.com/office/drawing/2014/main" id="{035C9077-7F76-45F7-BC6C-8C6187541C52}"/>
              </a:ext>
            </a:extLst>
          </p:cNvPr>
          <p:cNvGraphicFramePr>
            <a:graphicFrameLocks noChangeAspect="1"/>
          </p:cNvGraphicFramePr>
          <p:nvPr>
            <p:extLst>
              <p:ext uri="{D42A27DB-BD31-4B8C-83A1-F6EECF244321}">
                <p14:modId xmlns:p14="http://schemas.microsoft.com/office/powerpoint/2010/main" val="3018482422"/>
              </p:ext>
            </p:extLst>
          </p:nvPr>
        </p:nvGraphicFramePr>
        <p:xfrm>
          <a:off x="496460" y="1853452"/>
          <a:ext cx="3298298" cy="901498"/>
        </p:xfrm>
        <a:graphic>
          <a:graphicData uri="http://schemas.openxmlformats.org/presentationml/2006/ole">
            <mc:AlternateContent xmlns:mc="http://schemas.openxmlformats.org/markup-compatibility/2006">
              <mc:Choice xmlns:v="urn:schemas-microsoft-com:vml" Requires="v">
                <p:oleObj spid="_x0000_s11589" name="Equation" r:id="rId9" imgW="1485720" imgH="406080" progId="Equation.DSMT4">
                  <p:embed/>
                </p:oleObj>
              </mc:Choice>
              <mc:Fallback>
                <p:oleObj name="Equation" r:id="rId9" imgW="1485720" imgH="406080" progId="Equation.DSMT4">
                  <p:embed/>
                  <p:pic>
                    <p:nvPicPr>
                      <p:cNvPr id="163848" name="Object 8"/>
                      <p:cNvPicPr>
                        <a:picLocks noChangeAspect="1" noChangeArrowheads="1"/>
                      </p:cNvPicPr>
                      <p:nvPr/>
                    </p:nvPicPr>
                    <p:blipFill>
                      <a:blip r:embed="rId10"/>
                      <a:srcRect/>
                      <a:stretch>
                        <a:fillRect/>
                      </a:stretch>
                    </p:blipFill>
                    <p:spPr bwMode="auto">
                      <a:xfrm>
                        <a:off x="496460" y="1853452"/>
                        <a:ext cx="3298298" cy="901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 name="Object 9">
            <a:extLst>
              <a:ext uri="{FF2B5EF4-FFF2-40B4-BE49-F238E27FC236}">
                <a16:creationId xmlns:a16="http://schemas.microsoft.com/office/drawing/2014/main" id="{A111EDFB-0239-48A2-897B-7D2497A32A0F}"/>
              </a:ext>
            </a:extLst>
          </p:cNvPr>
          <p:cNvGraphicFramePr>
            <a:graphicFrameLocks noChangeAspect="1"/>
          </p:cNvGraphicFramePr>
          <p:nvPr>
            <p:extLst>
              <p:ext uri="{D42A27DB-BD31-4B8C-83A1-F6EECF244321}">
                <p14:modId xmlns:p14="http://schemas.microsoft.com/office/powerpoint/2010/main" val="1066378233"/>
              </p:ext>
            </p:extLst>
          </p:nvPr>
        </p:nvGraphicFramePr>
        <p:xfrm>
          <a:off x="842031" y="2822369"/>
          <a:ext cx="2254250" cy="873125"/>
        </p:xfrm>
        <a:graphic>
          <a:graphicData uri="http://schemas.openxmlformats.org/presentationml/2006/ole">
            <mc:AlternateContent xmlns:mc="http://schemas.openxmlformats.org/markup-compatibility/2006">
              <mc:Choice xmlns:v="urn:schemas-microsoft-com:vml" Requires="v">
                <p:oleObj spid="_x0000_s11590" name="Equation" r:id="rId11" imgW="1015920" imgH="393480" progId="Equation.DSMT4">
                  <p:embed/>
                </p:oleObj>
              </mc:Choice>
              <mc:Fallback>
                <p:oleObj name="Equation" r:id="rId11" imgW="1015920" imgH="393480" progId="Equation.DSMT4">
                  <p:embed/>
                  <p:pic>
                    <p:nvPicPr>
                      <p:cNvPr id="163849" name="Object 9"/>
                      <p:cNvPicPr>
                        <a:picLocks noChangeAspect="1" noChangeArrowheads="1"/>
                      </p:cNvPicPr>
                      <p:nvPr/>
                    </p:nvPicPr>
                    <p:blipFill>
                      <a:blip r:embed="rId12"/>
                      <a:srcRect/>
                      <a:stretch>
                        <a:fillRect/>
                      </a:stretch>
                    </p:blipFill>
                    <p:spPr bwMode="auto">
                      <a:xfrm>
                        <a:off x="842031" y="2822369"/>
                        <a:ext cx="22542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7" name="Group 74">
            <a:extLst>
              <a:ext uri="{FF2B5EF4-FFF2-40B4-BE49-F238E27FC236}">
                <a16:creationId xmlns:a16="http://schemas.microsoft.com/office/drawing/2014/main" id="{AE6B5DB4-821E-45CB-87E8-D9BACACC0EE6}"/>
              </a:ext>
            </a:extLst>
          </p:cNvPr>
          <p:cNvGrpSpPr>
            <a:grpSpLocks/>
          </p:cNvGrpSpPr>
          <p:nvPr/>
        </p:nvGrpSpPr>
        <p:grpSpPr bwMode="auto">
          <a:xfrm>
            <a:off x="3791219" y="3033893"/>
            <a:ext cx="4006850" cy="523876"/>
            <a:chOff x="3064" y="3744"/>
            <a:chExt cx="2524" cy="330"/>
          </a:xfrm>
        </p:grpSpPr>
        <p:sp>
          <p:nvSpPr>
            <p:cNvPr id="38" name="Text Box 11">
              <a:extLst>
                <a:ext uri="{FF2B5EF4-FFF2-40B4-BE49-F238E27FC236}">
                  <a16:creationId xmlns:a16="http://schemas.microsoft.com/office/drawing/2014/main" id="{073BDFF4-5EE0-43EC-9D67-085AA7B862E4}"/>
                </a:ext>
              </a:extLst>
            </p:cNvPr>
            <p:cNvSpPr txBox="1">
              <a:spLocks noChangeArrowheads="1"/>
            </p:cNvSpPr>
            <p:nvPr/>
          </p:nvSpPr>
          <p:spPr bwMode="auto">
            <a:xfrm>
              <a:off x="3064" y="3744"/>
              <a:ext cx="2524"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dirty="0">
                  <a:latin typeface="华文楷体" panose="02010600040101010101" pitchFamily="2" charset="-122"/>
                  <a:ea typeface="华文楷体" panose="02010600040101010101" pitchFamily="2" charset="-122"/>
                </a:rPr>
                <a:t>质心速度方向与    相同</a:t>
              </a:r>
            </a:p>
          </p:txBody>
        </p:sp>
        <p:graphicFrame>
          <p:nvGraphicFramePr>
            <p:cNvPr id="39" name="Object 12">
              <a:extLst>
                <a:ext uri="{FF2B5EF4-FFF2-40B4-BE49-F238E27FC236}">
                  <a16:creationId xmlns:a16="http://schemas.microsoft.com/office/drawing/2014/main" id="{856889EA-092B-4C96-B3FD-4133D8479562}"/>
                </a:ext>
              </a:extLst>
            </p:cNvPr>
            <p:cNvGraphicFramePr>
              <a:graphicFrameLocks noChangeAspect="1"/>
            </p:cNvGraphicFramePr>
            <p:nvPr>
              <p:extLst>
                <p:ext uri="{D42A27DB-BD31-4B8C-83A1-F6EECF244321}">
                  <p14:modId xmlns:p14="http://schemas.microsoft.com/office/powerpoint/2010/main" val="2030205159"/>
                </p:ext>
              </p:extLst>
            </p:nvPr>
          </p:nvGraphicFramePr>
          <p:xfrm>
            <a:off x="4670" y="3755"/>
            <a:ext cx="239" cy="276"/>
          </p:xfrm>
          <a:graphic>
            <a:graphicData uri="http://schemas.openxmlformats.org/presentationml/2006/ole">
              <mc:AlternateContent xmlns:mc="http://schemas.openxmlformats.org/markup-compatibility/2006">
                <mc:Choice xmlns:v="urn:schemas-microsoft-com:vml" Requires="v">
                  <p:oleObj spid="_x0000_s11591" name="Equation" r:id="rId13" imgW="164880" imgH="190440" progId="Equation.DSMT4">
                    <p:embed/>
                  </p:oleObj>
                </mc:Choice>
                <mc:Fallback>
                  <p:oleObj name="Equation" r:id="rId13" imgW="164880" imgH="190440" progId="Equation.DSMT4">
                    <p:embed/>
                    <p:pic>
                      <p:nvPicPr>
                        <p:cNvPr id="163852" name="Object 12"/>
                        <p:cNvPicPr>
                          <a:picLocks noChangeAspect="1" noChangeArrowheads="1"/>
                        </p:cNvPicPr>
                        <p:nvPr/>
                      </p:nvPicPr>
                      <p:blipFill>
                        <a:blip r:embed="rId14"/>
                        <a:srcRect/>
                        <a:stretch>
                          <a:fillRect/>
                        </a:stretch>
                      </p:blipFill>
                      <p:spPr bwMode="auto">
                        <a:xfrm>
                          <a:off x="4670" y="3755"/>
                          <a:ext cx="239" cy="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1" name="Text Box 2">
            <a:extLst>
              <a:ext uri="{FF2B5EF4-FFF2-40B4-BE49-F238E27FC236}">
                <a16:creationId xmlns:a16="http://schemas.microsoft.com/office/drawing/2014/main" id="{D9FCA694-ACB9-4AD8-9C05-E0C4C3726FE3}"/>
              </a:ext>
            </a:extLst>
          </p:cNvPr>
          <p:cNvSpPr txBox="1">
            <a:spLocks noChangeArrowheads="1"/>
          </p:cNvSpPr>
          <p:nvPr/>
        </p:nvSpPr>
        <p:spPr bwMode="auto">
          <a:xfrm>
            <a:off x="902549" y="3753817"/>
            <a:ext cx="370486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(2) </a:t>
            </a:r>
            <a:r>
              <a:rPr lang="zh-CN" altLang="en-US" sz="2800" b="1" dirty="0">
                <a:latin typeface="华文楷体" panose="02010600040101010101" pitchFamily="2" charset="-122"/>
                <a:ea typeface="华文楷体" panose="02010600040101010101" pitchFamily="2" charset="-122"/>
                <a:sym typeface="Monotype Sorts" pitchFamily="2" charset="2"/>
              </a:rPr>
              <a:t>在质心参考系中：</a:t>
            </a:r>
            <a:endParaRPr lang="zh-CN" altLang="en-US" sz="2800" b="1" dirty="0">
              <a:latin typeface="华文楷体" panose="02010600040101010101" pitchFamily="2" charset="-122"/>
              <a:ea typeface="华文楷体" panose="02010600040101010101" pitchFamily="2" charset="-122"/>
            </a:endParaRPr>
          </a:p>
        </p:txBody>
      </p:sp>
      <p:graphicFrame>
        <p:nvGraphicFramePr>
          <p:cNvPr id="42" name="Object 6">
            <a:extLst>
              <a:ext uri="{FF2B5EF4-FFF2-40B4-BE49-F238E27FC236}">
                <a16:creationId xmlns:a16="http://schemas.microsoft.com/office/drawing/2014/main" id="{FEC434C1-B1EF-4708-BFF9-4E821266689C}"/>
              </a:ext>
            </a:extLst>
          </p:cNvPr>
          <p:cNvGraphicFramePr>
            <a:graphicFrameLocks noChangeAspect="1"/>
          </p:cNvGraphicFramePr>
          <p:nvPr>
            <p:extLst>
              <p:ext uri="{D42A27DB-BD31-4B8C-83A1-F6EECF244321}">
                <p14:modId xmlns:p14="http://schemas.microsoft.com/office/powerpoint/2010/main" val="2045440110"/>
              </p:ext>
            </p:extLst>
          </p:nvPr>
        </p:nvGraphicFramePr>
        <p:xfrm>
          <a:off x="1028854" y="4366176"/>
          <a:ext cx="4737100" cy="873125"/>
        </p:xfrm>
        <a:graphic>
          <a:graphicData uri="http://schemas.openxmlformats.org/presentationml/2006/ole">
            <mc:AlternateContent xmlns:mc="http://schemas.openxmlformats.org/markup-compatibility/2006">
              <mc:Choice xmlns:v="urn:schemas-microsoft-com:vml" Requires="v">
                <p:oleObj spid="_x0000_s11592" name="Equation" r:id="rId15" imgW="2133360" imgH="393480" progId="Equation.DSMT4">
                  <p:embed/>
                </p:oleObj>
              </mc:Choice>
              <mc:Fallback>
                <p:oleObj name="Equation" r:id="rId15" imgW="2133360" imgH="393480" progId="Equation.DSMT4">
                  <p:embed/>
                  <p:pic>
                    <p:nvPicPr>
                      <p:cNvPr id="164870" name="Object 6"/>
                      <p:cNvPicPr>
                        <a:picLocks noChangeAspect="1" noChangeArrowheads="1"/>
                      </p:cNvPicPr>
                      <p:nvPr/>
                    </p:nvPicPr>
                    <p:blipFill>
                      <a:blip r:embed="rId16"/>
                      <a:srcRect/>
                      <a:stretch>
                        <a:fillRect/>
                      </a:stretch>
                    </p:blipFill>
                    <p:spPr bwMode="auto">
                      <a:xfrm>
                        <a:off x="1028854" y="4366176"/>
                        <a:ext cx="473710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3" name="Object 11">
            <a:extLst>
              <a:ext uri="{FF2B5EF4-FFF2-40B4-BE49-F238E27FC236}">
                <a16:creationId xmlns:a16="http://schemas.microsoft.com/office/drawing/2014/main" id="{759DAB80-E307-490D-B636-BEB1D417CD9D}"/>
              </a:ext>
            </a:extLst>
          </p:cNvPr>
          <p:cNvGraphicFramePr>
            <a:graphicFrameLocks noChangeAspect="1"/>
          </p:cNvGraphicFramePr>
          <p:nvPr>
            <p:extLst>
              <p:ext uri="{D42A27DB-BD31-4B8C-83A1-F6EECF244321}">
                <p14:modId xmlns:p14="http://schemas.microsoft.com/office/powerpoint/2010/main" val="3598207520"/>
              </p:ext>
            </p:extLst>
          </p:nvPr>
        </p:nvGraphicFramePr>
        <p:xfrm>
          <a:off x="1647882" y="5377026"/>
          <a:ext cx="2565432" cy="873526"/>
        </p:xfrm>
        <a:graphic>
          <a:graphicData uri="http://schemas.openxmlformats.org/presentationml/2006/ole">
            <mc:AlternateContent xmlns:mc="http://schemas.openxmlformats.org/markup-compatibility/2006">
              <mc:Choice xmlns:v="urn:schemas-microsoft-com:vml" Requires="v">
                <p:oleObj spid="_x0000_s11593" name="Equation" r:id="rId17" imgW="1155600" imgH="393480" progId="Equation.DSMT4">
                  <p:embed/>
                </p:oleObj>
              </mc:Choice>
              <mc:Fallback>
                <p:oleObj name="Equation" r:id="rId17" imgW="1155600" imgH="393480" progId="Equation.DSMT4">
                  <p:embed/>
                  <p:pic>
                    <p:nvPicPr>
                      <p:cNvPr id="164875" name="Object 11"/>
                      <p:cNvPicPr>
                        <a:picLocks noChangeAspect="1" noChangeArrowheads="1"/>
                      </p:cNvPicPr>
                      <p:nvPr/>
                    </p:nvPicPr>
                    <p:blipFill>
                      <a:blip r:embed="rId18"/>
                      <a:srcRect/>
                      <a:stretch>
                        <a:fillRect/>
                      </a:stretch>
                    </p:blipFill>
                    <p:spPr bwMode="auto">
                      <a:xfrm>
                        <a:off x="1647882" y="5377026"/>
                        <a:ext cx="2565432"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253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wipe(left)">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left)">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wipe(left)">
                                      <p:cBhvr>
                                        <p:cTn id="22" dur="500"/>
                                        <p:tgtEl>
                                          <p:spTgt spid="3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utoUpdateAnimBg="0"/>
      <p:bldP spid="4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F9DB035-8992-4D2E-B54E-7D55838B06AC}"/>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1BE788C0-64B4-4D9E-AE6C-7B5522902B58}"/>
              </a:ext>
            </a:extLst>
          </p:cNvPr>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4">
            <a:extLst>
              <a:ext uri="{FF2B5EF4-FFF2-40B4-BE49-F238E27FC236}">
                <a16:creationId xmlns:a16="http://schemas.microsoft.com/office/drawing/2014/main" id="{B99A530C-B584-44B9-94AB-7DFB3C1F6F72}"/>
              </a:ext>
            </a:extLst>
          </p:cNvPr>
          <p:cNvSpPr txBox="1">
            <a:spLocks noChangeArrowheads="1"/>
          </p:cNvSpPr>
          <p:nvPr/>
        </p:nvSpPr>
        <p:spPr bwMode="auto">
          <a:xfrm>
            <a:off x="411943" y="384270"/>
            <a:ext cx="460615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(3) </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在实验室参考系中若要</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5">
            <a:extLst>
              <a:ext uri="{FF2B5EF4-FFF2-40B4-BE49-F238E27FC236}">
                <a16:creationId xmlns:a16="http://schemas.microsoft.com/office/drawing/2014/main" id="{CC9EF032-E3CB-421E-8425-EEAE0574350B}"/>
              </a:ext>
            </a:extLst>
          </p:cNvPr>
          <p:cNvSpPr txBox="1">
            <a:spLocks noChangeArrowheads="1"/>
          </p:cNvSpPr>
          <p:nvPr/>
        </p:nvSpPr>
        <p:spPr bwMode="auto">
          <a:xfrm>
            <a:off x="411943" y="3598898"/>
            <a:ext cx="584166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(4) </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交换</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a</a:t>
            </a:r>
            <a:r>
              <a:rPr lang="zh-CN" altLang="en-US"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b</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可证明</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P</a:t>
            </a:r>
            <a:r>
              <a:rPr lang="zh-CN" altLang="en-US"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Q</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互为共轭点</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6" name="Object 12">
            <a:extLst>
              <a:ext uri="{FF2B5EF4-FFF2-40B4-BE49-F238E27FC236}">
                <a16:creationId xmlns:a16="http://schemas.microsoft.com/office/drawing/2014/main" id="{34B20D04-85B8-41E5-B422-5A51A21CA21B}"/>
              </a:ext>
            </a:extLst>
          </p:cNvPr>
          <p:cNvGraphicFramePr>
            <a:graphicFrameLocks noChangeAspect="1"/>
          </p:cNvGraphicFramePr>
          <p:nvPr>
            <p:extLst>
              <p:ext uri="{D42A27DB-BD31-4B8C-83A1-F6EECF244321}">
                <p14:modId xmlns:p14="http://schemas.microsoft.com/office/powerpoint/2010/main" val="4112931466"/>
              </p:ext>
            </p:extLst>
          </p:nvPr>
        </p:nvGraphicFramePr>
        <p:xfrm>
          <a:off x="4855845" y="378148"/>
          <a:ext cx="930269" cy="535464"/>
        </p:xfrm>
        <a:graphic>
          <a:graphicData uri="http://schemas.openxmlformats.org/presentationml/2006/ole">
            <mc:AlternateContent xmlns:mc="http://schemas.openxmlformats.org/markup-compatibility/2006">
              <mc:Choice xmlns:v="urn:schemas-microsoft-com:vml" Requires="v">
                <p:oleObj spid="_x0000_s12470" name="Equation" r:id="rId3" imgW="419040" imgH="241200" progId="Equation.DSMT4">
                  <p:embed/>
                </p:oleObj>
              </mc:Choice>
              <mc:Fallback>
                <p:oleObj name="Equation" r:id="rId3" imgW="419040" imgH="241200" progId="Equation.DSMT4">
                  <p:embed/>
                  <p:pic>
                    <p:nvPicPr>
                      <p:cNvPr id="139276" name="Object 12"/>
                      <p:cNvPicPr>
                        <a:picLocks noChangeAspect="1" noChangeArrowheads="1"/>
                      </p:cNvPicPr>
                      <p:nvPr/>
                    </p:nvPicPr>
                    <p:blipFill>
                      <a:blip r:embed="rId4"/>
                      <a:srcRect/>
                      <a:stretch>
                        <a:fillRect/>
                      </a:stretch>
                    </p:blipFill>
                    <p:spPr bwMode="auto">
                      <a:xfrm>
                        <a:off x="4855845" y="378148"/>
                        <a:ext cx="930269" cy="5354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3">
            <a:extLst>
              <a:ext uri="{FF2B5EF4-FFF2-40B4-BE49-F238E27FC236}">
                <a16:creationId xmlns:a16="http://schemas.microsoft.com/office/drawing/2014/main" id="{96018CEE-AB4A-4A42-9FCF-A3344EBD8E10}"/>
              </a:ext>
            </a:extLst>
          </p:cNvPr>
          <p:cNvGraphicFramePr>
            <a:graphicFrameLocks noChangeAspect="1"/>
          </p:cNvGraphicFramePr>
          <p:nvPr>
            <p:extLst>
              <p:ext uri="{D42A27DB-BD31-4B8C-83A1-F6EECF244321}">
                <p14:modId xmlns:p14="http://schemas.microsoft.com/office/powerpoint/2010/main" val="1752993787"/>
              </p:ext>
            </p:extLst>
          </p:nvPr>
        </p:nvGraphicFramePr>
        <p:xfrm>
          <a:off x="2501900" y="1039813"/>
          <a:ext cx="1466850" cy="506412"/>
        </p:xfrm>
        <a:graphic>
          <a:graphicData uri="http://schemas.openxmlformats.org/presentationml/2006/ole">
            <mc:AlternateContent xmlns:mc="http://schemas.openxmlformats.org/markup-compatibility/2006">
              <mc:Choice xmlns:v="urn:schemas-microsoft-com:vml" Requires="v">
                <p:oleObj spid="_x0000_s12471" name="Equation" r:id="rId5" imgW="660240" imgH="228600" progId="Equation.DSMT4">
                  <p:embed/>
                </p:oleObj>
              </mc:Choice>
              <mc:Fallback>
                <p:oleObj name="Equation" r:id="rId5" imgW="660240" imgH="228600" progId="Equation.DSMT4">
                  <p:embed/>
                  <p:pic>
                    <p:nvPicPr>
                      <p:cNvPr id="139277" name="Object 13"/>
                      <p:cNvPicPr>
                        <a:picLocks noChangeAspect="1" noChangeArrowheads="1"/>
                      </p:cNvPicPr>
                      <p:nvPr/>
                    </p:nvPicPr>
                    <p:blipFill>
                      <a:blip r:embed="rId6"/>
                      <a:srcRect/>
                      <a:stretch>
                        <a:fillRect/>
                      </a:stretch>
                    </p:blipFill>
                    <p:spPr bwMode="auto">
                      <a:xfrm>
                        <a:off x="2501900" y="1039813"/>
                        <a:ext cx="1466850"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4">
            <a:extLst>
              <a:ext uri="{FF2B5EF4-FFF2-40B4-BE49-F238E27FC236}">
                <a16:creationId xmlns:a16="http://schemas.microsoft.com/office/drawing/2014/main" id="{E0F7F447-EC3D-4390-A763-B55981F70DFF}"/>
              </a:ext>
            </a:extLst>
          </p:cNvPr>
          <p:cNvGraphicFramePr>
            <a:graphicFrameLocks noChangeAspect="1"/>
          </p:cNvGraphicFramePr>
          <p:nvPr>
            <p:extLst>
              <p:ext uri="{D42A27DB-BD31-4B8C-83A1-F6EECF244321}">
                <p14:modId xmlns:p14="http://schemas.microsoft.com/office/powerpoint/2010/main" val="3685575310"/>
              </p:ext>
            </p:extLst>
          </p:nvPr>
        </p:nvGraphicFramePr>
        <p:xfrm>
          <a:off x="1922776" y="1803910"/>
          <a:ext cx="2790806" cy="873526"/>
        </p:xfrm>
        <a:graphic>
          <a:graphicData uri="http://schemas.openxmlformats.org/presentationml/2006/ole">
            <mc:AlternateContent xmlns:mc="http://schemas.openxmlformats.org/markup-compatibility/2006">
              <mc:Choice xmlns:v="urn:schemas-microsoft-com:vml" Requires="v">
                <p:oleObj spid="_x0000_s12472" name="Equation" r:id="rId7" imgW="1257120" imgH="393480" progId="Equation.DSMT4">
                  <p:embed/>
                </p:oleObj>
              </mc:Choice>
              <mc:Fallback>
                <p:oleObj name="Equation" r:id="rId7" imgW="1257120" imgH="393480" progId="Equation.DSMT4">
                  <p:embed/>
                  <p:pic>
                    <p:nvPicPr>
                      <p:cNvPr id="139278" name="Object 14"/>
                      <p:cNvPicPr>
                        <a:picLocks noChangeAspect="1" noChangeArrowheads="1"/>
                      </p:cNvPicPr>
                      <p:nvPr/>
                    </p:nvPicPr>
                    <p:blipFill>
                      <a:blip r:embed="rId8"/>
                      <a:srcRect/>
                      <a:stretch>
                        <a:fillRect/>
                      </a:stretch>
                    </p:blipFill>
                    <p:spPr bwMode="auto">
                      <a:xfrm>
                        <a:off x="1922776" y="1803910"/>
                        <a:ext cx="2790806"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15">
            <a:extLst>
              <a:ext uri="{FF2B5EF4-FFF2-40B4-BE49-F238E27FC236}">
                <a16:creationId xmlns:a16="http://schemas.microsoft.com/office/drawing/2014/main" id="{D07B2F1B-FA90-427B-A092-3546EA93B192}"/>
              </a:ext>
            </a:extLst>
          </p:cNvPr>
          <p:cNvGraphicFramePr>
            <a:graphicFrameLocks noChangeAspect="1"/>
          </p:cNvGraphicFramePr>
          <p:nvPr>
            <p:extLst>
              <p:ext uri="{D42A27DB-BD31-4B8C-83A1-F6EECF244321}">
                <p14:modId xmlns:p14="http://schemas.microsoft.com/office/powerpoint/2010/main" val="626406522"/>
              </p:ext>
            </p:extLst>
          </p:nvPr>
        </p:nvGraphicFramePr>
        <p:xfrm>
          <a:off x="2320521" y="2893807"/>
          <a:ext cx="1465733" cy="450749"/>
        </p:xfrm>
        <a:graphic>
          <a:graphicData uri="http://schemas.openxmlformats.org/presentationml/2006/ole">
            <mc:AlternateContent xmlns:mc="http://schemas.openxmlformats.org/markup-compatibility/2006">
              <mc:Choice xmlns:v="urn:schemas-microsoft-com:vml" Requires="v">
                <p:oleObj spid="_x0000_s12473" name="Equation" r:id="rId9" imgW="660240" imgH="203040" progId="Equation.DSMT4">
                  <p:embed/>
                </p:oleObj>
              </mc:Choice>
              <mc:Fallback>
                <p:oleObj name="Equation" r:id="rId9" imgW="660240" imgH="203040" progId="Equation.DSMT4">
                  <p:embed/>
                  <p:pic>
                    <p:nvPicPr>
                      <p:cNvPr id="139279" name="Object 15"/>
                      <p:cNvPicPr>
                        <a:picLocks noChangeAspect="1" noChangeArrowheads="1"/>
                      </p:cNvPicPr>
                      <p:nvPr/>
                    </p:nvPicPr>
                    <p:blipFill>
                      <a:blip r:embed="rId10"/>
                      <a:srcRect/>
                      <a:stretch>
                        <a:fillRect/>
                      </a:stretch>
                    </p:blipFill>
                    <p:spPr bwMode="auto">
                      <a:xfrm>
                        <a:off x="2320521" y="2893807"/>
                        <a:ext cx="1465733" cy="4507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5">
            <a:extLst>
              <a:ext uri="{FF2B5EF4-FFF2-40B4-BE49-F238E27FC236}">
                <a16:creationId xmlns:a16="http://schemas.microsoft.com/office/drawing/2014/main" id="{0355F97A-BAB2-4030-8CDE-55FCCFD78A80}"/>
              </a:ext>
            </a:extLst>
          </p:cNvPr>
          <p:cNvGraphicFramePr>
            <a:graphicFrameLocks noChangeAspect="1"/>
          </p:cNvGraphicFramePr>
          <p:nvPr>
            <p:extLst>
              <p:ext uri="{D42A27DB-BD31-4B8C-83A1-F6EECF244321}">
                <p14:modId xmlns:p14="http://schemas.microsoft.com/office/powerpoint/2010/main" val="589795809"/>
              </p:ext>
            </p:extLst>
          </p:nvPr>
        </p:nvGraphicFramePr>
        <p:xfrm>
          <a:off x="2686050" y="4314363"/>
          <a:ext cx="1098550" cy="449263"/>
        </p:xfrm>
        <a:graphic>
          <a:graphicData uri="http://schemas.openxmlformats.org/presentationml/2006/ole">
            <mc:AlternateContent xmlns:mc="http://schemas.openxmlformats.org/markup-compatibility/2006">
              <mc:Choice xmlns:v="urn:schemas-microsoft-com:vml" Requires="v">
                <p:oleObj spid="_x0000_s12474" name="Equation" r:id="rId11" imgW="495000" imgH="203040" progId="Equation.DSMT4">
                  <p:embed/>
                </p:oleObj>
              </mc:Choice>
              <mc:Fallback>
                <p:oleObj name="Equation" r:id="rId11" imgW="495000" imgH="203040" progId="Equation.DSMT4">
                  <p:embed/>
                  <p:pic>
                    <p:nvPicPr>
                      <p:cNvPr id="9" name="Object 15">
                        <a:extLst>
                          <a:ext uri="{FF2B5EF4-FFF2-40B4-BE49-F238E27FC236}">
                            <a16:creationId xmlns:a16="http://schemas.microsoft.com/office/drawing/2014/main" id="{D07B2F1B-FA90-427B-A092-3546EA93B192}"/>
                          </a:ext>
                        </a:extLst>
                      </p:cNvPr>
                      <p:cNvPicPr>
                        <a:picLocks noChangeAspect="1" noChangeArrowheads="1"/>
                      </p:cNvPicPr>
                      <p:nvPr/>
                    </p:nvPicPr>
                    <p:blipFill>
                      <a:blip r:embed="rId12"/>
                      <a:srcRect/>
                      <a:stretch>
                        <a:fillRect/>
                      </a:stretch>
                    </p:blipFill>
                    <p:spPr bwMode="auto">
                      <a:xfrm>
                        <a:off x="2686050" y="4314363"/>
                        <a:ext cx="1098550"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矩形 13">
            <a:extLst>
              <a:ext uri="{FF2B5EF4-FFF2-40B4-BE49-F238E27FC236}">
                <a16:creationId xmlns:a16="http://schemas.microsoft.com/office/drawing/2014/main" id="{1A4A9E6A-AF76-4FB3-9D77-897924F592B3}"/>
              </a:ext>
            </a:extLst>
          </p:cNvPr>
          <p:cNvSpPr/>
          <p:nvPr/>
        </p:nvSpPr>
        <p:spPr>
          <a:xfrm>
            <a:off x="991511" y="4955872"/>
            <a:ext cx="6768199" cy="523220"/>
          </a:xfrm>
          <a:prstGeom prst="rect">
            <a:avLst/>
          </a:prstGeom>
        </p:spPr>
        <p:txBody>
          <a:bodyPr wrap="none">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所以如果力在</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Q</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点处，则撞击中心在</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P</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Monotype Sorts" pitchFamily="2" charset="2"/>
              </a:rPr>
              <a:t>点。</a:t>
            </a:r>
            <a:endParaRPr lang="zh-CN" altLang="en-US" sz="2800" dirty="0"/>
          </a:p>
        </p:txBody>
      </p:sp>
    </p:spTree>
    <p:extLst>
      <p:ext uri="{BB962C8B-B14F-4D97-AF65-F5344CB8AC3E}">
        <p14:creationId xmlns:p14="http://schemas.microsoft.com/office/powerpoint/2010/main" val="376505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DF3C063-CC62-48E8-9AED-9ECAB7ADD421}"/>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A40CB029-07E5-4273-98CB-0062A8969384}"/>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2">
            <a:extLst>
              <a:ext uri="{FF2B5EF4-FFF2-40B4-BE49-F238E27FC236}">
                <a16:creationId xmlns:a16="http://schemas.microsoft.com/office/drawing/2014/main" id="{D0C4EEE1-8F98-4D25-AB65-2DE6D7DE226D}"/>
              </a:ext>
            </a:extLst>
          </p:cNvPr>
          <p:cNvSpPr txBox="1">
            <a:spLocks noChangeArrowheads="1"/>
          </p:cNvSpPr>
          <p:nvPr/>
        </p:nvSpPr>
        <p:spPr bwMode="auto">
          <a:xfrm>
            <a:off x="241300" y="241300"/>
            <a:ext cx="8724900" cy="267765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：习题</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4-5</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，以垂直于盘面的力</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F</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将一粗糙平面紧压在一飞轮的盘面上，使其制动，如图所示。飞轮可以看作是质量为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的匀质圆盘，盘面与粗糙平面间的摩擦系数为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µ</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，轴的粗细可略，忽略粗糙平面的重力，飞轮的初始角速度为</a:t>
            </a:r>
            <a:r>
              <a:rPr lang="el-GR"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ω</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0</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 </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求摩擦力矩；</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 </a:t>
            </a:r>
            <a:r>
              <a:rPr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经过多长时间，飞轮才停止转动？</a:t>
            </a:r>
            <a:endPar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8" name="组合 17">
            <a:extLst>
              <a:ext uri="{FF2B5EF4-FFF2-40B4-BE49-F238E27FC236}">
                <a16:creationId xmlns:a16="http://schemas.microsoft.com/office/drawing/2014/main" id="{688E0393-93F6-4E51-B64A-A12407AB7924}"/>
              </a:ext>
            </a:extLst>
          </p:cNvPr>
          <p:cNvGrpSpPr/>
          <p:nvPr/>
        </p:nvGrpSpPr>
        <p:grpSpPr>
          <a:xfrm>
            <a:off x="4740164" y="2918956"/>
            <a:ext cx="3689128" cy="2630672"/>
            <a:chOff x="4377558" y="2866238"/>
            <a:chExt cx="3689128" cy="2630672"/>
          </a:xfrm>
        </p:grpSpPr>
        <p:sp>
          <p:nvSpPr>
            <p:cNvPr id="6" name="平行四边形 5">
              <a:extLst>
                <a:ext uri="{FF2B5EF4-FFF2-40B4-BE49-F238E27FC236}">
                  <a16:creationId xmlns:a16="http://schemas.microsoft.com/office/drawing/2014/main" id="{B88BB2EF-A7A6-479A-9CE1-91A7713A5A20}"/>
                </a:ext>
              </a:extLst>
            </p:cNvPr>
            <p:cNvSpPr/>
            <p:nvPr/>
          </p:nvSpPr>
          <p:spPr>
            <a:xfrm>
              <a:off x="4377558" y="3720662"/>
              <a:ext cx="3689128" cy="1108842"/>
            </a:xfrm>
            <a:prstGeom prst="parallelogram">
              <a:avLst>
                <a:gd name="adj" fmla="val 56280"/>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柱体 7">
              <a:extLst>
                <a:ext uri="{FF2B5EF4-FFF2-40B4-BE49-F238E27FC236}">
                  <a16:creationId xmlns:a16="http://schemas.microsoft.com/office/drawing/2014/main" id="{41414BC8-B8C4-4BD2-90BF-30ECE0BC2D9A}"/>
                </a:ext>
              </a:extLst>
            </p:cNvPr>
            <p:cNvSpPr/>
            <p:nvPr/>
          </p:nvSpPr>
          <p:spPr>
            <a:xfrm>
              <a:off x="5344512" y="3564063"/>
              <a:ext cx="1781504" cy="896007"/>
            </a:xfrm>
            <a:prstGeom prst="can">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a:extLst>
                <a:ext uri="{FF2B5EF4-FFF2-40B4-BE49-F238E27FC236}">
                  <a16:creationId xmlns:a16="http://schemas.microsoft.com/office/drawing/2014/main" id="{538FF120-83F4-48AC-9CAC-2AC7AF456F63}"/>
                </a:ext>
              </a:extLst>
            </p:cNvPr>
            <p:cNvCxnSpPr>
              <a:cxnSpLocks/>
              <a:endCxn id="8" idx="3"/>
            </p:cNvCxnSpPr>
            <p:nvPr/>
          </p:nvCxnSpPr>
          <p:spPr>
            <a:xfrm flipV="1">
              <a:off x="6235264" y="4460070"/>
              <a:ext cx="0" cy="1036840"/>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2" name="对象 11">
              <a:extLst>
                <a:ext uri="{FF2B5EF4-FFF2-40B4-BE49-F238E27FC236}">
                  <a16:creationId xmlns:a16="http://schemas.microsoft.com/office/drawing/2014/main" id="{C2CE5FE3-C6DF-4B80-8807-625AAEC9C955}"/>
                </a:ext>
              </a:extLst>
            </p:cNvPr>
            <p:cNvGraphicFramePr>
              <a:graphicFrameLocks noChangeAspect="1"/>
            </p:cNvGraphicFramePr>
            <p:nvPr>
              <p:extLst>
                <p:ext uri="{D42A27DB-BD31-4B8C-83A1-F6EECF244321}">
                  <p14:modId xmlns:p14="http://schemas.microsoft.com/office/powerpoint/2010/main" val="3287111488"/>
                </p:ext>
              </p:extLst>
            </p:nvPr>
          </p:nvGraphicFramePr>
          <p:xfrm>
            <a:off x="6301416" y="5058898"/>
            <a:ext cx="379224" cy="438012"/>
          </p:xfrm>
          <a:graphic>
            <a:graphicData uri="http://schemas.openxmlformats.org/presentationml/2006/ole">
              <mc:AlternateContent xmlns:mc="http://schemas.openxmlformats.org/markup-compatibility/2006">
                <mc:Choice xmlns:v="urn:schemas-microsoft-com:vml" Requires="v">
                  <p:oleObj spid="_x0000_s13348" name="Equation" r:id="rId3" imgW="164880" imgH="190440" progId="Equation.DSMT4">
                    <p:embed/>
                  </p:oleObj>
                </mc:Choice>
                <mc:Fallback>
                  <p:oleObj name="Equation" r:id="rId3" imgW="164880" imgH="190440" progId="Equation.DSMT4">
                    <p:embed/>
                    <p:pic>
                      <p:nvPicPr>
                        <p:cNvPr id="0" name=""/>
                        <p:cNvPicPr/>
                        <p:nvPr/>
                      </p:nvPicPr>
                      <p:blipFill>
                        <a:blip r:embed="rId4"/>
                        <a:stretch>
                          <a:fillRect/>
                        </a:stretch>
                      </p:blipFill>
                      <p:spPr>
                        <a:xfrm>
                          <a:off x="6301416" y="5058898"/>
                          <a:ext cx="379224" cy="438012"/>
                        </a:xfrm>
                        <a:prstGeom prst="rect">
                          <a:avLst/>
                        </a:prstGeom>
                      </p:spPr>
                    </p:pic>
                  </p:oleObj>
                </mc:Fallback>
              </mc:AlternateContent>
            </a:graphicData>
          </a:graphic>
        </p:graphicFrame>
        <p:cxnSp>
          <p:nvCxnSpPr>
            <p:cNvPr id="14" name="直接箭头连接符 13">
              <a:extLst>
                <a:ext uri="{FF2B5EF4-FFF2-40B4-BE49-F238E27FC236}">
                  <a16:creationId xmlns:a16="http://schemas.microsoft.com/office/drawing/2014/main" id="{D359981A-D663-4E87-AB9E-C6DDA1CF28E5}"/>
                </a:ext>
              </a:extLst>
            </p:cNvPr>
            <p:cNvCxnSpPr/>
            <p:nvPr/>
          </p:nvCxnSpPr>
          <p:spPr>
            <a:xfrm flipV="1">
              <a:off x="6235264" y="3005959"/>
              <a:ext cx="0" cy="793531"/>
            </a:xfrm>
            <a:prstGeom prst="straightConnector1">
              <a:avLst/>
            </a:prstGeom>
            <a:ln w="412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弧形 15">
              <a:extLst>
                <a:ext uri="{FF2B5EF4-FFF2-40B4-BE49-F238E27FC236}">
                  <a16:creationId xmlns:a16="http://schemas.microsoft.com/office/drawing/2014/main" id="{478F8124-671D-478A-9CB0-24B962736E1E}"/>
                </a:ext>
              </a:extLst>
            </p:cNvPr>
            <p:cNvSpPr/>
            <p:nvPr/>
          </p:nvSpPr>
          <p:spPr>
            <a:xfrm rot="11058698">
              <a:off x="5190875" y="2866238"/>
              <a:ext cx="1829156" cy="1060914"/>
            </a:xfrm>
            <a:prstGeom prst="arc">
              <a:avLst>
                <a:gd name="adj1" fmla="val 12381230"/>
                <a:gd name="adj2" fmla="val 18767052"/>
              </a:avLst>
            </a:prstGeom>
            <a:ln w="31750">
              <a:solidFill>
                <a:srgbClr val="FF0000"/>
              </a:solidFill>
              <a:head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矩形 16">
              <a:extLst>
                <a:ext uri="{FF2B5EF4-FFF2-40B4-BE49-F238E27FC236}">
                  <a16:creationId xmlns:a16="http://schemas.microsoft.com/office/drawing/2014/main" id="{4A53B2C9-BCE4-4771-BE48-521E71202266}"/>
                </a:ext>
              </a:extLst>
            </p:cNvPr>
            <p:cNvSpPr/>
            <p:nvPr/>
          </p:nvSpPr>
          <p:spPr>
            <a:xfrm>
              <a:off x="6546734" y="3276270"/>
              <a:ext cx="564578" cy="523220"/>
            </a:xfrm>
            <a:prstGeom prst="rect">
              <a:avLst/>
            </a:prstGeom>
          </p:spPr>
          <p:txBody>
            <a:bodyPr wrap="none">
              <a:spAutoFit/>
            </a:bodyPr>
            <a:lstStyle/>
            <a:p>
              <a:r>
                <a:rPr lang="el-GR"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ω</a:t>
              </a:r>
              <a:r>
                <a:rPr lang="en-US" altLang="zh-CN" sz="2800" b="1" baseline="-25000"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0</a:t>
              </a:r>
              <a:endParaRPr lang="zh-CN" altLang="en-US" sz="2800" dirty="0">
                <a:solidFill>
                  <a:srgbClr val="FF0000"/>
                </a:solidFill>
              </a:endParaRPr>
            </a:p>
          </p:txBody>
        </p:sp>
      </p:grpSp>
      <p:sp>
        <p:nvSpPr>
          <p:cNvPr id="19" name="文本框 18">
            <a:extLst>
              <a:ext uri="{FF2B5EF4-FFF2-40B4-BE49-F238E27FC236}">
                <a16:creationId xmlns:a16="http://schemas.microsoft.com/office/drawing/2014/main" id="{B2BC8F39-A011-40E3-A1D0-C2FC2F5BD33B}"/>
              </a:ext>
            </a:extLst>
          </p:cNvPr>
          <p:cNvSpPr txBox="1"/>
          <p:nvPr/>
        </p:nvSpPr>
        <p:spPr>
          <a:xfrm>
            <a:off x="236483" y="3215326"/>
            <a:ext cx="4114800" cy="1815882"/>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分析：</a:t>
            </a:r>
            <a:r>
              <a:rPr lang="zh-CN" altLang="en-US" sz="2800" b="1" dirty="0">
                <a:latin typeface="华文楷体" panose="02010600040101010101" pitchFamily="2" charset="-122"/>
                <a:ea typeface="华文楷体" panose="02010600040101010101" pitchFamily="2" charset="-122"/>
              </a:rPr>
              <a:t>力</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a:t>
            </a:r>
            <a:r>
              <a:rPr lang="zh-CN" altLang="en-US" sz="2800" b="1" dirty="0">
                <a:latin typeface="华文楷体" panose="02010600040101010101" pitchFamily="2" charset="-122"/>
                <a:ea typeface="华文楷体" panose="02010600040101010101" pitchFamily="2" charset="-122"/>
              </a:rPr>
              <a:t>虽然是平均分布的，但因为各处到轴的距离不同，各处力矩大小不相同。</a:t>
            </a:r>
          </a:p>
        </p:txBody>
      </p:sp>
    </p:spTree>
    <p:extLst>
      <p:ext uri="{BB962C8B-B14F-4D97-AF65-F5344CB8AC3E}">
        <p14:creationId xmlns:p14="http://schemas.microsoft.com/office/powerpoint/2010/main" val="106477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up)">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B959C44-19D7-4D64-BB09-38C8C2A50D53}"/>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71FB4319-09BD-4C41-81D7-64278F5E7EA4}"/>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16" name="Text Box 28">
            <a:extLst>
              <a:ext uri="{FF2B5EF4-FFF2-40B4-BE49-F238E27FC236}">
                <a16:creationId xmlns:a16="http://schemas.microsoft.com/office/drawing/2014/main" id="{3CE1F86F-F770-48CB-ADDF-76CC42423CBE}"/>
              </a:ext>
            </a:extLst>
          </p:cNvPr>
          <p:cNvSpPr txBox="1">
            <a:spLocks noChangeArrowheads="1"/>
          </p:cNvSpPr>
          <p:nvPr/>
        </p:nvSpPr>
        <p:spPr bwMode="auto">
          <a:xfrm>
            <a:off x="358775" y="275293"/>
            <a:ext cx="546395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a:t>
            </a:r>
            <a:r>
              <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(1) </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将接触面分割成圆环微元</a:t>
            </a:r>
            <a:endParaRPr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7" name="Object 29">
            <a:extLst>
              <a:ext uri="{FF2B5EF4-FFF2-40B4-BE49-F238E27FC236}">
                <a16:creationId xmlns:a16="http://schemas.microsoft.com/office/drawing/2014/main" id="{AD5B5404-356A-4D15-8875-CD35D527795C}"/>
              </a:ext>
            </a:extLst>
          </p:cNvPr>
          <p:cNvGraphicFramePr>
            <a:graphicFrameLocks noChangeAspect="1"/>
          </p:cNvGraphicFramePr>
          <p:nvPr>
            <p:extLst>
              <p:ext uri="{D42A27DB-BD31-4B8C-83A1-F6EECF244321}">
                <p14:modId xmlns:p14="http://schemas.microsoft.com/office/powerpoint/2010/main" val="3051324383"/>
              </p:ext>
            </p:extLst>
          </p:nvPr>
        </p:nvGraphicFramePr>
        <p:xfrm>
          <a:off x="1459160" y="1058578"/>
          <a:ext cx="1775822" cy="450749"/>
        </p:xfrm>
        <a:graphic>
          <a:graphicData uri="http://schemas.openxmlformats.org/presentationml/2006/ole">
            <mc:AlternateContent xmlns:mc="http://schemas.openxmlformats.org/markup-compatibility/2006">
              <mc:Choice xmlns:v="urn:schemas-microsoft-com:vml" Requires="v">
                <p:oleObj spid="_x0000_s14603" name="Equation" r:id="rId3" imgW="799920" imgH="203040" progId="Equation.DSMT4">
                  <p:embed/>
                </p:oleObj>
              </mc:Choice>
              <mc:Fallback>
                <p:oleObj name="Equation" r:id="rId3" imgW="799920" imgH="203040" progId="Equation.DSMT4">
                  <p:embed/>
                  <p:pic>
                    <p:nvPicPr>
                      <p:cNvPr id="172061" name="Object 29"/>
                      <p:cNvPicPr>
                        <a:picLocks noChangeAspect="1" noChangeArrowheads="1"/>
                      </p:cNvPicPr>
                      <p:nvPr/>
                    </p:nvPicPr>
                    <p:blipFill>
                      <a:blip r:embed="rId4"/>
                      <a:srcRect/>
                      <a:stretch>
                        <a:fillRect/>
                      </a:stretch>
                    </p:blipFill>
                    <p:spPr bwMode="auto">
                      <a:xfrm>
                        <a:off x="1459160" y="1058578"/>
                        <a:ext cx="1775822" cy="450749"/>
                      </a:xfrm>
                      <a:prstGeom prst="rect">
                        <a:avLst/>
                      </a:prstGeom>
                      <a:noFill/>
                      <a:ln>
                        <a:noFill/>
                      </a:ln>
                      <a:effectLst/>
                    </p:spPr>
                  </p:pic>
                </p:oleObj>
              </mc:Fallback>
            </mc:AlternateContent>
          </a:graphicData>
        </a:graphic>
      </p:graphicFrame>
      <p:graphicFrame>
        <p:nvGraphicFramePr>
          <p:cNvPr id="18" name="Object 30">
            <a:extLst>
              <a:ext uri="{FF2B5EF4-FFF2-40B4-BE49-F238E27FC236}">
                <a16:creationId xmlns:a16="http://schemas.microsoft.com/office/drawing/2014/main" id="{C408D9A9-1BC2-4E38-A5F3-4BCEBC558A14}"/>
              </a:ext>
            </a:extLst>
          </p:cNvPr>
          <p:cNvGraphicFramePr>
            <a:graphicFrameLocks noChangeAspect="1"/>
          </p:cNvGraphicFramePr>
          <p:nvPr>
            <p:extLst>
              <p:ext uri="{D42A27DB-BD31-4B8C-83A1-F6EECF244321}">
                <p14:modId xmlns:p14="http://schemas.microsoft.com/office/powerpoint/2010/main" val="2725424191"/>
              </p:ext>
            </p:extLst>
          </p:nvPr>
        </p:nvGraphicFramePr>
        <p:xfrm>
          <a:off x="1694536" y="1699167"/>
          <a:ext cx="3241675" cy="874713"/>
        </p:xfrm>
        <a:graphic>
          <a:graphicData uri="http://schemas.openxmlformats.org/presentationml/2006/ole">
            <mc:AlternateContent xmlns:mc="http://schemas.openxmlformats.org/markup-compatibility/2006">
              <mc:Choice xmlns:v="urn:schemas-microsoft-com:vml" Requires="v">
                <p:oleObj spid="_x0000_s14604" name="Equation" r:id="rId5" imgW="1460160" imgH="393480" progId="Equation.DSMT4">
                  <p:embed/>
                </p:oleObj>
              </mc:Choice>
              <mc:Fallback>
                <p:oleObj name="Equation" r:id="rId5" imgW="1460160" imgH="393480" progId="Equation.DSMT4">
                  <p:embed/>
                  <p:pic>
                    <p:nvPicPr>
                      <p:cNvPr id="172062" name="Object 30"/>
                      <p:cNvPicPr>
                        <a:picLocks noChangeAspect="1" noChangeArrowheads="1"/>
                      </p:cNvPicPr>
                      <p:nvPr/>
                    </p:nvPicPr>
                    <p:blipFill>
                      <a:blip r:embed="rId6"/>
                      <a:srcRect/>
                      <a:stretch>
                        <a:fillRect/>
                      </a:stretch>
                    </p:blipFill>
                    <p:spPr bwMode="auto">
                      <a:xfrm>
                        <a:off x="1694536" y="1699167"/>
                        <a:ext cx="3241675" cy="874713"/>
                      </a:xfrm>
                      <a:prstGeom prst="rect">
                        <a:avLst/>
                      </a:prstGeom>
                      <a:noFill/>
                      <a:ln>
                        <a:noFill/>
                      </a:ln>
                      <a:effectLst/>
                    </p:spPr>
                  </p:pic>
                </p:oleObj>
              </mc:Fallback>
            </mc:AlternateContent>
          </a:graphicData>
        </a:graphic>
      </p:graphicFrame>
      <p:graphicFrame>
        <p:nvGraphicFramePr>
          <p:cNvPr id="19" name="Object 31">
            <a:extLst>
              <a:ext uri="{FF2B5EF4-FFF2-40B4-BE49-F238E27FC236}">
                <a16:creationId xmlns:a16="http://schemas.microsoft.com/office/drawing/2014/main" id="{4981DAC6-749C-4FC5-9786-6E4638478E66}"/>
              </a:ext>
            </a:extLst>
          </p:cNvPr>
          <p:cNvGraphicFramePr>
            <a:graphicFrameLocks noChangeAspect="1"/>
          </p:cNvGraphicFramePr>
          <p:nvPr>
            <p:extLst>
              <p:ext uri="{D42A27DB-BD31-4B8C-83A1-F6EECF244321}">
                <p14:modId xmlns:p14="http://schemas.microsoft.com/office/powerpoint/2010/main" val="1119413152"/>
              </p:ext>
            </p:extLst>
          </p:nvPr>
        </p:nvGraphicFramePr>
        <p:xfrm>
          <a:off x="3601215" y="846670"/>
          <a:ext cx="2452745" cy="873526"/>
        </p:xfrm>
        <a:graphic>
          <a:graphicData uri="http://schemas.openxmlformats.org/presentationml/2006/ole">
            <mc:AlternateContent xmlns:mc="http://schemas.openxmlformats.org/markup-compatibility/2006">
              <mc:Choice xmlns:v="urn:schemas-microsoft-com:vml" Requires="v">
                <p:oleObj spid="_x0000_s14605" name="Equation" r:id="rId7" imgW="1104840" imgH="393480" progId="Equation.DSMT4">
                  <p:embed/>
                </p:oleObj>
              </mc:Choice>
              <mc:Fallback>
                <p:oleObj name="Equation" r:id="rId7" imgW="1104840" imgH="393480" progId="Equation.DSMT4">
                  <p:embed/>
                  <p:pic>
                    <p:nvPicPr>
                      <p:cNvPr id="172063" name="Object 31"/>
                      <p:cNvPicPr>
                        <a:picLocks noChangeAspect="1" noChangeArrowheads="1"/>
                      </p:cNvPicPr>
                      <p:nvPr/>
                    </p:nvPicPr>
                    <p:blipFill>
                      <a:blip r:embed="rId8"/>
                      <a:srcRect/>
                      <a:stretch>
                        <a:fillRect/>
                      </a:stretch>
                    </p:blipFill>
                    <p:spPr bwMode="auto">
                      <a:xfrm>
                        <a:off x="3601215" y="846670"/>
                        <a:ext cx="2452745" cy="873526"/>
                      </a:xfrm>
                      <a:prstGeom prst="rect">
                        <a:avLst/>
                      </a:prstGeom>
                      <a:noFill/>
                      <a:ln>
                        <a:noFill/>
                      </a:ln>
                      <a:effectLst/>
                    </p:spPr>
                  </p:pic>
                </p:oleObj>
              </mc:Fallback>
            </mc:AlternateContent>
          </a:graphicData>
        </a:graphic>
      </p:graphicFrame>
      <p:graphicFrame>
        <p:nvGraphicFramePr>
          <p:cNvPr id="20" name="Object 32">
            <a:extLst>
              <a:ext uri="{FF2B5EF4-FFF2-40B4-BE49-F238E27FC236}">
                <a16:creationId xmlns:a16="http://schemas.microsoft.com/office/drawing/2014/main" id="{92249838-1B0A-4CE4-9BA4-B25D13E9D427}"/>
              </a:ext>
            </a:extLst>
          </p:cNvPr>
          <p:cNvGraphicFramePr>
            <a:graphicFrameLocks noChangeAspect="1"/>
          </p:cNvGraphicFramePr>
          <p:nvPr>
            <p:extLst>
              <p:ext uri="{D42A27DB-BD31-4B8C-83A1-F6EECF244321}">
                <p14:modId xmlns:p14="http://schemas.microsoft.com/office/powerpoint/2010/main" val="3992229435"/>
              </p:ext>
            </p:extLst>
          </p:nvPr>
        </p:nvGraphicFramePr>
        <p:xfrm>
          <a:off x="1867350" y="2606851"/>
          <a:ext cx="2960237" cy="873526"/>
        </p:xfrm>
        <a:graphic>
          <a:graphicData uri="http://schemas.openxmlformats.org/presentationml/2006/ole">
            <mc:AlternateContent xmlns:mc="http://schemas.openxmlformats.org/markup-compatibility/2006">
              <mc:Choice xmlns:v="urn:schemas-microsoft-com:vml" Requires="v">
                <p:oleObj spid="_x0000_s14606" name="Equation" r:id="rId9" imgW="1333440" imgH="393480" progId="Equation.DSMT4">
                  <p:embed/>
                </p:oleObj>
              </mc:Choice>
              <mc:Fallback>
                <p:oleObj name="Equation" r:id="rId9" imgW="1333440" imgH="393480" progId="Equation.DSMT4">
                  <p:embed/>
                  <p:pic>
                    <p:nvPicPr>
                      <p:cNvPr id="172064" name="Object 32"/>
                      <p:cNvPicPr>
                        <a:picLocks noChangeAspect="1" noChangeArrowheads="1"/>
                      </p:cNvPicPr>
                      <p:nvPr/>
                    </p:nvPicPr>
                    <p:blipFill>
                      <a:blip r:embed="rId10"/>
                      <a:srcRect/>
                      <a:stretch>
                        <a:fillRect/>
                      </a:stretch>
                    </p:blipFill>
                    <p:spPr bwMode="auto">
                      <a:xfrm>
                        <a:off x="1867350" y="2606851"/>
                        <a:ext cx="2960237" cy="873526"/>
                      </a:xfrm>
                      <a:prstGeom prst="rect">
                        <a:avLst/>
                      </a:prstGeom>
                      <a:noFill/>
                      <a:ln>
                        <a:noFill/>
                      </a:ln>
                      <a:effectLst/>
                    </p:spPr>
                  </p:pic>
                </p:oleObj>
              </mc:Fallback>
            </mc:AlternateContent>
          </a:graphicData>
        </a:graphic>
      </p:graphicFrame>
      <p:graphicFrame>
        <p:nvGraphicFramePr>
          <p:cNvPr id="21" name="Object 8">
            <a:extLst>
              <a:ext uri="{FF2B5EF4-FFF2-40B4-BE49-F238E27FC236}">
                <a16:creationId xmlns:a16="http://schemas.microsoft.com/office/drawing/2014/main" id="{DA291F79-9DF6-416F-8FB2-6AD2D4DEF139}"/>
              </a:ext>
            </a:extLst>
          </p:cNvPr>
          <p:cNvGraphicFramePr>
            <a:graphicFrameLocks noChangeAspect="1"/>
          </p:cNvGraphicFramePr>
          <p:nvPr>
            <p:extLst>
              <p:ext uri="{D42A27DB-BD31-4B8C-83A1-F6EECF244321}">
                <p14:modId xmlns:p14="http://schemas.microsoft.com/office/powerpoint/2010/main" val="3733729048"/>
              </p:ext>
            </p:extLst>
          </p:nvPr>
        </p:nvGraphicFramePr>
        <p:xfrm>
          <a:off x="2487269" y="3599038"/>
          <a:ext cx="1495425" cy="506412"/>
        </p:xfrm>
        <a:graphic>
          <a:graphicData uri="http://schemas.openxmlformats.org/presentationml/2006/ole">
            <mc:AlternateContent xmlns:mc="http://schemas.openxmlformats.org/markup-compatibility/2006">
              <mc:Choice xmlns:v="urn:schemas-microsoft-com:vml" Requires="v">
                <p:oleObj spid="_x0000_s14607" name="Equation" r:id="rId11" imgW="672840" imgH="228600" progId="Equation.DSMT4">
                  <p:embed/>
                </p:oleObj>
              </mc:Choice>
              <mc:Fallback>
                <p:oleObj name="Equation" r:id="rId11" imgW="672840" imgH="228600" progId="Equation.DSMT4">
                  <p:embed/>
                  <p:pic>
                    <p:nvPicPr>
                      <p:cNvPr id="20" name="Object 8"/>
                      <p:cNvPicPr>
                        <a:picLocks noChangeAspect="1" noChangeArrowheads="1"/>
                      </p:cNvPicPr>
                      <p:nvPr/>
                    </p:nvPicPr>
                    <p:blipFill>
                      <a:blip r:embed="rId12"/>
                      <a:srcRect/>
                      <a:stretch>
                        <a:fillRect/>
                      </a:stretch>
                    </p:blipFill>
                    <p:spPr bwMode="auto">
                      <a:xfrm>
                        <a:off x="2487269" y="3599038"/>
                        <a:ext cx="1495425" cy="506412"/>
                      </a:xfrm>
                      <a:prstGeom prst="rect">
                        <a:avLst/>
                      </a:prstGeom>
                      <a:noFill/>
                      <a:ln>
                        <a:noFill/>
                      </a:ln>
                      <a:effectLst/>
                    </p:spPr>
                  </p:pic>
                </p:oleObj>
              </mc:Fallback>
            </mc:AlternateContent>
          </a:graphicData>
        </a:graphic>
      </p:graphicFrame>
      <p:graphicFrame>
        <p:nvGraphicFramePr>
          <p:cNvPr id="22" name="Object 5">
            <a:extLst>
              <a:ext uri="{FF2B5EF4-FFF2-40B4-BE49-F238E27FC236}">
                <a16:creationId xmlns:a16="http://schemas.microsoft.com/office/drawing/2014/main" id="{68022E91-5D1A-4A51-A8C9-73AB839B2262}"/>
              </a:ext>
            </a:extLst>
          </p:cNvPr>
          <p:cNvGraphicFramePr>
            <a:graphicFrameLocks noChangeAspect="1"/>
          </p:cNvGraphicFramePr>
          <p:nvPr>
            <p:extLst>
              <p:ext uri="{D42A27DB-BD31-4B8C-83A1-F6EECF244321}">
                <p14:modId xmlns:p14="http://schemas.microsoft.com/office/powerpoint/2010/main" val="3141519868"/>
              </p:ext>
            </p:extLst>
          </p:nvPr>
        </p:nvGraphicFramePr>
        <p:xfrm>
          <a:off x="1459159" y="4183889"/>
          <a:ext cx="4172623" cy="958241"/>
        </p:xfrm>
        <a:graphic>
          <a:graphicData uri="http://schemas.openxmlformats.org/presentationml/2006/ole">
            <mc:AlternateContent xmlns:mc="http://schemas.openxmlformats.org/markup-compatibility/2006">
              <mc:Choice xmlns:v="urn:schemas-microsoft-com:vml" Requires="v">
                <p:oleObj spid="_x0000_s14608" name="Equation" r:id="rId13" imgW="1879560" imgH="431640" progId="Equation.DSMT4">
                  <p:embed/>
                </p:oleObj>
              </mc:Choice>
              <mc:Fallback>
                <p:oleObj name="Equation" r:id="rId13" imgW="1879560" imgH="431640" progId="Equation.DSMT4">
                  <p:embed/>
                  <p:pic>
                    <p:nvPicPr>
                      <p:cNvPr id="22" name="Object 5"/>
                      <p:cNvPicPr>
                        <a:picLocks noChangeAspect="1" noChangeArrowheads="1"/>
                      </p:cNvPicPr>
                      <p:nvPr/>
                    </p:nvPicPr>
                    <p:blipFill>
                      <a:blip r:embed="rId14"/>
                      <a:srcRect/>
                      <a:stretch>
                        <a:fillRect/>
                      </a:stretch>
                    </p:blipFill>
                    <p:spPr bwMode="auto">
                      <a:xfrm>
                        <a:off x="1459159" y="4183889"/>
                        <a:ext cx="4172623" cy="958241"/>
                      </a:xfrm>
                      <a:prstGeom prst="rect">
                        <a:avLst/>
                      </a:prstGeom>
                      <a:noFill/>
                      <a:ln>
                        <a:noFill/>
                      </a:ln>
                      <a:effectLst/>
                    </p:spPr>
                  </p:pic>
                </p:oleObj>
              </mc:Fallback>
            </mc:AlternateContent>
          </a:graphicData>
        </a:graphic>
      </p:graphicFrame>
      <p:graphicFrame>
        <p:nvGraphicFramePr>
          <p:cNvPr id="23" name="Object 3">
            <a:extLst>
              <a:ext uri="{FF2B5EF4-FFF2-40B4-BE49-F238E27FC236}">
                <a16:creationId xmlns:a16="http://schemas.microsoft.com/office/drawing/2014/main" id="{05D57E01-1492-4F5D-8C26-14E9BE786D33}"/>
              </a:ext>
            </a:extLst>
          </p:cNvPr>
          <p:cNvGraphicFramePr>
            <a:graphicFrameLocks noChangeAspect="1"/>
          </p:cNvGraphicFramePr>
          <p:nvPr>
            <p:extLst>
              <p:ext uri="{D42A27DB-BD31-4B8C-83A1-F6EECF244321}">
                <p14:modId xmlns:p14="http://schemas.microsoft.com/office/powerpoint/2010/main" val="2795723872"/>
              </p:ext>
            </p:extLst>
          </p:nvPr>
        </p:nvGraphicFramePr>
        <p:xfrm>
          <a:off x="1717647" y="5368952"/>
          <a:ext cx="2340058" cy="732866"/>
        </p:xfrm>
        <a:graphic>
          <a:graphicData uri="http://schemas.openxmlformats.org/presentationml/2006/ole">
            <mc:AlternateContent xmlns:mc="http://schemas.openxmlformats.org/markup-compatibility/2006">
              <mc:Choice xmlns:v="urn:schemas-microsoft-com:vml" Requires="v">
                <p:oleObj spid="_x0000_s14609" name="Equation" r:id="rId15" imgW="1054080" imgH="330120" progId="Equation.DSMT4">
                  <p:embed/>
                </p:oleObj>
              </mc:Choice>
              <mc:Fallback>
                <p:oleObj name="Equation" r:id="rId15" imgW="1054080" imgH="330120" progId="Equation.DSMT4">
                  <p:embed/>
                  <p:pic>
                    <p:nvPicPr>
                      <p:cNvPr id="23" name="Object 3"/>
                      <p:cNvPicPr>
                        <a:picLocks noChangeAspect="1" noChangeArrowheads="1"/>
                      </p:cNvPicPr>
                      <p:nvPr/>
                    </p:nvPicPr>
                    <p:blipFill>
                      <a:blip r:embed="rId16"/>
                      <a:srcRect/>
                      <a:stretch>
                        <a:fillRect/>
                      </a:stretch>
                    </p:blipFill>
                    <p:spPr bwMode="auto">
                      <a:xfrm>
                        <a:off x="1717647" y="5368952"/>
                        <a:ext cx="2340058" cy="7328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 name="Text Box 4">
            <a:extLst>
              <a:ext uri="{FF2B5EF4-FFF2-40B4-BE49-F238E27FC236}">
                <a16:creationId xmlns:a16="http://schemas.microsoft.com/office/drawing/2014/main" id="{7C31D55A-1A40-4E80-B0EF-35416297A9E1}"/>
              </a:ext>
            </a:extLst>
          </p:cNvPr>
          <p:cNvSpPr txBox="1">
            <a:spLocks noChangeArrowheads="1"/>
          </p:cNvSpPr>
          <p:nvPr/>
        </p:nvSpPr>
        <p:spPr bwMode="auto">
          <a:xfrm>
            <a:off x="971550" y="5473775"/>
            <a:ext cx="685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或</a:t>
            </a:r>
          </a:p>
        </p:txBody>
      </p:sp>
      <p:graphicFrame>
        <p:nvGraphicFramePr>
          <p:cNvPr id="25" name="Object 7">
            <a:extLst>
              <a:ext uri="{FF2B5EF4-FFF2-40B4-BE49-F238E27FC236}">
                <a16:creationId xmlns:a16="http://schemas.microsoft.com/office/drawing/2014/main" id="{F00C1135-1C2A-4D8A-824E-2BE786717B20}"/>
              </a:ext>
            </a:extLst>
          </p:cNvPr>
          <p:cNvGraphicFramePr>
            <a:graphicFrameLocks noChangeAspect="1"/>
          </p:cNvGraphicFramePr>
          <p:nvPr>
            <p:extLst>
              <p:ext uri="{D42A27DB-BD31-4B8C-83A1-F6EECF244321}">
                <p14:modId xmlns:p14="http://schemas.microsoft.com/office/powerpoint/2010/main" val="555313362"/>
              </p:ext>
            </p:extLst>
          </p:nvPr>
        </p:nvGraphicFramePr>
        <p:xfrm>
          <a:off x="4363273" y="5285328"/>
          <a:ext cx="1690687" cy="900113"/>
        </p:xfrm>
        <a:graphic>
          <a:graphicData uri="http://schemas.openxmlformats.org/presentationml/2006/ole">
            <mc:AlternateContent xmlns:mc="http://schemas.openxmlformats.org/markup-compatibility/2006">
              <mc:Choice xmlns:v="urn:schemas-microsoft-com:vml" Requires="v">
                <p:oleObj spid="_x0000_s14610" name="Equation" r:id="rId17" imgW="761760" imgH="406080" progId="Equation.DSMT4">
                  <p:embed/>
                </p:oleObj>
              </mc:Choice>
              <mc:Fallback>
                <p:oleObj name="Equation" r:id="rId17" imgW="761760" imgH="406080" progId="Equation.DSMT4">
                  <p:embed/>
                  <p:pic>
                    <p:nvPicPr>
                      <p:cNvPr id="25" name="Object 7"/>
                      <p:cNvPicPr>
                        <a:picLocks noChangeAspect="1" noChangeArrowheads="1"/>
                      </p:cNvPicPr>
                      <p:nvPr/>
                    </p:nvPicPr>
                    <p:blipFill>
                      <a:blip r:embed="rId18"/>
                      <a:srcRect/>
                      <a:stretch>
                        <a:fillRect/>
                      </a:stretch>
                    </p:blipFill>
                    <p:spPr bwMode="auto">
                      <a:xfrm>
                        <a:off x="4363273" y="5285328"/>
                        <a:ext cx="1690687"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矩形 25">
            <a:extLst>
              <a:ext uri="{FF2B5EF4-FFF2-40B4-BE49-F238E27FC236}">
                <a16:creationId xmlns:a16="http://schemas.microsoft.com/office/drawing/2014/main" id="{652B1434-00C1-4A8C-AF27-1ACB7DEDB0BA}"/>
              </a:ext>
            </a:extLst>
          </p:cNvPr>
          <p:cNvSpPr/>
          <p:nvPr/>
        </p:nvSpPr>
        <p:spPr>
          <a:xfrm>
            <a:off x="1111949" y="2756602"/>
            <a:ext cx="694421" cy="523220"/>
          </a:xfrm>
          <a:prstGeom prst="rect">
            <a:avLst/>
          </a:prstGeom>
        </p:spPr>
        <p:txBody>
          <a:bodyPr wrap="none">
            <a:spAutoFit/>
          </a:bodyPr>
          <a:lstStyle/>
          <a:p>
            <a:r>
              <a:rPr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Wingdings" panose="05000000000000000000" pitchFamily="2" charset="2"/>
              </a:rPr>
              <a:t>(2) </a:t>
            </a:r>
            <a:endParaRPr lang="zh-CN" altLang="en-US" sz="2800" dirty="0"/>
          </a:p>
        </p:txBody>
      </p:sp>
    </p:spTree>
    <p:extLst>
      <p:ext uri="{BB962C8B-B14F-4D97-AF65-F5344CB8AC3E}">
        <p14:creationId xmlns:p14="http://schemas.microsoft.com/office/powerpoint/2010/main" val="275241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left)">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P spid="24" grpId="0" autoUpdateAnimBg="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669043E-B941-4F09-BB1B-A7F301D6C17F}"/>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D6016060-7F6A-4C1A-A6F7-3150BE816D90}"/>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4" name="矩形 3">
            <a:extLst>
              <a:ext uri="{FF2B5EF4-FFF2-40B4-BE49-F238E27FC236}">
                <a16:creationId xmlns:a16="http://schemas.microsoft.com/office/drawing/2014/main" id="{CC1C01A6-C5BD-4802-9A2D-D6F10B1CA620}"/>
              </a:ext>
            </a:extLst>
          </p:cNvPr>
          <p:cNvSpPr/>
          <p:nvPr/>
        </p:nvSpPr>
        <p:spPr>
          <a:xfrm>
            <a:off x="335364" y="327758"/>
            <a:ext cx="8435519" cy="3108543"/>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例</a:t>
            </a:r>
            <a:r>
              <a:rPr kumimoji="0" lang="en-US" altLang="zh-CN"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5</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：有一质量为 </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m</a:t>
            </a:r>
            <a:r>
              <a:rPr kumimoji="0" lang="en-US" altLang="zh-CN" sz="2800" b="1" i="0" u="none" strike="noStrike" kern="1200" cap="none" spc="0" normalizeH="0" baseline="-2500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1</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、长为 </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l</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 的均匀细棒，静止平放在滑动摩擦系数为</a:t>
            </a:r>
            <a:r>
              <a:rPr kumimoji="0" lang="el-GR"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μ</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的水平桌面上，它可绕通过其端点</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O</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且与桌面垂直的固定光滑轴转动。另有一水平运动的质量为</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m</a:t>
            </a:r>
            <a:r>
              <a:rPr kumimoji="0" lang="en-US" altLang="zh-CN" sz="2800" b="1" i="0" u="none" strike="noStrike" kern="1200" cap="none" spc="0" normalizeH="0" baseline="-2500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2</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的小滑块，从侧面垂直于棒与棒的另一端A相碰撞，设碰撞时间极短。已知小滑块在碰撞前后的速度分别为</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v</a:t>
            </a:r>
            <a:r>
              <a:rPr kumimoji="0" lang="en-US" altLang="zh-CN" sz="2800" b="1" i="0" u="none" strike="noStrike" kern="1200" cap="none" spc="0" normalizeH="0" baseline="-2500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1</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和</a:t>
            </a:r>
            <a:r>
              <a:rPr kumimoji="0" lang="en-US" altLang="zh-CN" sz="2800" b="1" i="1"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v</a:t>
            </a:r>
            <a:r>
              <a:rPr kumimoji="0" lang="en-US" altLang="zh-CN" sz="2800" b="1" i="0" u="none" strike="noStrike" kern="1200" cap="none" spc="0" normalizeH="0" baseline="-2500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2</a:t>
            </a:r>
            <a:r>
              <a:rPr kumimoji="0" lang="zh-CN" altLang="en-US" sz="2800" b="1" i="0" u="none" strike="noStrike" kern="1200" cap="none" spc="0" normalizeH="0" baseline="0" noProof="0" dirty="0">
                <a:ln>
                  <a:noFill/>
                </a:ln>
                <a:solidFill>
                  <a:srgbClr val="9900CC"/>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，如图所示。求碰撞后从细棒开始转动到停止转动的过程所需的时间。</a:t>
            </a:r>
          </a:p>
        </p:txBody>
      </p:sp>
      <p:sp>
        <p:nvSpPr>
          <p:cNvPr id="16" name="文本框 15">
            <a:extLst>
              <a:ext uri="{FF2B5EF4-FFF2-40B4-BE49-F238E27FC236}">
                <a16:creationId xmlns:a16="http://schemas.microsoft.com/office/drawing/2014/main" id="{5E7B1EB7-506A-4494-8699-5B5925AD73E9}"/>
              </a:ext>
            </a:extLst>
          </p:cNvPr>
          <p:cNvSpPr txBox="1"/>
          <p:nvPr/>
        </p:nvSpPr>
        <p:spPr>
          <a:xfrm>
            <a:off x="331341" y="3738067"/>
            <a:ext cx="4902857" cy="181588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华文楷体" panose="02010600040101010101" pitchFamily="2" charset="-122"/>
                <a:cs typeface="Times New Roman" panose="02020603050405020304" pitchFamily="18" charset="0"/>
              </a:rPr>
              <a:t>分析：</a:t>
            </a:r>
            <a:r>
              <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碰撞过程极短，合外力矩为零，系统角动量守恒。棒转动后受桌面摩擦力矩作用减速。</a:t>
            </a:r>
          </a:p>
        </p:txBody>
      </p:sp>
      <p:sp>
        <p:nvSpPr>
          <p:cNvPr id="17" name="椭圆 16">
            <a:extLst>
              <a:ext uri="{FF2B5EF4-FFF2-40B4-BE49-F238E27FC236}">
                <a16:creationId xmlns:a16="http://schemas.microsoft.com/office/drawing/2014/main" id="{2842206E-B7A3-4127-AA04-D490E27CFF60}"/>
              </a:ext>
            </a:extLst>
          </p:cNvPr>
          <p:cNvSpPr/>
          <p:nvPr/>
        </p:nvSpPr>
        <p:spPr>
          <a:xfrm>
            <a:off x="7375087" y="3617791"/>
            <a:ext cx="105525" cy="140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a:extLst>
              <a:ext uri="{FF2B5EF4-FFF2-40B4-BE49-F238E27FC236}">
                <a16:creationId xmlns:a16="http://schemas.microsoft.com/office/drawing/2014/main" id="{8703EE21-270B-4CF6-888E-DC74EEF7CDF5}"/>
              </a:ext>
            </a:extLst>
          </p:cNvPr>
          <p:cNvGrpSpPr/>
          <p:nvPr/>
        </p:nvGrpSpPr>
        <p:grpSpPr>
          <a:xfrm>
            <a:off x="6044082" y="3306273"/>
            <a:ext cx="2080739" cy="2822074"/>
            <a:chOff x="6044082" y="3306273"/>
            <a:chExt cx="2080739" cy="2822074"/>
          </a:xfrm>
        </p:grpSpPr>
        <p:grpSp>
          <p:nvGrpSpPr>
            <p:cNvPr id="5" name="组合 4">
              <a:extLst>
                <a:ext uri="{FF2B5EF4-FFF2-40B4-BE49-F238E27FC236}">
                  <a16:creationId xmlns:a16="http://schemas.microsoft.com/office/drawing/2014/main" id="{85C987C9-EE33-4911-A226-D8D411EB59B1}"/>
                </a:ext>
              </a:extLst>
            </p:cNvPr>
            <p:cNvGrpSpPr/>
            <p:nvPr/>
          </p:nvGrpSpPr>
          <p:grpSpPr>
            <a:xfrm>
              <a:off x="6044082" y="3306273"/>
              <a:ext cx="2080739" cy="2822074"/>
              <a:chOff x="6234654" y="3279997"/>
              <a:chExt cx="2080739" cy="2822074"/>
            </a:xfrm>
          </p:grpSpPr>
          <p:sp>
            <p:nvSpPr>
              <p:cNvPr id="6" name="矩形 5">
                <a:extLst>
                  <a:ext uri="{FF2B5EF4-FFF2-40B4-BE49-F238E27FC236}">
                    <a16:creationId xmlns:a16="http://schemas.microsoft.com/office/drawing/2014/main" id="{56EC7879-D787-4AB6-A366-E65F9A3EB290}"/>
                  </a:ext>
                </a:extLst>
              </p:cNvPr>
              <p:cNvSpPr/>
              <p:nvPr/>
            </p:nvSpPr>
            <p:spPr bwMode="auto">
              <a:xfrm>
                <a:off x="7556602" y="3738066"/>
                <a:ext cx="131673" cy="198711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1200" cap="none" spc="0" normalizeH="0" baseline="0" noProof="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矩形 6">
                <a:extLst>
                  <a:ext uri="{FF2B5EF4-FFF2-40B4-BE49-F238E27FC236}">
                    <a16:creationId xmlns:a16="http://schemas.microsoft.com/office/drawing/2014/main" id="{814BFC7F-7F73-4D09-AC25-5C7D8116BF0A}"/>
                  </a:ext>
                </a:extLst>
              </p:cNvPr>
              <p:cNvSpPr/>
              <p:nvPr/>
            </p:nvSpPr>
            <p:spPr>
              <a:xfrm>
                <a:off x="7155555" y="3279997"/>
                <a:ext cx="44435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O</a:t>
                </a:r>
                <a:endPar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矩形 7">
                <a:extLst>
                  <a:ext uri="{FF2B5EF4-FFF2-40B4-BE49-F238E27FC236}">
                    <a16:creationId xmlns:a16="http://schemas.microsoft.com/office/drawing/2014/main" id="{ABE4C743-4308-4496-B5EE-7BDA9F257E7B}"/>
                  </a:ext>
                </a:extLst>
              </p:cNvPr>
              <p:cNvSpPr/>
              <p:nvPr/>
            </p:nvSpPr>
            <p:spPr>
              <a:xfrm>
                <a:off x="7659487" y="5413662"/>
                <a:ext cx="44435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A</a:t>
                </a:r>
              </a:p>
            </p:txBody>
          </p:sp>
          <p:sp>
            <p:nvSpPr>
              <p:cNvPr id="9" name="矩形 8">
                <a:extLst>
                  <a:ext uri="{FF2B5EF4-FFF2-40B4-BE49-F238E27FC236}">
                    <a16:creationId xmlns:a16="http://schemas.microsoft.com/office/drawing/2014/main" id="{38DE2344-0126-4064-BE8D-21F053A9A505}"/>
                  </a:ext>
                </a:extLst>
              </p:cNvPr>
              <p:cNvSpPr/>
              <p:nvPr/>
            </p:nvSpPr>
            <p:spPr>
              <a:xfrm>
                <a:off x="7731579" y="4135293"/>
                <a:ext cx="583814"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m</a:t>
                </a:r>
                <a:r>
                  <a:rPr kumimoji="0" lang="en-US" altLang="zh-CN" sz="2800" b="1" i="0" u="none" strike="noStrike" kern="1200" cap="none" spc="0" normalizeH="0" baseline="-2500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1</a:t>
                </a:r>
                <a:endParaRPr kumimoji="0" lang="zh-CN" altLang="en-US"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0" name="矩形 9">
                <a:extLst>
                  <a:ext uri="{FF2B5EF4-FFF2-40B4-BE49-F238E27FC236}">
                    <a16:creationId xmlns:a16="http://schemas.microsoft.com/office/drawing/2014/main" id="{60E2EF15-D520-4101-950E-7C42D77A2EA4}"/>
                  </a:ext>
                </a:extLst>
              </p:cNvPr>
              <p:cNvSpPr/>
              <p:nvPr/>
            </p:nvSpPr>
            <p:spPr bwMode="auto">
              <a:xfrm>
                <a:off x="6827659" y="5492846"/>
                <a:ext cx="284591" cy="225883"/>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2800" b="1" i="0" u="none" strike="noStrike" kern="1200" cap="none" spc="0" normalizeH="0" baseline="0" noProof="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cxnSp>
            <p:nvCxnSpPr>
              <p:cNvPr id="11" name="直接箭头连接符 10">
                <a:extLst>
                  <a:ext uri="{FF2B5EF4-FFF2-40B4-BE49-F238E27FC236}">
                    <a16:creationId xmlns:a16="http://schemas.microsoft.com/office/drawing/2014/main" id="{636083F5-E478-4EAC-87F7-4CDA85204E70}"/>
                  </a:ext>
                </a:extLst>
              </p:cNvPr>
              <p:cNvCxnSpPr/>
              <p:nvPr/>
            </p:nvCxnSpPr>
            <p:spPr bwMode="auto">
              <a:xfrm>
                <a:off x="6234654" y="5492846"/>
                <a:ext cx="512064"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矩形 11">
                <a:extLst>
                  <a:ext uri="{FF2B5EF4-FFF2-40B4-BE49-F238E27FC236}">
                    <a16:creationId xmlns:a16="http://schemas.microsoft.com/office/drawing/2014/main" id="{012147A7-1C67-45DF-BA49-16D608593191}"/>
                  </a:ext>
                </a:extLst>
              </p:cNvPr>
              <p:cNvSpPr/>
              <p:nvPr/>
            </p:nvSpPr>
            <p:spPr>
              <a:xfrm>
                <a:off x="6283130" y="4925563"/>
                <a:ext cx="463588"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v</a:t>
                </a:r>
                <a:r>
                  <a:rPr kumimoji="0" lang="en-US" altLang="zh-CN" sz="2800" b="1" i="0" u="none" strike="noStrike" kern="1200" cap="none" spc="0" normalizeH="0" baseline="-2500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1</a:t>
                </a:r>
                <a:endPar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cxnSp>
            <p:nvCxnSpPr>
              <p:cNvPr id="13" name="直接箭头连接符 12">
                <a:extLst>
                  <a:ext uri="{FF2B5EF4-FFF2-40B4-BE49-F238E27FC236}">
                    <a16:creationId xmlns:a16="http://schemas.microsoft.com/office/drawing/2014/main" id="{5D828198-E9A6-4511-B4E2-F11EB553D17C}"/>
                  </a:ext>
                </a:extLst>
              </p:cNvPr>
              <p:cNvCxnSpPr/>
              <p:nvPr/>
            </p:nvCxnSpPr>
            <p:spPr bwMode="auto">
              <a:xfrm flipH="1">
                <a:off x="6234654" y="5678428"/>
                <a:ext cx="512064" cy="0"/>
              </a:xfrm>
              <a:prstGeom prst="straightConnector1">
                <a:avLst/>
              </a:prstGeom>
              <a:solidFill>
                <a:schemeClr val="accent1"/>
              </a:solidFill>
              <a:ln w="2857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矩形 13">
                <a:extLst>
                  <a:ext uri="{FF2B5EF4-FFF2-40B4-BE49-F238E27FC236}">
                    <a16:creationId xmlns:a16="http://schemas.microsoft.com/office/drawing/2014/main" id="{E19C9557-8E87-4761-B408-41A2155A3058}"/>
                  </a:ext>
                </a:extLst>
              </p:cNvPr>
              <p:cNvSpPr/>
              <p:nvPr/>
            </p:nvSpPr>
            <p:spPr>
              <a:xfrm>
                <a:off x="6323601" y="5578851"/>
                <a:ext cx="463588"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v</a:t>
                </a:r>
                <a:r>
                  <a:rPr kumimoji="0" lang="en-US" altLang="zh-CN" sz="2800" b="1" i="0" u="none" strike="noStrike" kern="1200" cap="none" spc="0" normalizeH="0" baseline="-2500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2</a:t>
                </a:r>
                <a:endPar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矩形 14">
                <a:extLst>
                  <a:ext uri="{FF2B5EF4-FFF2-40B4-BE49-F238E27FC236}">
                    <a16:creationId xmlns:a16="http://schemas.microsoft.com/office/drawing/2014/main" id="{904F0759-0415-4819-92E7-31AA8FAEDDFC}"/>
                  </a:ext>
                </a:extLst>
              </p:cNvPr>
              <p:cNvSpPr/>
              <p:nvPr/>
            </p:nvSpPr>
            <p:spPr>
              <a:xfrm>
                <a:off x="6746718" y="4890442"/>
                <a:ext cx="583814"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m</a:t>
                </a:r>
                <a:r>
                  <a:rPr kumimoji="0" lang="en-US" altLang="zh-CN" sz="2800" b="1" i="0" u="none" strike="noStrike" kern="1200" cap="none" spc="0" normalizeH="0" baseline="-2500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2</a:t>
                </a:r>
                <a:endParaRPr kumimoji="0" lang="zh-CN" altLang="en-US" sz="2800" b="1" i="0"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18" name="矩形 17">
              <a:extLst>
                <a:ext uri="{FF2B5EF4-FFF2-40B4-BE49-F238E27FC236}">
                  <a16:creationId xmlns:a16="http://schemas.microsoft.com/office/drawing/2014/main" id="{089DB644-E3F4-409A-8157-F4175D00CAED}"/>
                </a:ext>
              </a:extLst>
            </p:cNvPr>
            <p:cNvSpPr/>
            <p:nvPr/>
          </p:nvSpPr>
          <p:spPr>
            <a:xfrm>
              <a:off x="7541007" y="4785135"/>
              <a:ext cx="284052" cy="523220"/>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rPr>
                <a:t>l</a:t>
              </a:r>
              <a:endParaRPr kumimoji="0" lang="zh-CN" altLang="en-US" sz="2800" b="1" i="1" u="none" strike="noStrike" kern="1200" cap="none" spc="0" normalizeH="0" baseline="0" noProof="0" dirty="0">
                <a:ln>
                  <a:noFill/>
                </a:ln>
                <a:effectLst/>
                <a:uLnTx/>
                <a:uFillTx/>
                <a:latin typeface="Times New Roman" panose="02020603050405020304" pitchFamily="18" charset="0"/>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19958614"/>
      </p:ext>
    </p:extLst>
  </p:cSld>
  <p:clrMapOvr>
    <a:masterClrMapping/>
  </p:clrMapOvr>
  <mc:AlternateContent xmlns:mc="http://schemas.openxmlformats.org/markup-compatibility/2006">
    <mc:Choice xmlns:p14="http://schemas.microsoft.com/office/powerpoint/2010/main" Requires="p14">
      <p:transition spd="slow" p14:dur="999"/>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CD17959-9D31-44C8-8EED-AB27D54C7002}"/>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03EF2B52-A628-4E2D-A0E0-EDC288D23479}"/>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sp>
        <p:nvSpPr>
          <p:cNvPr id="6" name="文本框 5">
            <a:extLst>
              <a:ext uri="{FF2B5EF4-FFF2-40B4-BE49-F238E27FC236}">
                <a16:creationId xmlns:a16="http://schemas.microsoft.com/office/drawing/2014/main" id="{BD6EB907-DA8B-453B-B1B6-A602B47F0421}"/>
              </a:ext>
            </a:extLst>
          </p:cNvPr>
          <p:cNvSpPr txBox="1"/>
          <p:nvPr>
            <p:custDataLst>
              <p:tags r:id="rId3"/>
            </p:custDataLst>
          </p:nvPr>
        </p:nvSpPr>
        <p:spPr>
          <a:xfrm>
            <a:off x="914400" y="635000"/>
            <a:ext cx="7315200" cy="2143125"/>
          </a:xfrm>
          <a:prstGeom prst="rect">
            <a:avLst/>
          </a:prstGeom>
          <a:noFill/>
        </p:spPr>
        <p:txBody>
          <a:bodyPr vert="horz" wrap="square" rtlCol="0" anchor="ctr" anchorCtr="0">
            <a:noAutofit/>
          </a:bodyPr>
          <a:lstStyle/>
          <a:p>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课堂习题：例</a:t>
            </a:r>
            <a:r>
              <a:rPr lang="en-US" altLang="zh-CN"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5</a:t>
            </a:r>
          </a:p>
        </p:txBody>
      </p:sp>
      <p:sp>
        <p:nvSpPr>
          <p:cNvPr id="7" name="矩形: 圆角 6">
            <a:extLst>
              <a:ext uri="{FF2B5EF4-FFF2-40B4-BE49-F238E27FC236}">
                <a16:creationId xmlns:a16="http://schemas.microsoft.com/office/drawing/2014/main" id="{8143D618-972D-4ED9-A476-134261F763D6}"/>
              </a:ext>
            </a:extLst>
          </p:cNvPr>
          <p:cNvSpPr/>
          <p:nvPr>
            <p:custDataLst>
              <p:tags r:id="rId4"/>
            </p:custDataLst>
          </p:nvPr>
        </p:nvSpPr>
        <p:spPr>
          <a:xfrm>
            <a:off x="6172200" y="6215063"/>
            <a:ext cx="1543050" cy="411480"/>
          </a:xfrm>
          <a:prstGeom prst="roundRect">
            <a:avLst/>
          </a:prstGeom>
          <a:solidFill>
            <a:srgbClr val="808080"/>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noAutofit/>
          </a:bodyPr>
          <a:lstStyle/>
          <a:p>
            <a:pPr algn="ctr"/>
            <a:r>
              <a:rPr lang="zh-CN" altLang="en-US" sz="1600">
                <a:solidFill>
                  <a:srgbClr val="FFFFFF"/>
                </a:solidFill>
                <a:latin typeface="Microsoft Yahei" panose="020B0503020204020204" pitchFamily="34" charset="-122"/>
                <a:ea typeface="Microsoft Yahei" panose="020B0503020204020204" pitchFamily="34" charset="-122"/>
                <a:sym typeface="Microsoft Yahei" panose="020B0503020204020204" pitchFamily="34" charset="-122"/>
              </a:rPr>
              <a:t>作答</a:t>
            </a:r>
          </a:p>
        </p:txBody>
      </p:sp>
      <p:sp>
        <p:nvSpPr>
          <p:cNvPr id="13" name="矩形 12">
            <a:extLst>
              <a:ext uri="{FF2B5EF4-FFF2-40B4-BE49-F238E27FC236}">
                <a16:creationId xmlns:a16="http://schemas.microsoft.com/office/drawing/2014/main" id="{7534EA78-8CDA-4FFF-958E-20A940817F0D}"/>
              </a:ext>
            </a:extLst>
          </p:cNvPr>
          <p:cNvSpPr/>
          <p:nvPr>
            <p:custDataLst>
              <p:tags r:id="rId5"/>
            </p:custDataLst>
          </p:nvPr>
        </p:nvSpPr>
        <p:spPr>
          <a:xfrm>
            <a:off x="0" y="5849303"/>
            <a:ext cx="9144000" cy="365760"/>
          </a:xfrm>
          <a:prstGeom prst="rect">
            <a:avLst/>
          </a:prstGeom>
          <a:solidFill>
            <a:srgbClr val="FBFAE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no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正常使用主观题需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2.0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以上版本雨课堂</a:t>
            </a:r>
          </a:p>
        </p:txBody>
      </p:sp>
      <p:sp>
        <p:nvSpPr>
          <p:cNvPr id="14" name="矩形 13">
            <a:extLst>
              <a:ext uri="{FF2B5EF4-FFF2-40B4-BE49-F238E27FC236}">
                <a16:creationId xmlns:a16="http://schemas.microsoft.com/office/drawing/2014/main" id="{D278FFD6-3FEA-46CD-B4D6-9280E033EA42}"/>
              </a:ext>
            </a:extLst>
          </p:cNvPr>
          <p:cNvSpPr/>
          <p:nvPr>
            <p:custDataLst>
              <p:tags r:id="rId6"/>
            </p:custDataLst>
          </p:nvPr>
        </p:nvSpPr>
        <p:spPr>
          <a:xfrm>
            <a:off x="9525000" y="0"/>
            <a:ext cx="3840480" cy="6858000"/>
          </a:xfrm>
          <a:prstGeom prst="rect">
            <a:avLst/>
          </a:prstGeom>
          <a:solidFill>
            <a:srgbClr val="FFFFFF"/>
          </a:solidFill>
          <a:ln w="12700" cmpd="sng">
            <a:solidFill>
              <a:srgbClr val="9B9B9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rgbClr val="FFFFFF"/>
              </a:solidFill>
            </a:endParaRPr>
          </a:p>
        </p:txBody>
      </p:sp>
      <p:sp>
        <p:nvSpPr>
          <p:cNvPr id="19" name="文本框 18">
            <a:extLst>
              <a:ext uri="{FF2B5EF4-FFF2-40B4-BE49-F238E27FC236}">
                <a16:creationId xmlns:a16="http://schemas.microsoft.com/office/drawing/2014/main" id="{488DF651-297D-4799-A6E9-1350A7B92D9D}"/>
              </a:ext>
            </a:extLst>
          </p:cNvPr>
          <p:cNvSpPr txBox="1"/>
          <p:nvPr>
            <p:custDataLst>
              <p:tags r:id="rId7"/>
            </p:custDataLst>
          </p:nvPr>
        </p:nvSpPr>
        <p:spPr>
          <a:xfrm>
            <a:off x="9613900" y="6326832"/>
            <a:ext cx="3662680" cy="461665"/>
          </a:xfrm>
          <a:prstGeom prst="rect">
            <a:avLst/>
          </a:prstGeom>
          <a:solidFill>
            <a:srgbClr val="FBFAEF"/>
          </a:solidFill>
          <a:ln w="12700">
            <a:noFill/>
          </a:ln>
          <a:extLst>
            <a:ext uri="{91240B29-F687-4F45-9708-019B960494DF}">
              <a14:hiddenLine xmlns:a14="http://schemas.microsoft.com/office/drawing/2010/main" w="12700">
                <a:solidFill>
                  <a:srgbClr val="FFFFFF"/>
                </a:solidFill>
              </a14:hiddenLine>
            </a:ext>
          </a:extLst>
        </p:spPr>
        <p:txBody>
          <a:bodyPr vert="horz" rtlCol="0" anchor="ctr">
            <a:sp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可为此题添加文本、图片、公式等解析，且需将内容全部放在本区域内。正常使用需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3.0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a:t>
            </a:r>
          </a:p>
        </p:txBody>
      </p:sp>
      <p:sp>
        <p:nvSpPr>
          <p:cNvPr id="20" name="文本框 19">
            <a:extLst>
              <a:ext uri="{FF2B5EF4-FFF2-40B4-BE49-F238E27FC236}">
                <a16:creationId xmlns:a16="http://schemas.microsoft.com/office/drawing/2014/main" id="{2ADC7293-97B6-497F-AF32-2CD6CF0F775E}"/>
              </a:ext>
            </a:extLst>
          </p:cNvPr>
          <p:cNvSpPr txBox="1"/>
          <p:nvPr>
            <p:custDataLst>
              <p:tags r:id="rId8"/>
            </p:custDataLst>
          </p:nvPr>
        </p:nvSpPr>
        <p:spPr>
          <a:xfrm>
            <a:off x="9779000" y="1270000"/>
            <a:ext cx="3332480" cy="400110"/>
          </a:xfrm>
          <a:prstGeom prst="rect">
            <a:avLst/>
          </a:prstGeom>
          <a:noFill/>
        </p:spPr>
        <p:txBody>
          <a:bodyPr vert="horz" rtlCol="0" anchor="t" anchorCtr="0">
            <a:spAutoFit/>
          </a:bodyPr>
          <a:lstStyle/>
          <a:p>
            <a:pPr lvl="0"/>
            <a:r>
              <a:rPr lang="zh-CN" altLang="en-US" sz="200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此处添加答案解析</a:t>
            </a:r>
            <a:endParaRPr lang="zh-CN" altLang="en-US" sz="20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endParaRPr>
          </a:p>
        </p:txBody>
      </p:sp>
      <p:graphicFrame>
        <p:nvGraphicFramePr>
          <p:cNvPr id="28" name="对象 27">
            <a:extLst>
              <a:ext uri="{FF2B5EF4-FFF2-40B4-BE49-F238E27FC236}">
                <a16:creationId xmlns:a16="http://schemas.microsoft.com/office/drawing/2014/main" id="{3935051A-3476-41C6-A2A8-BC5ED1D92D71}"/>
              </a:ext>
            </a:extLst>
          </p:cNvPr>
          <p:cNvGraphicFramePr>
            <a:graphicFrameLocks noChangeAspect="1"/>
          </p:cNvGraphicFramePr>
          <p:nvPr>
            <p:extLst>
              <p:ext uri="{D42A27DB-BD31-4B8C-83A1-F6EECF244321}">
                <p14:modId xmlns:p14="http://schemas.microsoft.com/office/powerpoint/2010/main" val="1681118060"/>
              </p:ext>
            </p:extLst>
          </p:nvPr>
        </p:nvGraphicFramePr>
        <p:xfrm>
          <a:off x="10223309" y="1760883"/>
          <a:ext cx="2247480" cy="590220"/>
        </p:xfrm>
        <a:graphic>
          <a:graphicData uri="http://schemas.openxmlformats.org/presentationml/2006/ole">
            <mc:AlternateContent xmlns:mc="http://schemas.openxmlformats.org/markup-compatibility/2006">
              <mc:Choice xmlns:v="urn:schemas-microsoft-com:vml" Requires="v">
                <p:oleObj spid="_x0000_s16531" name="Equation" r:id="rId23" imgW="1498320" imgH="393480" progId="Equation.DSMT4">
                  <p:embed/>
                </p:oleObj>
              </mc:Choice>
              <mc:Fallback>
                <p:oleObj name="Equation" r:id="rId23" imgW="1498320" imgH="393480" progId="Equation.DSMT4">
                  <p:embed/>
                  <p:pic>
                    <p:nvPicPr>
                      <p:cNvPr id="5" name="对象 4">
                        <a:extLst>
                          <a:ext uri="{FF2B5EF4-FFF2-40B4-BE49-F238E27FC236}">
                            <a16:creationId xmlns:a16="http://schemas.microsoft.com/office/drawing/2014/main" id="{1A875E7E-6CFE-4589-9CF2-0EEB38DF18FE}"/>
                          </a:ext>
                        </a:extLst>
                      </p:cNvPr>
                      <p:cNvPicPr/>
                      <p:nvPr/>
                    </p:nvPicPr>
                    <p:blipFill>
                      <a:blip r:embed="rId24"/>
                      <a:stretch>
                        <a:fillRect/>
                      </a:stretch>
                    </p:blipFill>
                    <p:spPr>
                      <a:xfrm>
                        <a:off x="10223309" y="1760883"/>
                        <a:ext cx="2247480" cy="590220"/>
                      </a:xfrm>
                      <a:prstGeom prst="rect">
                        <a:avLst/>
                      </a:prstGeom>
                    </p:spPr>
                  </p:pic>
                </p:oleObj>
              </mc:Fallback>
            </mc:AlternateContent>
          </a:graphicData>
        </a:graphic>
      </p:graphicFrame>
      <p:graphicFrame>
        <p:nvGraphicFramePr>
          <p:cNvPr id="29" name="对象 28">
            <a:extLst>
              <a:ext uri="{FF2B5EF4-FFF2-40B4-BE49-F238E27FC236}">
                <a16:creationId xmlns:a16="http://schemas.microsoft.com/office/drawing/2014/main" id="{DD76F000-61F6-4A8A-9DBC-1CCC5B9EE7F5}"/>
              </a:ext>
            </a:extLst>
          </p:cNvPr>
          <p:cNvGraphicFramePr>
            <a:graphicFrameLocks noChangeAspect="1"/>
          </p:cNvGraphicFramePr>
          <p:nvPr>
            <p:extLst>
              <p:ext uri="{D42A27DB-BD31-4B8C-83A1-F6EECF244321}">
                <p14:modId xmlns:p14="http://schemas.microsoft.com/office/powerpoint/2010/main" val="2096762898"/>
              </p:ext>
            </p:extLst>
          </p:nvPr>
        </p:nvGraphicFramePr>
        <p:xfrm>
          <a:off x="10439400" y="2547736"/>
          <a:ext cx="1657260" cy="704700"/>
        </p:xfrm>
        <a:graphic>
          <a:graphicData uri="http://schemas.openxmlformats.org/presentationml/2006/ole">
            <mc:AlternateContent xmlns:mc="http://schemas.openxmlformats.org/markup-compatibility/2006">
              <mc:Choice xmlns:v="urn:schemas-microsoft-com:vml" Requires="v">
                <p:oleObj spid="_x0000_s16532" name="Equation" r:id="rId25" imgW="1104840" imgH="469800" progId="Equation.DSMT4">
                  <p:embed/>
                </p:oleObj>
              </mc:Choice>
              <mc:Fallback>
                <p:oleObj name="Equation" r:id="rId25" imgW="1104840" imgH="469800" progId="Equation.DSMT4">
                  <p:embed/>
                  <p:pic>
                    <p:nvPicPr>
                      <p:cNvPr id="6" name="对象 5">
                        <a:extLst>
                          <a:ext uri="{FF2B5EF4-FFF2-40B4-BE49-F238E27FC236}">
                            <a16:creationId xmlns:a16="http://schemas.microsoft.com/office/drawing/2014/main" id="{FF0175D8-A6A0-4179-B589-D4F93D36920A}"/>
                          </a:ext>
                        </a:extLst>
                      </p:cNvPr>
                      <p:cNvPicPr/>
                      <p:nvPr/>
                    </p:nvPicPr>
                    <p:blipFill>
                      <a:blip r:embed="rId26"/>
                      <a:stretch>
                        <a:fillRect/>
                      </a:stretch>
                    </p:blipFill>
                    <p:spPr>
                      <a:xfrm>
                        <a:off x="10439400" y="2547736"/>
                        <a:ext cx="1657260" cy="704700"/>
                      </a:xfrm>
                      <a:prstGeom prst="rect">
                        <a:avLst/>
                      </a:prstGeom>
                    </p:spPr>
                  </p:pic>
                </p:oleObj>
              </mc:Fallback>
            </mc:AlternateContent>
          </a:graphicData>
        </a:graphic>
      </p:graphicFrame>
      <p:graphicFrame>
        <p:nvGraphicFramePr>
          <p:cNvPr id="30" name="对象 29">
            <a:extLst>
              <a:ext uri="{FF2B5EF4-FFF2-40B4-BE49-F238E27FC236}">
                <a16:creationId xmlns:a16="http://schemas.microsoft.com/office/drawing/2014/main" id="{3B452068-7BDF-499D-AB06-AD8DC3E6A5F9}"/>
              </a:ext>
            </a:extLst>
          </p:cNvPr>
          <p:cNvGraphicFramePr>
            <a:graphicFrameLocks noChangeAspect="1"/>
          </p:cNvGraphicFramePr>
          <p:nvPr>
            <p:extLst>
              <p:ext uri="{D42A27DB-BD31-4B8C-83A1-F6EECF244321}">
                <p14:modId xmlns:p14="http://schemas.microsoft.com/office/powerpoint/2010/main" val="264178715"/>
              </p:ext>
            </p:extLst>
          </p:nvPr>
        </p:nvGraphicFramePr>
        <p:xfrm>
          <a:off x="10045290" y="3435590"/>
          <a:ext cx="2799900" cy="609120"/>
        </p:xfrm>
        <a:graphic>
          <a:graphicData uri="http://schemas.openxmlformats.org/presentationml/2006/ole">
            <mc:AlternateContent xmlns:mc="http://schemas.openxmlformats.org/markup-compatibility/2006">
              <mc:Choice xmlns:v="urn:schemas-microsoft-com:vml" Requires="v">
                <p:oleObj spid="_x0000_s16533" name="Equation" r:id="rId27" imgW="1866600" imgH="406080" progId="Equation.DSMT4">
                  <p:embed/>
                </p:oleObj>
              </mc:Choice>
              <mc:Fallback>
                <p:oleObj name="Equation" r:id="rId27" imgW="1866600" imgH="406080" progId="Equation.DSMT4">
                  <p:embed/>
                  <p:pic>
                    <p:nvPicPr>
                      <p:cNvPr id="8" name="对象 7">
                        <a:extLst>
                          <a:ext uri="{FF2B5EF4-FFF2-40B4-BE49-F238E27FC236}">
                            <a16:creationId xmlns:a16="http://schemas.microsoft.com/office/drawing/2014/main" id="{0BFA56D0-AFF2-423C-BFC2-6D89290BF72A}"/>
                          </a:ext>
                        </a:extLst>
                      </p:cNvPr>
                      <p:cNvPicPr/>
                      <p:nvPr/>
                    </p:nvPicPr>
                    <p:blipFill>
                      <a:blip r:embed="rId28"/>
                      <a:stretch>
                        <a:fillRect/>
                      </a:stretch>
                    </p:blipFill>
                    <p:spPr>
                      <a:xfrm>
                        <a:off x="10045290" y="3435590"/>
                        <a:ext cx="2799900" cy="609120"/>
                      </a:xfrm>
                      <a:prstGeom prst="rect">
                        <a:avLst/>
                      </a:prstGeom>
                    </p:spPr>
                  </p:pic>
                </p:oleObj>
              </mc:Fallback>
            </mc:AlternateContent>
          </a:graphicData>
        </a:graphic>
      </p:graphicFrame>
      <p:graphicFrame>
        <p:nvGraphicFramePr>
          <p:cNvPr id="31" name="对象 30">
            <a:extLst>
              <a:ext uri="{FF2B5EF4-FFF2-40B4-BE49-F238E27FC236}">
                <a16:creationId xmlns:a16="http://schemas.microsoft.com/office/drawing/2014/main" id="{D3AFE963-85E0-4BAC-A7E7-0AC74EC76DDA}"/>
              </a:ext>
            </a:extLst>
          </p:cNvPr>
          <p:cNvGraphicFramePr>
            <a:graphicFrameLocks noChangeAspect="1"/>
          </p:cNvGraphicFramePr>
          <p:nvPr>
            <p:extLst>
              <p:ext uri="{D42A27DB-BD31-4B8C-83A1-F6EECF244321}">
                <p14:modId xmlns:p14="http://schemas.microsoft.com/office/powerpoint/2010/main" val="935673619"/>
              </p:ext>
            </p:extLst>
          </p:nvPr>
        </p:nvGraphicFramePr>
        <p:xfrm>
          <a:off x="10239600" y="4315619"/>
          <a:ext cx="1980720" cy="590220"/>
        </p:xfrm>
        <a:graphic>
          <a:graphicData uri="http://schemas.openxmlformats.org/presentationml/2006/ole">
            <mc:AlternateContent xmlns:mc="http://schemas.openxmlformats.org/markup-compatibility/2006">
              <mc:Choice xmlns:v="urn:schemas-microsoft-com:vml" Requires="v">
                <p:oleObj spid="_x0000_s16534" name="Equation" r:id="rId29" imgW="1320480" imgH="393480" progId="Equation.DSMT4">
                  <p:embed/>
                </p:oleObj>
              </mc:Choice>
              <mc:Fallback>
                <p:oleObj name="Equation" r:id="rId29" imgW="1320480" imgH="393480" progId="Equation.DSMT4">
                  <p:embed/>
                  <p:pic>
                    <p:nvPicPr>
                      <p:cNvPr id="9" name="对象 8">
                        <a:extLst>
                          <a:ext uri="{FF2B5EF4-FFF2-40B4-BE49-F238E27FC236}">
                            <a16:creationId xmlns:a16="http://schemas.microsoft.com/office/drawing/2014/main" id="{E9C6B027-2ABB-4EA9-90F7-C9ABFE592081}"/>
                          </a:ext>
                        </a:extLst>
                      </p:cNvPr>
                      <p:cNvPicPr/>
                      <p:nvPr/>
                    </p:nvPicPr>
                    <p:blipFill>
                      <a:blip r:embed="rId30"/>
                      <a:stretch>
                        <a:fillRect/>
                      </a:stretch>
                    </p:blipFill>
                    <p:spPr>
                      <a:xfrm>
                        <a:off x="10239600" y="4315619"/>
                        <a:ext cx="1980720" cy="590220"/>
                      </a:xfrm>
                      <a:prstGeom prst="rect">
                        <a:avLst/>
                      </a:prstGeom>
                    </p:spPr>
                  </p:pic>
                </p:oleObj>
              </mc:Fallback>
            </mc:AlternateContent>
          </a:graphicData>
        </a:graphic>
      </p:graphicFrame>
      <p:graphicFrame>
        <p:nvGraphicFramePr>
          <p:cNvPr id="32" name="对象 31">
            <a:extLst>
              <a:ext uri="{FF2B5EF4-FFF2-40B4-BE49-F238E27FC236}">
                <a16:creationId xmlns:a16="http://schemas.microsoft.com/office/drawing/2014/main" id="{5402B4AA-5045-4836-87DD-C70277FFFF08}"/>
              </a:ext>
            </a:extLst>
          </p:cNvPr>
          <p:cNvGraphicFramePr>
            <a:graphicFrameLocks noChangeAspect="1"/>
          </p:cNvGraphicFramePr>
          <p:nvPr>
            <p:extLst>
              <p:ext uri="{D42A27DB-BD31-4B8C-83A1-F6EECF244321}">
                <p14:modId xmlns:p14="http://schemas.microsoft.com/office/powerpoint/2010/main" val="3216364217"/>
              </p:ext>
            </p:extLst>
          </p:nvPr>
        </p:nvGraphicFramePr>
        <p:xfrm>
          <a:off x="10439400" y="5144603"/>
          <a:ext cx="1581120" cy="704700"/>
        </p:xfrm>
        <a:graphic>
          <a:graphicData uri="http://schemas.openxmlformats.org/presentationml/2006/ole">
            <mc:AlternateContent xmlns:mc="http://schemas.openxmlformats.org/markup-compatibility/2006">
              <mc:Choice xmlns:v="urn:schemas-microsoft-com:vml" Requires="v">
                <p:oleObj spid="_x0000_s16535" name="Equation" r:id="rId31" imgW="1054080" imgH="469800" progId="Equation.DSMT4">
                  <p:embed/>
                </p:oleObj>
              </mc:Choice>
              <mc:Fallback>
                <p:oleObj name="Equation" r:id="rId31" imgW="1054080" imgH="469800" progId="Equation.DSMT4">
                  <p:embed/>
                  <p:pic>
                    <p:nvPicPr>
                      <p:cNvPr id="10" name="对象 9">
                        <a:extLst>
                          <a:ext uri="{FF2B5EF4-FFF2-40B4-BE49-F238E27FC236}">
                            <a16:creationId xmlns:a16="http://schemas.microsoft.com/office/drawing/2014/main" id="{E9A4F71D-4762-48E8-8F74-166985928A37}"/>
                          </a:ext>
                        </a:extLst>
                      </p:cNvPr>
                      <p:cNvPicPr/>
                      <p:nvPr/>
                    </p:nvPicPr>
                    <p:blipFill>
                      <a:blip r:embed="rId32"/>
                      <a:stretch>
                        <a:fillRect/>
                      </a:stretch>
                    </p:blipFill>
                    <p:spPr>
                      <a:xfrm>
                        <a:off x="10439400" y="5144603"/>
                        <a:ext cx="1581120" cy="704700"/>
                      </a:xfrm>
                      <a:prstGeom prst="rect">
                        <a:avLst/>
                      </a:prstGeom>
                    </p:spPr>
                  </p:pic>
                </p:oleObj>
              </mc:Fallback>
            </mc:AlternateContent>
          </a:graphicData>
        </a:graphic>
      </p:graphicFrame>
      <p:grpSp>
        <p:nvGrpSpPr>
          <p:cNvPr id="18" name="组合 17">
            <a:extLst>
              <a:ext uri="{FF2B5EF4-FFF2-40B4-BE49-F238E27FC236}">
                <a16:creationId xmlns:a16="http://schemas.microsoft.com/office/drawing/2014/main" id="{0CA50D71-9085-4DC0-AACB-B92947CF25D2}"/>
              </a:ext>
            </a:extLst>
          </p:cNvPr>
          <p:cNvGrpSpPr/>
          <p:nvPr>
            <p:custDataLst>
              <p:tags r:id="rId9"/>
            </p:custDataLst>
          </p:nvPr>
        </p:nvGrpSpPr>
        <p:grpSpPr>
          <a:xfrm>
            <a:off x="9537700" y="0"/>
            <a:ext cx="3815080" cy="647700"/>
            <a:chOff x="9537700" y="0"/>
            <a:chExt cx="3815080" cy="647700"/>
          </a:xfrm>
        </p:grpSpPr>
        <p:sp>
          <p:nvSpPr>
            <p:cNvPr id="15" name="RemarkBack">
              <a:extLst>
                <a:ext uri="{FF2B5EF4-FFF2-40B4-BE49-F238E27FC236}">
                  <a16:creationId xmlns:a16="http://schemas.microsoft.com/office/drawing/2014/main" id="{4A88EEE3-5E09-435D-97B2-5A46A1F398C3}"/>
                </a:ext>
              </a:extLst>
            </p:cNvPr>
            <p:cNvSpPr/>
            <p:nvPr>
              <p:custDataLst>
                <p:tags r:id="rId19"/>
              </p:custDataLst>
            </p:nvPr>
          </p:nvSpPr>
          <p:spPr>
            <a:xfrm>
              <a:off x="9537700" y="12700"/>
              <a:ext cx="381508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RemarkBlock">
              <a:extLst>
                <a:ext uri="{FF2B5EF4-FFF2-40B4-BE49-F238E27FC236}">
                  <a16:creationId xmlns:a16="http://schemas.microsoft.com/office/drawing/2014/main" id="{EE7772A3-6B7F-49EC-A98A-1C816B4964EA}"/>
                </a:ext>
              </a:extLst>
            </p:cNvPr>
            <p:cNvSpPr/>
            <p:nvPr>
              <p:custDataLst>
                <p:tags r:id="rId20"/>
              </p:custDataLst>
            </p:nvPr>
          </p:nvSpPr>
          <p:spPr>
            <a:xfrm>
              <a:off x="9537700" y="1270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RemarkTitleText">
              <a:extLst>
                <a:ext uri="{FF2B5EF4-FFF2-40B4-BE49-F238E27FC236}">
                  <a16:creationId xmlns:a16="http://schemas.microsoft.com/office/drawing/2014/main" id="{99663C51-246D-4805-A320-311B012D6C43}"/>
                </a:ext>
              </a:extLst>
            </p:cNvPr>
            <p:cNvSpPr txBox="1"/>
            <p:nvPr>
              <p:custDataLst>
                <p:tags r:id="rId21"/>
              </p:custDataLst>
            </p:nvPr>
          </p:nvSpPr>
          <p:spPr>
            <a:xfrm>
              <a:off x="9779000" y="0"/>
              <a:ext cx="1905000" cy="635000"/>
            </a:xfrm>
            <a:prstGeom prst="rect">
              <a:avLst/>
            </a:prstGeom>
            <a:noFill/>
          </p:spPr>
          <p:txBody>
            <a:bodyPr vert="horz" wrap="none" rtlCol="0" anchor="ctr" anchorCtr="0">
              <a:noAutofit/>
            </a:bodyPr>
            <a:lstStyle/>
            <a:p>
              <a:r>
                <a:rPr lang="zh-CN" altLang="en-US">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答案解析</a:t>
              </a:r>
            </a:p>
          </p:txBody>
        </p:sp>
      </p:grpSp>
      <p:sp>
        <p:nvSpPr>
          <p:cNvPr id="4" name="RemarkBack">
            <a:extLst>
              <a:ext uri="{FF2B5EF4-FFF2-40B4-BE49-F238E27FC236}">
                <a16:creationId xmlns:a16="http://schemas.microsoft.com/office/drawing/2014/main" id="{A78CF54A-6E5D-4CD6-A918-5B140F95D94A}"/>
              </a:ext>
            </a:extLst>
          </p:cNvPr>
          <p:cNvSpPr/>
          <p:nvPr>
            <p:custDataLst>
              <p:tags r:id="rId10"/>
            </p:custDataLst>
          </p:nvPr>
        </p:nvSpPr>
        <p:spPr>
          <a:xfrm>
            <a:off x="9537700" y="12700"/>
            <a:ext cx="381508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RemarkBlock">
            <a:extLst>
              <a:ext uri="{FF2B5EF4-FFF2-40B4-BE49-F238E27FC236}">
                <a16:creationId xmlns:a16="http://schemas.microsoft.com/office/drawing/2014/main" id="{0556BD72-A330-40F4-9EEE-1A0EF9F0645D}"/>
              </a:ext>
            </a:extLst>
          </p:cNvPr>
          <p:cNvSpPr/>
          <p:nvPr>
            <p:custDataLst>
              <p:tags r:id="rId11"/>
            </p:custDataLst>
          </p:nvPr>
        </p:nvSpPr>
        <p:spPr>
          <a:xfrm>
            <a:off x="9537700" y="1270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RemarkTitleText">
            <a:extLst>
              <a:ext uri="{FF2B5EF4-FFF2-40B4-BE49-F238E27FC236}">
                <a16:creationId xmlns:a16="http://schemas.microsoft.com/office/drawing/2014/main" id="{0B6FBEC3-70F8-4C12-B56D-A91B87D5D0F7}"/>
              </a:ext>
            </a:extLst>
          </p:cNvPr>
          <p:cNvSpPr txBox="1"/>
          <p:nvPr>
            <p:custDataLst>
              <p:tags r:id="rId12"/>
            </p:custDataLst>
          </p:nvPr>
        </p:nvSpPr>
        <p:spPr>
          <a:xfrm>
            <a:off x="9779000" y="0"/>
            <a:ext cx="1905000" cy="635000"/>
          </a:xfrm>
          <a:prstGeom prst="rect">
            <a:avLst/>
          </a:prstGeom>
          <a:noFill/>
        </p:spPr>
        <p:txBody>
          <a:bodyPr vert="horz" wrap="none" rtlCol="0" anchor="ctr" anchorCtr="0">
            <a:noAutofit/>
          </a:bodyPr>
          <a:lstStyle/>
          <a:p>
            <a:r>
              <a:rPr lang="zh-CN" altLang="en-US">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答案解析</a:t>
            </a:r>
          </a:p>
        </p:txBody>
      </p:sp>
      <p:grpSp>
        <p:nvGrpSpPr>
          <p:cNvPr id="12" name="组合 11">
            <a:extLst>
              <a:ext uri="{FF2B5EF4-FFF2-40B4-BE49-F238E27FC236}">
                <a16:creationId xmlns:a16="http://schemas.microsoft.com/office/drawing/2014/main" id="{C7A2B35F-9178-4C67-A488-7EB6BE9D9F7D}"/>
              </a:ext>
            </a:extLst>
          </p:cNvPr>
          <p:cNvGrpSpPr/>
          <p:nvPr>
            <p:custDataLst>
              <p:tags r:id="rId13"/>
            </p:custDataLst>
          </p:nvPr>
        </p:nvGrpSpPr>
        <p:grpSpPr>
          <a:xfrm>
            <a:off x="0" y="0"/>
            <a:ext cx="9144000" cy="635000"/>
            <a:chOff x="0" y="0"/>
            <a:chExt cx="9144000" cy="635000"/>
          </a:xfrm>
        </p:grpSpPr>
        <p:sp>
          <p:nvSpPr>
            <p:cNvPr id="8" name="TitleBackground">
              <a:extLst>
                <a:ext uri="{FF2B5EF4-FFF2-40B4-BE49-F238E27FC236}">
                  <a16:creationId xmlns:a16="http://schemas.microsoft.com/office/drawing/2014/main" id="{FC6CB6B3-DBE8-466F-8C20-C64BAC035513}"/>
                </a:ext>
              </a:extLst>
            </p:cNvPr>
            <p:cNvSpPr/>
            <p:nvPr>
              <p:custDataLst>
                <p:tags r:id="rId15"/>
              </p:custDataLst>
            </p:nvPr>
          </p:nvSpPr>
          <p:spPr>
            <a:xfrm>
              <a:off x="0" y="0"/>
              <a:ext cx="914400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ColorBlock">
              <a:extLst>
                <a:ext uri="{FF2B5EF4-FFF2-40B4-BE49-F238E27FC236}">
                  <a16:creationId xmlns:a16="http://schemas.microsoft.com/office/drawing/2014/main" id="{3DB5664C-A5D8-4CAE-A766-C366D66E6E23}"/>
                </a:ext>
              </a:extLst>
            </p:cNvPr>
            <p:cNvSpPr/>
            <p:nvPr>
              <p:custDataLst>
                <p:tags r:id="rId16"/>
              </p:custDataLst>
            </p:nvPr>
          </p:nvSpPr>
          <p:spPr>
            <a:xfrm>
              <a:off x="0" y="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ypeText">
              <a:extLst>
                <a:ext uri="{FF2B5EF4-FFF2-40B4-BE49-F238E27FC236}">
                  <a16:creationId xmlns:a16="http://schemas.microsoft.com/office/drawing/2014/main" id="{8F44B561-ABE2-483A-9537-32AC816ABA90}"/>
                </a:ext>
              </a:extLst>
            </p:cNvPr>
            <p:cNvSpPr txBox="1"/>
            <p:nvPr>
              <p:custDataLst>
                <p:tags r:id="rId17"/>
              </p:custDataLst>
            </p:nvPr>
          </p:nvSpPr>
          <p:spPr>
            <a:xfrm>
              <a:off x="254000" y="0"/>
              <a:ext cx="1905000" cy="635000"/>
            </a:xfrm>
            <a:prstGeom prst="rect">
              <a:avLst/>
            </a:prstGeom>
            <a:noFill/>
          </p:spPr>
          <p:txBody>
            <a:bodyPr vert="horz" wrap="none" rtlCol="0" anchor="ctr" anchorCtr="0">
              <a:noAutofit/>
            </a:bodyPr>
            <a:lstStyle/>
            <a:p>
              <a:r>
                <a:rPr lang="zh-CN" altLang="en-US" sz="260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主观题</a:t>
              </a:r>
            </a:p>
          </p:txBody>
        </p:sp>
        <p:sp>
          <p:nvSpPr>
            <p:cNvPr id="11" name="TipText">
              <a:extLst>
                <a:ext uri="{FF2B5EF4-FFF2-40B4-BE49-F238E27FC236}">
                  <a16:creationId xmlns:a16="http://schemas.microsoft.com/office/drawing/2014/main" id="{79D7C987-092E-4CB1-942B-DBAF0104C7F3}"/>
                </a:ext>
              </a:extLst>
            </p:cNvPr>
            <p:cNvSpPr txBox="1"/>
            <p:nvPr>
              <p:custDataLst>
                <p:tags r:id="rId18"/>
              </p:custDataLst>
            </p:nvPr>
          </p:nvSpPr>
          <p:spPr>
            <a:xfrm>
              <a:off x="1525905" y="109220"/>
              <a:ext cx="2286000" cy="508000"/>
            </a:xfrm>
            <a:prstGeom prst="rect">
              <a:avLst/>
            </a:prstGeom>
            <a:noFill/>
          </p:spPr>
          <p:txBody>
            <a:bodyPr vert="horz" wrap="none" rtlCol="0" anchor="ctr" anchorCtr="0">
              <a:noAutofit/>
            </a:bodyPr>
            <a:lstStyle/>
            <a:p>
              <a:r>
                <a:rPr lang="en-US" altLang="zh-CN"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10</a:t>
              </a:r>
              <a:r>
                <a:rPr lang="zh-CN" altLang="en-US"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分</a:t>
              </a:r>
            </a:p>
          </p:txBody>
        </p:sp>
      </p:grpSp>
      <p:pic>
        <p:nvPicPr>
          <p:cNvPr id="5" name="图片 4">
            <a:extLst>
              <a:ext uri="{FF2B5EF4-FFF2-40B4-BE49-F238E27FC236}">
                <a16:creationId xmlns:a16="http://schemas.microsoft.com/office/drawing/2014/main" id="{B93142D7-6CC6-46E8-9126-29FA441ED85D}"/>
              </a:ext>
            </a:extLst>
          </p:cNvPr>
          <p:cNvPicPr>
            <a:picLocks/>
          </p:cNvPicPr>
          <p:nvPr>
            <p:custDataLst>
              <p:tags r:id="rId14"/>
            </p:custDataLst>
          </p:nvPr>
        </p:nvPicPr>
        <p:blipFill>
          <a:blip r:embed="rId33">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2"/>
    </p:custDataLst>
    <p:extLst>
      <p:ext uri="{BB962C8B-B14F-4D97-AF65-F5344CB8AC3E}">
        <p14:creationId xmlns:p14="http://schemas.microsoft.com/office/powerpoint/2010/main" val="394730220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第四章 刚体的运动规律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2020/3/27</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E315837-F62D-4230-B571-D79555586F67}"/>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61EFAF18-1D2F-419C-9E0F-FCCF6AD6F664}"/>
              </a:ext>
            </a:extLst>
          </p:cNvPr>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文本框 3">
            <a:extLst>
              <a:ext uri="{FF2B5EF4-FFF2-40B4-BE49-F238E27FC236}">
                <a16:creationId xmlns:a16="http://schemas.microsoft.com/office/drawing/2014/main" id="{8F65B183-A45E-4511-9282-962437FD9127}"/>
              </a:ext>
            </a:extLst>
          </p:cNvPr>
          <p:cNvSpPr txBox="1"/>
          <p:nvPr/>
        </p:nvSpPr>
        <p:spPr>
          <a:xfrm>
            <a:off x="537204" y="557998"/>
            <a:ext cx="4493538"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solidFill>
                  <a:srgbClr val="0000FF"/>
                </a:solidFill>
                <a:effectLst/>
                <a:uLnTx/>
                <a:uFillTx/>
                <a:latin typeface="华文楷体" panose="02010600040101010101" pitchFamily="2" charset="-122"/>
                <a:ea typeface="华文楷体" panose="02010600040101010101" pitchFamily="2" charset="-122"/>
              </a:rPr>
              <a:t>解：</a:t>
            </a:r>
            <a:r>
              <a:rPr kumimoji="0"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碰撞前后角动量守恒：</a:t>
            </a:r>
          </a:p>
        </p:txBody>
      </p:sp>
      <p:graphicFrame>
        <p:nvGraphicFramePr>
          <p:cNvPr id="5" name="对象 4">
            <a:extLst>
              <a:ext uri="{FF2B5EF4-FFF2-40B4-BE49-F238E27FC236}">
                <a16:creationId xmlns:a16="http://schemas.microsoft.com/office/drawing/2014/main" id="{1A875E7E-6CFE-4589-9CF2-0EEB38DF18FE}"/>
              </a:ext>
            </a:extLst>
          </p:cNvPr>
          <p:cNvGraphicFramePr>
            <a:graphicFrameLocks noChangeAspect="1"/>
          </p:cNvGraphicFramePr>
          <p:nvPr>
            <p:extLst>
              <p:ext uri="{D42A27DB-BD31-4B8C-83A1-F6EECF244321}">
                <p14:modId xmlns:p14="http://schemas.microsoft.com/office/powerpoint/2010/main" val="3250317976"/>
              </p:ext>
            </p:extLst>
          </p:nvPr>
        </p:nvGraphicFramePr>
        <p:xfrm>
          <a:off x="2078804" y="1169064"/>
          <a:ext cx="3326270" cy="873526"/>
        </p:xfrm>
        <a:graphic>
          <a:graphicData uri="http://schemas.openxmlformats.org/presentationml/2006/ole">
            <mc:AlternateContent xmlns:mc="http://schemas.openxmlformats.org/markup-compatibility/2006">
              <mc:Choice xmlns:v="urn:schemas-microsoft-com:vml" Requires="v">
                <p:oleObj spid="_x0000_s15497" name="Equation" r:id="rId3" imgW="1498320" imgH="393480" progId="Equation.DSMT4">
                  <p:embed/>
                </p:oleObj>
              </mc:Choice>
              <mc:Fallback>
                <p:oleObj name="Equation" r:id="rId3" imgW="1498320" imgH="393480" progId="Equation.DSMT4">
                  <p:embed/>
                  <p:pic>
                    <p:nvPicPr>
                      <p:cNvPr id="4" name="对象 3"/>
                      <p:cNvPicPr/>
                      <p:nvPr/>
                    </p:nvPicPr>
                    <p:blipFill>
                      <a:blip r:embed="rId4"/>
                      <a:stretch>
                        <a:fillRect/>
                      </a:stretch>
                    </p:blipFill>
                    <p:spPr>
                      <a:xfrm>
                        <a:off x="2078804" y="1169064"/>
                        <a:ext cx="3326270" cy="873526"/>
                      </a:xfrm>
                      <a:prstGeom prst="rect">
                        <a:avLst/>
                      </a:prstGeom>
                    </p:spPr>
                  </p:pic>
                </p:oleObj>
              </mc:Fallback>
            </mc:AlternateContent>
          </a:graphicData>
        </a:graphic>
      </p:graphicFrame>
      <p:graphicFrame>
        <p:nvGraphicFramePr>
          <p:cNvPr id="6" name="对象 5">
            <a:extLst>
              <a:ext uri="{FF2B5EF4-FFF2-40B4-BE49-F238E27FC236}">
                <a16:creationId xmlns:a16="http://schemas.microsoft.com/office/drawing/2014/main" id="{FF0175D8-A6A0-4179-B589-D4F93D36920A}"/>
              </a:ext>
            </a:extLst>
          </p:cNvPr>
          <p:cNvGraphicFramePr>
            <a:graphicFrameLocks noChangeAspect="1"/>
          </p:cNvGraphicFramePr>
          <p:nvPr>
            <p:extLst>
              <p:ext uri="{D42A27DB-BD31-4B8C-83A1-F6EECF244321}">
                <p14:modId xmlns:p14="http://schemas.microsoft.com/office/powerpoint/2010/main" val="4122099046"/>
              </p:ext>
            </p:extLst>
          </p:nvPr>
        </p:nvGraphicFramePr>
        <p:xfrm>
          <a:off x="2242297" y="2134650"/>
          <a:ext cx="2452745" cy="1042956"/>
        </p:xfrm>
        <a:graphic>
          <a:graphicData uri="http://schemas.openxmlformats.org/presentationml/2006/ole">
            <mc:AlternateContent xmlns:mc="http://schemas.openxmlformats.org/markup-compatibility/2006">
              <mc:Choice xmlns:v="urn:schemas-microsoft-com:vml" Requires="v">
                <p:oleObj spid="_x0000_s15498" name="Equation" r:id="rId5" imgW="1104840" imgH="469800" progId="Equation.DSMT4">
                  <p:embed/>
                </p:oleObj>
              </mc:Choice>
              <mc:Fallback>
                <p:oleObj name="Equation" r:id="rId5" imgW="1104840" imgH="469800" progId="Equation.DSMT4">
                  <p:embed/>
                  <p:pic>
                    <p:nvPicPr>
                      <p:cNvPr id="5" name="对象 4"/>
                      <p:cNvPicPr/>
                      <p:nvPr/>
                    </p:nvPicPr>
                    <p:blipFill>
                      <a:blip r:embed="rId6"/>
                      <a:stretch>
                        <a:fillRect/>
                      </a:stretch>
                    </p:blipFill>
                    <p:spPr>
                      <a:xfrm>
                        <a:off x="2242297" y="2134650"/>
                        <a:ext cx="2452745" cy="1042956"/>
                      </a:xfrm>
                      <a:prstGeom prst="rect">
                        <a:avLst/>
                      </a:prstGeom>
                    </p:spPr>
                  </p:pic>
                </p:oleObj>
              </mc:Fallback>
            </mc:AlternateContent>
          </a:graphicData>
        </a:graphic>
      </p:graphicFrame>
      <p:sp>
        <p:nvSpPr>
          <p:cNvPr id="7" name="文本框 6">
            <a:extLst>
              <a:ext uri="{FF2B5EF4-FFF2-40B4-BE49-F238E27FC236}">
                <a16:creationId xmlns:a16="http://schemas.microsoft.com/office/drawing/2014/main" id="{D39F6212-D59D-4025-8A60-FA9B5EED1830}"/>
              </a:ext>
            </a:extLst>
          </p:cNvPr>
          <p:cNvSpPr txBox="1"/>
          <p:nvPr/>
        </p:nvSpPr>
        <p:spPr>
          <a:xfrm>
            <a:off x="815520" y="3437233"/>
            <a:ext cx="1980029"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摩擦力矩：</a:t>
            </a:r>
          </a:p>
        </p:txBody>
      </p:sp>
      <p:graphicFrame>
        <p:nvGraphicFramePr>
          <p:cNvPr id="8" name="对象 7">
            <a:extLst>
              <a:ext uri="{FF2B5EF4-FFF2-40B4-BE49-F238E27FC236}">
                <a16:creationId xmlns:a16="http://schemas.microsoft.com/office/drawing/2014/main" id="{0BFA56D0-AFF2-423C-BFC2-6D89290BF72A}"/>
              </a:ext>
            </a:extLst>
          </p:cNvPr>
          <p:cNvGraphicFramePr>
            <a:graphicFrameLocks noChangeAspect="1"/>
          </p:cNvGraphicFramePr>
          <p:nvPr>
            <p:extLst>
              <p:ext uri="{D42A27DB-BD31-4B8C-83A1-F6EECF244321}">
                <p14:modId xmlns:p14="http://schemas.microsoft.com/office/powerpoint/2010/main" val="3736179352"/>
              </p:ext>
            </p:extLst>
          </p:nvPr>
        </p:nvGraphicFramePr>
        <p:xfrm>
          <a:off x="2623116" y="3253113"/>
          <a:ext cx="4143852" cy="901498"/>
        </p:xfrm>
        <a:graphic>
          <a:graphicData uri="http://schemas.openxmlformats.org/presentationml/2006/ole">
            <mc:AlternateContent xmlns:mc="http://schemas.openxmlformats.org/markup-compatibility/2006">
              <mc:Choice xmlns:v="urn:schemas-microsoft-com:vml" Requires="v">
                <p:oleObj spid="_x0000_s15499" name="Equation" r:id="rId7" imgW="1866600" imgH="406080" progId="Equation.DSMT4">
                  <p:embed/>
                </p:oleObj>
              </mc:Choice>
              <mc:Fallback>
                <p:oleObj name="Equation" r:id="rId7" imgW="1866600" imgH="406080" progId="Equation.DSMT4">
                  <p:embed/>
                  <p:pic>
                    <p:nvPicPr>
                      <p:cNvPr id="7" name="对象 6"/>
                      <p:cNvPicPr/>
                      <p:nvPr/>
                    </p:nvPicPr>
                    <p:blipFill>
                      <a:blip r:embed="rId8"/>
                      <a:stretch>
                        <a:fillRect/>
                      </a:stretch>
                    </p:blipFill>
                    <p:spPr>
                      <a:xfrm>
                        <a:off x="2623116" y="3253113"/>
                        <a:ext cx="4143852" cy="901498"/>
                      </a:xfrm>
                      <a:prstGeom prst="rect">
                        <a:avLst/>
                      </a:prstGeom>
                    </p:spPr>
                  </p:pic>
                </p:oleObj>
              </mc:Fallback>
            </mc:AlternateContent>
          </a:graphicData>
        </a:graphic>
      </p:graphicFrame>
      <p:graphicFrame>
        <p:nvGraphicFramePr>
          <p:cNvPr id="9" name="对象 8">
            <a:extLst>
              <a:ext uri="{FF2B5EF4-FFF2-40B4-BE49-F238E27FC236}">
                <a16:creationId xmlns:a16="http://schemas.microsoft.com/office/drawing/2014/main" id="{E9C6B027-2ABB-4EA9-90F7-C9ABFE592081}"/>
              </a:ext>
            </a:extLst>
          </p:cNvPr>
          <p:cNvGraphicFramePr>
            <a:graphicFrameLocks noChangeAspect="1"/>
          </p:cNvGraphicFramePr>
          <p:nvPr>
            <p:extLst>
              <p:ext uri="{D42A27DB-BD31-4B8C-83A1-F6EECF244321}">
                <p14:modId xmlns:p14="http://schemas.microsoft.com/office/powerpoint/2010/main" val="641886262"/>
              </p:ext>
            </p:extLst>
          </p:nvPr>
        </p:nvGraphicFramePr>
        <p:xfrm>
          <a:off x="2623116" y="4230118"/>
          <a:ext cx="2931466" cy="873526"/>
        </p:xfrm>
        <a:graphic>
          <a:graphicData uri="http://schemas.openxmlformats.org/presentationml/2006/ole">
            <mc:AlternateContent xmlns:mc="http://schemas.openxmlformats.org/markup-compatibility/2006">
              <mc:Choice xmlns:v="urn:schemas-microsoft-com:vml" Requires="v">
                <p:oleObj spid="_x0000_s15500" name="Equation" r:id="rId9" imgW="1320480" imgH="393480" progId="Equation.DSMT4">
                  <p:embed/>
                </p:oleObj>
              </mc:Choice>
              <mc:Fallback>
                <p:oleObj name="Equation" r:id="rId9" imgW="1320480" imgH="393480" progId="Equation.DSMT4">
                  <p:embed/>
                  <p:pic>
                    <p:nvPicPr>
                      <p:cNvPr id="8" name="对象 7"/>
                      <p:cNvPicPr/>
                      <p:nvPr/>
                    </p:nvPicPr>
                    <p:blipFill>
                      <a:blip r:embed="rId10"/>
                      <a:stretch>
                        <a:fillRect/>
                      </a:stretch>
                    </p:blipFill>
                    <p:spPr>
                      <a:xfrm>
                        <a:off x="2623116" y="4230118"/>
                        <a:ext cx="2931466" cy="873526"/>
                      </a:xfrm>
                      <a:prstGeom prst="rect">
                        <a:avLst/>
                      </a:prstGeom>
                    </p:spPr>
                  </p:pic>
                </p:oleObj>
              </mc:Fallback>
            </mc:AlternateContent>
          </a:graphicData>
        </a:graphic>
      </p:graphicFrame>
      <p:graphicFrame>
        <p:nvGraphicFramePr>
          <p:cNvPr id="10" name="对象 9">
            <a:extLst>
              <a:ext uri="{FF2B5EF4-FFF2-40B4-BE49-F238E27FC236}">
                <a16:creationId xmlns:a16="http://schemas.microsoft.com/office/drawing/2014/main" id="{E9A4F71D-4762-48E8-8F74-166985928A37}"/>
              </a:ext>
            </a:extLst>
          </p:cNvPr>
          <p:cNvGraphicFramePr>
            <a:graphicFrameLocks noChangeAspect="1"/>
          </p:cNvGraphicFramePr>
          <p:nvPr>
            <p:extLst>
              <p:ext uri="{D42A27DB-BD31-4B8C-83A1-F6EECF244321}">
                <p14:modId xmlns:p14="http://schemas.microsoft.com/office/powerpoint/2010/main" val="132118565"/>
              </p:ext>
            </p:extLst>
          </p:nvPr>
        </p:nvGraphicFramePr>
        <p:xfrm>
          <a:off x="2623116" y="5208519"/>
          <a:ext cx="2340058" cy="1042956"/>
        </p:xfrm>
        <a:graphic>
          <a:graphicData uri="http://schemas.openxmlformats.org/presentationml/2006/ole">
            <mc:AlternateContent xmlns:mc="http://schemas.openxmlformats.org/markup-compatibility/2006">
              <mc:Choice xmlns:v="urn:schemas-microsoft-com:vml" Requires="v">
                <p:oleObj spid="_x0000_s15501" name="Equation" r:id="rId11" imgW="1054080" imgH="469800" progId="Equation.DSMT4">
                  <p:embed/>
                </p:oleObj>
              </mc:Choice>
              <mc:Fallback>
                <p:oleObj name="Equation" r:id="rId11" imgW="1054080" imgH="469800" progId="Equation.DSMT4">
                  <p:embed/>
                  <p:pic>
                    <p:nvPicPr>
                      <p:cNvPr id="9" name="对象 8"/>
                      <p:cNvPicPr/>
                      <p:nvPr/>
                    </p:nvPicPr>
                    <p:blipFill>
                      <a:blip r:embed="rId12"/>
                      <a:stretch>
                        <a:fillRect/>
                      </a:stretch>
                    </p:blipFill>
                    <p:spPr>
                      <a:xfrm>
                        <a:off x="2623116" y="5208519"/>
                        <a:ext cx="2340058" cy="1042956"/>
                      </a:xfrm>
                      <a:prstGeom prst="rect">
                        <a:avLst/>
                      </a:prstGeom>
                    </p:spPr>
                  </p:pic>
                </p:oleObj>
              </mc:Fallback>
            </mc:AlternateContent>
          </a:graphicData>
        </a:graphic>
      </p:graphicFrame>
    </p:spTree>
    <p:extLst>
      <p:ext uri="{BB962C8B-B14F-4D97-AF65-F5344CB8AC3E}">
        <p14:creationId xmlns:p14="http://schemas.microsoft.com/office/powerpoint/2010/main" val="1623613954"/>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2020/3/27</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8" name="Text Box 6"/>
          <p:cNvSpPr txBox="1">
            <a:spLocks noChangeArrowheads="1"/>
          </p:cNvSpPr>
          <p:nvPr/>
        </p:nvSpPr>
        <p:spPr bwMode="auto">
          <a:xfrm>
            <a:off x="6018965" y="5833131"/>
            <a:ext cx="293536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4-6</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4-9</a:t>
            </a:r>
          </a:p>
        </p:txBody>
      </p:sp>
      <p:sp>
        <p:nvSpPr>
          <p:cNvPr id="9" name="Text Box 7"/>
          <p:cNvSpPr txBox="1">
            <a:spLocks noChangeArrowheads="1"/>
          </p:cNvSpPr>
          <p:nvPr/>
        </p:nvSpPr>
        <p:spPr bwMode="auto">
          <a:xfrm>
            <a:off x="1771650" y="2418071"/>
            <a:ext cx="594360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刚体定轴转动定律</a:t>
            </a:r>
          </a:p>
        </p:txBody>
      </p:sp>
    </p:spTree>
    <p:extLst>
      <p:ext uri="{BB962C8B-B14F-4D97-AF65-F5344CB8AC3E}">
        <p14:creationId xmlns:p14="http://schemas.microsoft.com/office/powerpoint/2010/main" val="1322966836"/>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2020/3/27</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8" name="Text Box 6"/>
          <p:cNvSpPr txBox="1">
            <a:spLocks noChangeArrowheads="1"/>
          </p:cNvSpPr>
          <p:nvPr/>
        </p:nvSpPr>
        <p:spPr bwMode="auto">
          <a:xfrm>
            <a:off x="6018965" y="5833131"/>
            <a:ext cx="293536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4-6</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4-9</a:t>
            </a:r>
          </a:p>
        </p:txBody>
      </p:sp>
      <p:sp>
        <p:nvSpPr>
          <p:cNvPr id="9" name="Text Box 7"/>
          <p:cNvSpPr txBox="1">
            <a:spLocks noChangeArrowheads="1"/>
          </p:cNvSpPr>
          <p:nvPr/>
        </p:nvSpPr>
        <p:spPr bwMode="auto">
          <a:xfrm>
            <a:off x="1771650" y="2418071"/>
            <a:ext cx="5943600" cy="646331"/>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§4.3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刚体定轴转动定律</a:t>
            </a:r>
          </a:p>
        </p:txBody>
      </p:sp>
    </p:spTree>
    <p:extLst>
      <p:ext uri="{BB962C8B-B14F-4D97-AF65-F5344CB8AC3E}">
        <p14:creationId xmlns:p14="http://schemas.microsoft.com/office/powerpoint/2010/main" val="263524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§4.3</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  刚体定轴转动定律</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2020/3/27</a:t>
            </a:fld>
            <a:endParaRPr lang="zh-CN" altLang="en-US"/>
          </a:p>
        </p:txBody>
      </p:sp>
      <p:sp>
        <p:nvSpPr>
          <p:cNvPr id="8" name="Text Box 5">
            <a:extLst>
              <a:ext uri="{FF2B5EF4-FFF2-40B4-BE49-F238E27FC236}">
                <a16:creationId xmlns:a16="http://schemas.microsoft.com/office/drawing/2014/main" id="{1011B391-E174-46D3-AB4F-A0CD1FB18457}"/>
              </a:ext>
            </a:extLst>
          </p:cNvPr>
          <p:cNvSpPr txBox="1">
            <a:spLocks noChangeArrowheads="1"/>
          </p:cNvSpPr>
          <p:nvPr/>
        </p:nvSpPr>
        <p:spPr bwMode="auto">
          <a:xfrm>
            <a:off x="503956" y="4252903"/>
            <a:ext cx="5346559" cy="13849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作用于刚体上的力对</a:t>
            </a:r>
            <a:r>
              <a:rPr lang="zh-CN" altLang="en-US" sz="2800" b="1" u="sng" dirty="0">
                <a:solidFill>
                  <a:srgbClr val="0000FF"/>
                </a:solidFill>
                <a:latin typeface="华文楷体" panose="02010600040101010101" pitchFamily="2" charset="-122"/>
                <a:ea typeface="华文楷体" panose="02010600040101010101" pitchFamily="2" charset="-122"/>
              </a:rPr>
              <a:t>转轴的力矩</a:t>
            </a:r>
            <a:r>
              <a:rPr lang="zh-CN" altLang="en-US" sz="2800" b="1" dirty="0">
                <a:solidFill>
                  <a:srgbClr val="0000FF"/>
                </a:solidFill>
                <a:latin typeface="华文楷体" panose="02010600040101010101" pitchFamily="2" charset="-122"/>
                <a:ea typeface="华文楷体" panose="02010600040101010101" pitchFamily="2" charset="-122"/>
              </a:rPr>
              <a:t>，实际就是该力对原点力矩在</a:t>
            </a:r>
            <a:r>
              <a:rPr lang="zh-CN" altLang="en-US" sz="2800" b="1" u="sng" dirty="0">
                <a:solidFill>
                  <a:srgbClr val="0000FF"/>
                </a:solidFill>
                <a:latin typeface="华文楷体" panose="02010600040101010101" pitchFamily="2" charset="-122"/>
                <a:ea typeface="华文楷体" panose="02010600040101010101" pitchFamily="2" charset="-122"/>
              </a:rPr>
              <a:t>转轴上的分量</a:t>
            </a:r>
            <a:r>
              <a:rPr lang="zh-CN" altLang="en-US" sz="2800" b="1" dirty="0">
                <a:solidFill>
                  <a:srgbClr val="0000FF"/>
                </a:solidFill>
                <a:latin typeface="华文楷体" panose="02010600040101010101" pitchFamily="2" charset="-122"/>
                <a:ea typeface="华文楷体" panose="02010600040101010101" pitchFamily="2" charset="-122"/>
              </a:rPr>
              <a:t>。证明如下：</a:t>
            </a:r>
          </a:p>
        </p:txBody>
      </p:sp>
      <p:graphicFrame>
        <p:nvGraphicFramePr>
          <p:cNvPr id="9" name="Object 6">
            <a:extLst>
              <a:ext uri="{FF2B5EF4-FFF2-40B4-BE49-F238E27FC236}">
                <a16:creationId xmlns:a16="http://schemas.microsoft.com/office/drawing/2014/main" id="{522D0D25-F82E-4FDB-9CF7-A8DD888D3A59}"/>
              </a:ext>
            </a:extLst>
          </p:cNvPr>
          <p:cNvGraphicFramePr>
            <a:graphicFrameLocks noChangeAspect="1"/>
          </p:cNvGraphicFramePr>
          <p:nvPr>
            <p:extLst>
              <p:ext uri="{D42A27DB-BD31-4B8C-83A1-F6EECF244321}">
                <p14:modId xmlns:p14="http://schemas.microsoft.com/office/powerpoint/2010/main" val="4255983791"/>
              </p:ext>
            </p:extLst>
          </p:nvPr>
        </p:nvGraphicFramePr>
        <p:xfrm>
          <a:off x="1631692" y="5789788"/>
          <a:ext cx="2368030" cy="760838"/>
        </p:xfrm>
        <a:graphic>
          <a:graphicData uri="http://schemas.openxmlformats.org/presentationml/2006/ole">
            <mc:AlternateContent xmlns:mc="http://schemas.openxmlformats.org/markup-compatibility/2006">
              <mc:Choice xmlns:v="urn:schemas-microsoft-com:vml" Requires="v">
                <p:oleObj spid="_x0000_s1506" name="Equation" r:id="rId3" imgW="1066680" imgH="342720" progId="Equation.DSMT4">
                  <p:embed/>
                </p:oleObj>
              </mc:Choice>
              <mc:Fallback>
                <p:oleObj name="Equation" r:id="rId3" imgW="1066680" imgH="342720" progId="Equation.DSMT4">
                  <p:embed/>
                  <p:pic>
                    <p:nvPicPr>
                      <p:cNvPr id="27" name="Object 6"/>
                      <p:cNvPicPr>
                        <a:picLocks noChangeAspect="1" noChangeArrowheads="1"/>
                      </p:cNvPicPr>
                      <p:nvPr/>
                    </p:nvPicPr>
                    <p:blipFill>
                      <a:blip r:embed="rId4"/>
                      <a:srcRect/>
                      <a:stretch>
                        <a:fillRect/>
                      </a:stretch>
                    </p:blipFill>
                    <p:spPr bwMode="auto">
                      <a:xfrm>
                        <a:off x="1631692" y="5789788"/>
                        <a:ext cx="2368030" cy="760838"/>
                      </a:xfrm>
                      <a:prstGeom prst="rect">
                        <a:avLst/>
                      </a:prstGeom>
                      <a:noFill/>
                      <a:ln>
                        <a:noFill/>
                      </a:ln>
                      <a:effectLst/>
                    </p:spPr>
                  </p:pic>
                </p:oleObj>
              </mc:Fallback>
            </mc:AlternateContent>
          </a:graphicData>
        </a:graphic>
      </p:graphicFrame>
      <p:sp>
        <p:nvSpPr>
          <p:cNvPr id="10" name="文本框 9">
            <a:extLst>
              <a:ext uri="{FF2B5EF4-FFF2-40B4-BE49-F238E27FC236}">
                <a16:creationId xmlns:a16="http://schemas.microsoft.com/office/drawing/2014/main" id="{FD156915-79A6-4096-8E74-F49A61D71412}"/>
              </a:ext>
            </a:extLst>
          </p:cNvPr>
          <p:cNvSpPr txBox="1"/>
          <p:nvPr/>
        </p:nvSpPr>
        <p:spPr>
          <a:xfrm>
            <a:off x="503956" y="1392349"/>
            <a:ext cx="4134465"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质点系统的角动量定理：</a:t>
            </a:r>
          </a:p>
        </p:txBody>
      </p:sp>
      <p:graphicFrame>
        <p:nvGraphicFramePr>
          <p:cNvPr id="11" name="对象 10">
            <a:extLst>
              <a:ext uri="{FF2B5EF4-FFF2-40B4-BE49-F238E27FC236}">
                <a16:creationId xmlns:a16="http://schemas.microsoft.com/office/drawing/2014/main" id="{89B9D4E7-30B4-457D-8ACC-265EC18EA67F}"/>
              </a:ext>
            </a:extLst>
          </p:cNvPr>
          <p:cNvGraphicFramePr>
            <a:graphicFrameLocks noChangeAspect="1"/>
          </p:cNvGraphicFramePr>
          <p:nvPr>
            <p:extLst>
              <p:ext uri="{D42A27DB-BD31-4B8C-83A1-F6EECF244321}">
                <p14:modId xmlns:p14="http://schemas.microsoft.com/office/powerpoint/2010/main" val="3424155155"/>
              </p:ext>
            </p:extLst>
          </p:nvPr>
        </p:nvGraphicFramePr>
        <p:xfrm>
          <a:off x="1845310" y="1893647"/>
          <a:ext cx="1438275" cy="930275"/>
        </p:xfrm>
        <a:graphic>
          <a:graphicData uri="http://schemas.openxmlformats.org/presentationml/2006/ole">
            <mc:AlternateContent xmlns:mc="http://schemas.openxmlformats.org/markup-compatibility/2006">
              <mc:Choice xmlns:v="urn:schemas-microsoft-com:vml" Requires="v">
                <p:oleObj spid="_x0000_s1507" name="Equation" r:id="rId5" imgW="647640" imgH="419040" progId="Equation.DSMT4">
                  <p:embed/>
                </p:oleObj>
              </mc:Choice>
              <mc:Fallback>
                <p:oleObj name="Equation" r:id="rId5" imgW="647640" imgH="419040" progId="Equation.DSMT4">
                  <p:embed/>
                  <p:pic>
                    <p:nvPicPr>
                      <p:cNvPr id="6" name="对象 5"/>
                      <p:cNvPicPr/>
                      <p:nvPr/>
                    </p:nvPicPr>
                    <p:blipFill>
                      <a:blip r:embed="rId6"/>
                      <a:stretch>
                        <a:fillRect/>
                      </a:stretch>
                    </p:blipFill>
                    <p:spPr>
                      <a:xfrm>
                        <a:off x="1845310" y="1893647"/>
                        <a:ext cx="1438275" cy="930275"/>
                      </a:xfrm>
                      <a:prstGeom prst="rect">
                        <a:avLst/>
                      </a:prstGeom>
                    </p:spPr>
                  </p:pic>
                </p:oleObj>
              </mc:Fallback>
            </mc:AlternateContent>
          </a:graphicData>
        </a:graphic>
      </p:graphicFrame>
      <p:sp>
        <p:nvSpPr>
          <p:cNvPr id="13" name="文本框 12">
            <a:extLst>
              <a:ext uri="{FF2B5EF4-FFF2-40B4-BE49-F238E27FC236}">
                <a16:creationId xmlns:a16="http://schemas.microsoft.com/office/drawing/2014/main" id="{DFEDA199-5A17-414C-AE5F-6DC6AEBFFFCB}"/>
              </a:ext>
            </a:extLst>
          </p:cNvPr>
          <p:cNvSpPr txBox="1"/>
          <p:nvPr/>
        </p:nvSpPr>
        <p:spPr>
          <a:xfrm>
            <a:off x="503956" y="2864025"/>
            <a:ext cx="4493538"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刚体定轴转动角动量定理：</a:t>
            </a:r>
          </a:p>
        </p:txBody>
      </p:sp>
      <p:graphicFrame>
        <p:nvGraphicFramePr>
          <p:cNvPr id="14" name="对象 13">
            <a:extLst>
              <a:ext uri="{FF2B5EF4-FFF2-40B4-BE49-F238E27FC236}">
                <a16:creationId xmlns:a16="http://schemas.microsoft.com/office/drawing/2014/main" id="{C5F4AF6F-4911-40EF-BAE9-82F99EC0F821}"/>
              </a:ext>
            </a:extLst>
          </p:cNvPr>
          <p:cNvGraphicFramePr>
            <a:graphicFrameLocks noChangeAspect="1"/>
          </p:cNvGraphicFramePr>
          <p:nvPr>
            <p:extLst>
              <p:ext uri="{D42A27DB-BD31-4B8C-83A1-F6EECF244321}">
                <p14:modId xmlns:p14="http://schemas.microsoft.com/office/powerpoint/2010/main" val="2827222745"/>
              </p:ext>
            </p:extLst>
          </p:nvPr>
        </p:nvGraphicFramePr>
        <p:xfrm>
          <a:off x="1753606" y="3387245"/>
          <a:ext cx="1635163" cy="901498"/>
        </p:xfrm>
        <a:graphic>
          <a:graphicData uri="http://schemas.openxmlformats.org/presentationml/2006/ole">
            <mc:AlternateContent xmlns:mc="http://schemas.openxmlformats.org/markup-compatibility/2006">
              <mc:Choice xmlns:v="urn:schemas-microsoft-com:vml" Requires="v">
                <p:oleObj spid="_x0000_s1508" name="Equation" r:id="rId7" imgW="736560" imgH="406080" progId="Equation.DSMT4">
                  <p:embed/>
                </p:oleObj>
              </mc:Choice>
              <mc:Fallback>
                <p:oleObj name="Equation" r:id="rId7" imgW="736560" imgH="406080" progId="Equation.DSMT4">
                  <p:embed/>
                  <p:pic>
                    <p:nvPicPr>
                      <p:cNvPr id="32" name="对象 31"/>
                      <p:cNvPicPr/>
                      <p:nvPr/>
                    </p:nvPicPr>
                    <p:blipFill>
                      <a:blip r:embed="rId8"/>
                      <a:stretch>
                        <a:fillRect/>
                      </a:stretch>
                    </p:blipFill>
                    <p:spPr>
                      <a:xfrm>
                        <a:off x="1753606" y="3387245"/>
                        <a:ext cx="1635163" cy="901498"/>
                      </a:xfrm>
                      <a:prstGeom prst="rect">
                        <a:avLst/>
                      </a:prstGeom>
                    </p:spPr>
                  </p:pic>
                </p:oleObj>
              </mc:Fallback>
            </mc:AlternateContent>
          </a:graphicData>
        </a:graphic>
      </p:graphicFrame>
      <p:grpSp>
        <p:nvGrpSpPr>
          <p:cNvPr id="15" name="组合 14">
            <a:extLst>
              <a:ext uri="{FF2B5EF4-FFF2-40B4-BE49-F238E27FC236}">
                <a16:creationId xmlns:a16="http://schemas.microsoft.com/office/drawing/2014/main" id="{3C6B691A-71BE-463B-9768-C8D816592F6A}"/>
              </a:ext>
            </a:extLst>
          </p:cNvPr>
          <p:cNvGrpSpPr/>
          <p:nvPr/>
        </p:nvGrpSpPr>
        <p:grpSpPr>
          <a:xfrm>
            <a:off x="6348730" y="1933750"/>
            <a:ext cx="2240756" cy="3856038"/>
            <a:chOff x="8677874" y="1633716"/>
            <a:chExt cx="2240756" cy="3856038"/>
          </a:xfrm>
        </p:grpSpPr>
        <p:grpSp>
          <p:nvGrpSpPr>
            <p:cNvPr id="16" name="组合 15">
              <a:extLst>
                <a:ext uri="{FF2B5EF4-FFF2-40B4-BE49-F238E27FC236}">
                  <a16:creationId xmlns:a16="http://schemas.microsoft.com/office/drawing/2014/main" id="{7BF8DA35-CFA3-48E2-AD6F-F28F762CC329}"/>
                </a:ext>
              </a:extLst>
            </p:cNvPr>
            <p:cNvGrpSpPr/>
            <p:nvPr/>
          </p:nvGrpSpPr>
          <p:grpSpPr>
            <a:xfrm>
              <a:off x="8677874" y="1633716"/>
              <a:ext cx="2240756" cy="3856038"/>
              <a:chOff x="7820025" y="543289"/>
              <a:chExt cx="2240756" cy="3856038"/>
            </a:xfrm>
          </p:grpSpPr>
          <p:grpSp>
            <p:nvGrpSpPr>
              <p:cNvPr id="18" name="Group 27">
                <a:extLst>
                  <a:ext uri="{FF2B5EF4-FFF2-40B4-BE49-F238E27FC236}">
                    <a16:creationId xmlns:a16="http://schemas.microsoft.com/office/drawing/2014/main" id="{2E991B6E-68F5-45AB-9662-5180350F2A7D}"/>
                  </a:ext>
                </a:extLst>
              </p:cNvPr>
              <p:cNvGrpSpPr>
                <a:grpSpLocks/>
              </p:cNvGrpSpPr>
              <p:nvPr/>
            </p:nvGrpSpPr>
            <p:grpSpPr bwMode="auto">
              <a:xfrm>
                <a:off x="7820025" y="543289"/>
                <a:ext cx="2189163" cy="3856038"/>
                <a:chOff x="3912" y="144"/>
                <a:chExt cx="1379" cy="2429"/>
              </a:xfrm>
            </p:grpSpPr>
            <p:sp>
              <p:nvSpPr>
                <p:cNvPr id="21" name="Freeform 11">
                  <a:extLst>
                    <a:ext uri="{FF2B5EF4-FFF2-40B4-BE49-F238E27FC236}">
                      <a16:creationId xmlns:a16="http://schemas.microsoft.com/office/drawing/2014/main" id="{F7344082-8FC9-4BD1-BD1C-441C085A6194}"/>
                    </a:ext>
                  </a:extLst>
                </p:cNvPr>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2" name="Oval 12">
                  <a:extLst>
                    <a:ext uri="{FF2B5EF4-FFF2-40B4-BE49-F238E27FC236}">
                      <a16:creationId xmlns:a16="http://schemas.microsoft.com/office/drawing/2014/main" id="{FC44FF8B-7ECD-49B2-826A-4D6B33A22D73}"/>
                    </a:ext>
                  </a:extLst>
                </p:cNvPr>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23" name="Freeform 13">
                  <a:extLst>
                    <a:ext uri="{FF2B5EF4-FFF2-40B4-BE49-F238E27FC236}">
                      <a16:creationId xmlns:a16="http://schemas.microsoft.com/office/drawing/2014/main" id="{A0B72D98-5787-440E-AD6C-2723177BE407}"/>
                    </a:ext>
                  </a:extLst>
                </p:cNvPr>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4" name="Freeform 14">
                  <a:extLst>
                    <a:ext uri="{FF2B5EF4-FFF2-40B4-BE49-F238E27FC236}">
                      <a16:creationId xmlns:a16="http://schemas.microsoft.com/office/drawing/2014/main" id="{2D173B43-001B-4397-8335-A52DD34D1C34}"/>
                    </a:ext>
                  </a:extLst>
                </p:cNvPr>
                <p:cNvSpPr>
                  <a:spLocks/>
                </p:cNvSpPr>
                <p:nvPr/>
              </p:nvSpPr>
              <p:spPr bwMode="auto">
                <a:xfrm>
                  <a:off x="4511"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5" name="Freeform 15">
                  <a:extLst>
                    <a:ext uri="{FF2B5EF4-FFF2-40B4-BE49-F238E27FC236}">
                      <a16:creationId xmlns:a16="http://schemas.microsoft.com/office/drawing/2014/main" id="{F84F9BA0-7224-4BE8-BF5F-0F645C06F947}"/>
                    </a:ext>
                  </a:extLst>
                </p:cNvPr>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6" name="Freeform 16">
                  <a:extLst>
                    <a:ext uri="{FF2B5EF4-FFF2-40B4-BE49-F238E27FC236}">
                      <a16:creationId xmlns:a16="http://schemas.microsoft.com/office/drawing/2014/main" id="{7FB92E85-B5B2-4C86-B74D-BFCF9BA5AF0C}"/>
                    </a:ext>
                  </a:extLst>
                </p:cNvPr>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7" name="Object 17">
                  <a:extLst>
                    <a:ext uri="{FF2B5EF4-FFF2-40B4-BE49-F238E27FC236}">
                      <a16:creationId xmlns:a16="http://schemas.microsoft.com/office/drawing/2014/main" id="{DC1EFB66-B93E-4CEF-A32D-6AD5186C7589}"/>
                    </a:ext>
                  </a:extLst>
                </p:cNvPr>
                <p:cNvGraphicFramePr>
                  <a:graphicFrameLocks noChangeAspect="1"/>
                </p:cNvGraphicFramePr>
                <p:nvPr>
                  <p:extLst>
                    <p:ext uri="{D42A27DB-BD31-4B8C-83A1-F6EECF244321}">
                      <p14:modId xmlns:p14="http://schemas.microsoft.com/office/powerpoint/2010/main" val="1610947190"/>
                    </p:ext>
                  </p:extLst>
                </p:nvPr>
              </p:nvGraphicFramePr>
              <p:xfrm>
                <a:off x="4570" y="194"/>
                <a:ext cx="180" cy="220"/>
              </p:xfrm>
              <a:graphic>
                <a:graphicData uri="http://schemas.openxmlformats.org/presentationml/2006/ole">
                  <mc:AlternateContent xmlns:mc="http://schemas.openxmlformats.org/markup-compatibility/2006">
                    <mc:Choice xmlns:v="urn:schemas-microsoft-com:vml" Requires="v">
                      <p:oleObj spid="_x0000_s1509" name="Equation" r:id="rId9" imgW="114120" imgH="139680" progId="Equation.DSMT4">
                        <p:embed/>
                      </p:oleObj>
                    </mc:Choice>
                    <mc:Fallback>
                      <p:oleObj name="Equation" r:id="rId9" imgW="114120" imgH="139680" progId="Equation.DSMT4">
                        <p:embed/>
                        <p:pic>
                          <p:nvPicPr>
                            <p:cNvPr id="71" name="Object 17"/>
                            <p:cNvPicPr>
                              <a:picLocks noChangeAspect="1" noChangeArrowheads="1"/>
                            </p:cNvPicPr>
                            <p:nvPr/>
                          </p:nvPicPr>
                          <p:blipFill>
                            <a:blip r:embed="rId10"/>
                            <a:srcRect/>
                            <a:stretch>
                              <a:fillRect/>
                            </a:stretch>
                          </p:blipFill>
                          <p:spPr bwMode="auto">
                            <a:xfrm>
                              <a:off x="4570" y="194"/>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Text Box 18">
                  <a:extLst>
                    <a:ext uri="{FF2B5EF4-FFF2-40B4-BE49-F238E27FC236}">
                      <a16:creationId xmlns:a16="http://schemas.microsoft.com/office/drawing/2014/main" id="{36627847-7D68-4C7C-88D0-0744EABCB8BF}"/>
                    </a:ext>
                  </a:extLst>
                </p:cNvPr>
                <p:cNvSpPr txBox="1">
                  <a:spLocks noChangeArrowheads="1"/>
                </p:cNvSpPr>
                <p:nvPr/>
              </p:nvSpPr>
              <p:spPr bwMode="auto">
                <a:xfrm>
                  <a:off x="4224" y="1968"/>
                  <a:ext cx="336"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sp>
              <p:nvSpPr>
                <p:cNvPr id="29" name="Line 19">
                  <a:extLst>
                    <a:ext uri="{FF2B5EF4-FFF2-40B4-BE49-F238E27FC236}">
                      <a16:creationId xmlns:a16="http://schemas.microsoft.com/office/drawing/2014/main" id="{20D17A68-60CF-4DDD-AA3E-BA3F1B34849D}"/>
                    </a:ext>
                  </a:extLst>
                </p:cNvPr>
                <p:cNvSpPr>
                  <a:spLocks noChangeShapeType="1"/>
                </p:cNvSpPr>
                <p:nvPr/>
              </p:nvSpPr>
              <p:spPr bwMode="auto">
                <a:xfrm flipV="1">
                  <a:off x="4512" y="1372"/>
                  <a:ext cx="355" cy="740"/>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0" name="Object 20">
                  <a:extLst>
                    <a:ext uri="{FF2B5EF4-FFF2-40B4-BE49-F238E27FC236}">
                      <a16:creationId xmlns:a16="http://schemas.microsoft.com/office/drawing/2014/main" id="{DDBC15B9-8A0A-4FCF-95BF-55AEA69E0F50}"/>
                    </a:ext>
                  </a:extLst>
                </p:cNvPr>
                <p:cNvGraphicFramePr>
                  <a:graphicFrameLocks noChangeAspect="1"/>
                </p:cNvGraphicFramePr>
                <p:nvPr>
                  <p:extLst>
                    <p:ext uri="{D42A27DB-BD31-4B8C-83A1-F6EECF244321}">
                      <p14:modId xmlns:p14="http://schemas.microsoft.com/office/powerpoint/2010/main" val="3796368072"/>
                    </p:ext>
                  </p:extLst>
                </p:nvPr>
              </p:nvGraphicFramePr>
              <p:xfrm>
                <a:off x="4518" y="1372"/>
                <a:ext cx="226" cy="335"/>
              </p:xfrm>
              <a:graphic>
                <a:graphicData uri="http://schemas.openxmlformats.org/presentationml/2006/ole">
                  <mc:AlternateContent xmlns:mc="http://schemas.openxmlformats.org/markup-compatibility/2006">
                    <mc:Choice xmlns:v="urn:schemas-microsoft-com:vml" Requires="v">
                      <p:oleObj spid="_x0000_s1510" name="Equation" r:id="rId11" imgW="177480" imgH="241200" progId="Equation.DSMT4">
                        <p:embed/>
                      </p:oleObj>
                    </mc:Choice>
                    <mc:Fallback>
                      <p:oleObj name="Equation" r:id="rId11" imgW="177480" imgH="241200" progId="Equation.DSMT4">
                        <p:embed/>
                        <p:pic>
                          <p:nvPicPr>
                            <p:cNvPr id="74" name="Object 20"/>
                            <p:cNvPicPr>
                              <a:picLocks noChangeAspect="1" noChangeArrowheads="1"/>
                            </p:cNvPicPr>
                            <p:nvPr/>
                          </p:nvPicPr>
                          <p:blipFill>
                            <a:blip r:embed="rId12"/>
                            <a:srcRect/>
                            <a:stretch>
                              <a:fillRect/>
                            </a:stretch>
                          </p:blipFill>
                          <p:spPr bwMode="auto">
                            <a:xfrm>
                              <a:off x="4518" y="1372"/>
                              <a:ext cx="226" cy="33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21">
                  <a:extLst>
                    <a:ext uri="{FF2B5EF4-FFF2-40B4-BE49-F238E27FC236}">
                      <a16:creationId xmlns:a16="http://schemas.microsoft.com/office/drawing/2014/main" id="{AA0C5D48-F9A6-46D2-B9DE-CA9A052657AF}"/>
                    </a:ext>
                  </a:extLst>
                </p:cNvPr>
                <p:cNvGraphicFramePr>
                  <a:graphicFrameLocks noChangeAspect="1"/>
                </p:cNvGraphicFramePr>
                <p:nvPr>
                  <p:extLst>
                    <p:ext uri="{D42A27DB-BD31-4B8C-83A1-F6EECF244321}">
                      <p14:modId xmlns:p14="http://schemas.microsoft.com/office/powerpoint/2010/main" val="103913970"/>
                    </p:ext>
                  </p:extLst>
                </p:nvPr>
              </p:nvGraphicFramePr>
              <p:xfrm>
                <a:off x="4667" y="1716"/>
                <a:ext cx="200" cy="360"/>
              </p:xfrm>
              <a:graphic>
                <a:graphicData uri="http://schemas.openxmlformats.org/presentationml/2006/ole">
                  <mc:AlternateContent xmlns:mc="http://schemas.openxmlformats.org/markup-compatibility/2006">
                    <mc:Choice xmlns:v="urn:schemas-microsoft-com:vml" Requires="v">
                      <p:oleObj spid="_x0000_s1511" name="Equation" r:id="rId13" imgW="126720" imgH="228600" progId="Equation.DSMT4">
                        <p:embed/>
                      </p:oleObj>
                    </mc:Choice>
                    <mc:Fallback>
                      <p:oleObj name="Equation" r:id="rId13" imgW="126720" imgH="228600" progId="Equation.DSMT4">
                        <p:embed/>
                        <p:pic>
                          <p:nvPicPr>
                            <p:cNvPr id="75" name="Object 21"/>
                            <p:cNvPicPr>
                              <a:picLocks noChangeAspect="1" noChangeArrowheads="1"/>
                            </p:cNvPicPr>
                            <p:nvPr/>
                          </p:nvPicPr>
                          <p:blipFill>
                            <a:blip r:embed="rId14"/>
                            <a:srcRect/>
                            <a:stretch>
                              <a:fillRect/>
                            </a:stretch>
                          </p:blipFill>
                          <p:spPr bwMode="auto">
                            <a:xfrm>
                              <a:off x="4667" y="1716"/>
                              <a:ext cx="20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 name="Line 23">
                  <a:extLst>
                    <a:ext uri="{FF2B5EF4-FFF2-40B4-BE49-F238E27FC236}">
                      <a16:creationId xmlns:a16="http://schemas.microsoft.com/office/drawing/2014/main" id="{3CBB3951-B66E-4466-94DE-7B3CA5466F27}"/>
                    </a:ext>
                  </a:extLst>
                </p:cNvPr>
                <p:cNvSpPr>
                  <a:spLocks noChangeShapeType="1"/>
                </p:cNvSpPr>
                <p:nvPr/>
              </p:nvSpPr>
              <p:spPr bwMode="auto">
                <a:xfrm rot="20971546" flipV="1">
                  <a:off x="4855" y="1116"/>
                  <a:ext cx="325" cy="229"/>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4" name="Object 25">
                  <a:extLst>
                    <a:ext uri="{FF2B5EF4-FFF2-40B4-BE49-F238E27FC236}">
                      <a16:creationId xmlns:a16="http://schemas.microsoft.com/office/drawing/2014/main" id="{DFA44129-40C0-4399-A2D8-BFAEC6707580}"/>
                    </a:ext>
                  </a:extLst>
                </p:cNvPr>
                <p:cNvGraphicFramePr>
                  <a:graphicFrameLocks noChangeAspect="1"/>
                </p:cNvGraphicFramePr>
                <p:nvPr>
                  <p:extLst>
                    <p:ext uri="{D42A27DB-BD31-4B8C-83A1-F6EECF244321}">
                      <p14:modId xmlns:p14="http://schemas.microsoft.com/office/powerpoint/2010/main" val="3478760697"/>
                    </p:ext>
                  </p:extLst>
                </p:nvPr>
              </p:nvGraphicFramePr>
              <p:xfrm>
                <a:off x="4984" y="1217"/>
                <a:ext cx="307" cy="346"/>
              </p:xfrm>
              <a:graphic>
                <a:graphicData uri="http://schemas.openxmlformats.org/presentationml/2006/ole">
                  <mc:AlternateContent xmlns:mc="http://schemas.openxmlformats.org/markup-compatibility/2006">
                    <mc:Choice xmlns:v="urn:schemas-microsoft-com:vml" Requires="v">
                      <p:oleObj spid="_x0000_s1512" name="Equation" r:id="rId15" imgW="203040" imgH="228600" progId="Equation.DSMT4">
                        <p:embed/>
                      </p:oleObj>
                    </mc:Choice>
                    <mc:Fallback>
                      <p:oleObj name="Equation" r:id="rId15" imgW="203040" imgH="228600" progId="Equation.DSMT4">
                        <p:embed/>
                        <p:pic>
                          <p:nvPicPr>
                            <p:cNvPr id="79" name="Object 25"/>
                            <p:cNvPicPr>
                              <a:picLocks noChangeAspect="1" noChangeArrowheads="1"/>
                            </p:cNvPicPr>
                            <p:nvPr/>
                          </p:nvPicPr>
                          <p:blipFill>
                            <a:blip r:embed="rId16"/>
                            <a:srcRect/>
                            <a:stretch>
                              <a:fillRect/>
                            </a:stretch>
                          </p:blipFill>
                          <p:spPr bwMode="auto">
                            <a:xfrm>
                              <a:off x="4984" y="1217"/>
                              <a:ext cx="307"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 name="Oval 26">
                  <a:extLst>
                    <a:ext uri="{FF2B5EF4-FFF2-40B4-BE49-F238E27FC236}">
                      <a16:creationId xmlns:a16="http://schemas.microsoft.com/office/drawing/2014/main" id="{603A631A-61B8-41BB-8CE6-D6D027DCB272}"/>
                    </a:ext>
                  </a:extLst>
                </p:cNvPr>
                <p:cNvSpPr>
                  <a:spLocks noChangeAspect="1" noChangeArrowheads="1"/>
                </p:cNvSpPr>
                <p:nvPr/>
              </p:nvSpPr>
              <p:spPr bwMode="auto">
                <a:xfrm>
                  <a:off x="4848" y="1344"/>
                  <a:ext cx="45" cy="45"/>
                </a:xfrm>
                <a:prstGeom prst="ellipse">
                  <a:avLst/>
                </a:prstGeom>
                <a:solidFill>
                  <a:srgbClr val="FFC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aphicFrame>
            <p:nvGraphicFramePr>
              <p:cNvPr id="19" name="对象 18">
                <a:extLst>
                  <a:ext uri="{FF2B5EF4-FFF2-40B4-BE49-F238E27FC236}">
                    <a16:creationId xmlns:a16="http://schemas.microsoft.com/office/drawing/2014/main" id="{78AEF1E3-A29D-4F63-8D57-AB8A95A7138F}"/>
                  </a:ext>
                </a:extLst>
              </p:cNvPr>
              <p:cNvGraphicFramePr>
                <a:graphicFrameLocks noChangeAspect="1"/>
              </p:cNvGraphicFramePr>
              <p:nvPr>
                <p:extLst>
                  <p:ext uri="{D42A27DB-BD31-4B8C-83A1-F6EECF244321}">
                    <p14:modId xmlns:p14="http://schemas.microsoft.com/office/powerpoint/2010/main" val="1606661886"/>
                  </p:ext>
                </p:extLst>
              </p:nvPr>
            </p:nvGraphicFramePr>
            <p:xfrm>
              <a:off x="9438481" y="1473564"/>
              <a:ext cx="622300" cy="592137"/>
            </p:xfrm>
            <a:graphic>
              <a:graphicData uri="http://schemas.openxmlformats.org/presentationml/2006/ole">
                <mc:AlternateContent xmlns:mc="http://schemas.openxmlformats.org/markup-compatibility/2006">
                  <mc:Choice xmlns:v="urn:schemas-microsoft-com:vml" Requires="v">
                    <p:oleObj spid="_x0000_s1513" name="Equation" r:id="rId17" imgW="253800" imgH="241200" progId="Equation.DSMT4">
                      <p:embed/>
                    </p:oleObj>
                  </mc:Choice>
                  <mc:Fallback>
                    <p:oleObj name="Equation" r:id="rId17" imgW="253800" imgH="241200" progId="Equation.DSMT4">
                      <p:embed/>
                      <p:pic>
                        <p:nvPicPr>
                          <p:cNvPr id="63" name="对象 62"/>
                          <p:cNvPicPr/>
                          <p:nvPr/>
                        </p:nvPicPr>
                        <p:blipFill>
                          <a:blip r:embed="rId18"/>
                          <a:stretch>
                            <a:fillRect/>
                          </a:stretch>
                        </p:blipFill>
                        <p:spPr>
                          <a:xfrm>
                            <a:off x="9438481" y="1473564"/>
                            <a:ext cx="622300" cy="592137"/>
                          </a:xfrm>
                          <a:prstGeom prst="rect">
                            <a:avLst/>
                          </a:prstGeom>
                        </p:spPr>
                      </p:pic>
                    </p:oleObj>
                  </mc:Fallback>
                </mc:AlternateContent>
              </a:graphicData>
            </a:graphic>
          </p:graphicFrame>
          <p:graphicFrame>
            <p:nvGraphicFramePr>
              <p:cNvPr id="20" name="对象 19">
                <a:extLst>
                  <a:ext uri="{FF2B5EF4-FFF2-40B4-BE49-F238E27FC236}">
                    <a16:creationId xmlns:a16="http://schemas.microsoft.com/office/drawing/2014/main" id="{0057FE47-E742-4292-B1BF-E31E70764A6B}"/>
                  </a:ext>
                </a:extLst>
              </p:cNvPr>
              <p:cNvGraphicFramePr>
                <a:graphicFrameLocks noChangeAspect="1"/>
              </p:cNvGraphicFramePr>
              <p:nvPr>
                <p:extLst>
                  <p:ext uri="{D42A27DB-BD31-4B8C-83A1-F6EECF244321}">
                    <p14:modId xmlns:p14="http://schemas.microsoft.com/office/powerpoint/2010/main" val="4061164040"/>
                  </p:ext>
                </p:extLst>
              </p:nvPr>
            </p:nvGraphicFramePr>
            <p:xfrm>
              <a:off x="9078912" y="869946"/>
              <a:ext cx="372999" cy="435166"/>
            </p:xfrm>
            <a:graphic>
              <a:graphicData uri="http://schemas.openxmlformats.org/presentationml/2006/ole">
                <mc:AlternateContent xmlns:mc="http://schemas.openxmlformats.org/markup-compatibility/2006">
                  <mc:Choice xmlns:v="urn:schemas-microsoft-com:vml" Requires="v">
                    <p:oleObj spid="_x0000_s1514" name="Equation" r:id="rId19" imgW="152280" imgH="177480" progId="Equation.DSMT4">
                      <p:embed/>
                    </p:oleObj>
                  </mc:Choice>
                  <mc:Fallback>
                    <p:oleObj name="Equation" r:id="rId19" imgW="152280" imgH="177480" progId="Equation.DSMT4">
                      <p:embed/>
                      <p:pic>
                        <p:nvPicPr>
                          <p:cNvPr id="64" name="对象 63"/>
                          <p:cNvPicPr/>
                          <p:nvPr/>
                        </p:nvPicPr>
                        <p:blipFill>
                          <a:blip r:embed="rId20"/>
                          <a:stretch>
                            <a:fillRect/>
                          </a:stretch>
                        </p:blipFill>
                        <p:spPr>
                          <a:xfrm>
                            <a:off x="9078912" y="869946"/>
                            <a:ext cx="372999" cy="435166"/>
                          </a:xfrm>
                          <a:prstGeom prst="rect">
                            <a:avLst/>
                          </a:prstGeom>
                        </p:spPr>
                      </p:pic>
                    </p:oleObj>
                  </mc:Fallback>
                </mc:AlternateContent>
              </a:graphicData>
            </a:graphic>
          </p:graphicFrame>
        </p:grpSp>
        <p:graphicFrame>
          <p:nvGraphicFramePr>
            <p:cNvPr id="17" name="Object 30">
              <a:extLst>
                <a:ext uri="{FF2B5EF4-FFF2-40B4-BE49-F238E27FC236}">
                  <a16:creationId xmlns:a16="http://schemas.microsoft.com/office/drawing/2014/main" id="{45E150F4-5175-4BB3-8752-483EFE7EA8C2}"/>
                </a:ext>
              </a:extLst>
            </p:cNvPr>
            <p:cNvGraphicFramePr>
              <a:graphicFrameLocks noChangeAspect="1"/>
            </p:cNvGraphicFramePr>
            <p:nvPr>
              <p:extLst>
                <p:ext uri="{D42A27DB-BD31-4B8C-83A1-F6EECF244321}">
                  <p14:modId xmlns:p14="http://schemas.microsoft.com/office/powerpoint/2010/main" val="3881516116"/>
                </p:ext>
              </p:extLst>
            </p:nvPr>
          </p:nvGraphicFramePr>
          <p:xfrm>
            <a:off x="9192929" y="3766503"/>
            <a:ext cx="380700" cy="571500"/>
          </p:xfrm>
          <a:graphic>
            <a:graphicData uri="http://schemas.openxmlformats.org/presentationml/2006/ole">
              <mc:AlternateContent xmlns:mc="http://schemas.openxmlformats.org/markup-compatibility/2006">
                <mc:Choice xmlns:v="urn:schemas-microsoft-com:vml" Requires="v">
                  <p:oleObj spid="_x0000_s1515" name="Equation" r:id="rId21" imgW="152280" imgH="228600" progId="Equation.DSMT4">
                    <p:embed/>
                  </p:oleObj>
                </mc:Choice>
                <mc:Fallback>
                  <p:oleObj name="Equation" r:id="rId21" imgW="152280" imgH="228600" progId="Equation.DSMT4">
                    <p:embed/>
                    <p:pic>
                      <p:nvPicPr>
                        <p:cNvPr id="61" name="Object 30"/>
                        <p:cNvPicPr>
                          <a:picLocks noChangeAspect="1" noChangeArrowheads="1"/>
                        </p:cNvPicPr>
                        <p:nvPr/>
                      </p:nvPicPr>
                      <p:blipFill>
                        <a:blip r:embed="rId22"/>
                        <a:srcRect/>
                        <a:stretch>
                          <a:fillRect/>
                        </a:stretch>
                      </p:blipFill>
                      <p:spPr bwMode="auto">
                        <a:xfrm>
                          <a:off x="9192929" y="3766503"/>
                          <a:ext cx="3807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294142983"/>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par>
                                <p:cTn id="16" presetID="22" presetClass="entr" presetSubtype="8"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ipe(up)">
                                      <p:cBhvr>
                                        <p:cTn id="23" dur="5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158692D-E211-4477-B90A-59EF2DF6ACF5}"/>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4F51394E-31EC-4946-B865-3C0F9F47874A}"/>
              </a:ext>
            </a:extLst>
          </p:cNvPr>
          <p:cNvSpPr>
            <a:spLocks noGrp="1"/>
          </p:cNvSpPr>
          <p:nvPr>
            <p:ph type="sldNum" sz="quarter" idx="12"/>
          </p:nvPr>
        </p:nvSpPr>
        <p:spPr/>
        <p:txBody>
          <a:bodyPr/>
          <a:lstStyle/>
          <a:p>
            <a:fld id="{0E81DA72-FED3-491C-8B54-9DCADA948234}" type="slidenum">
              <a:rPr lang="zh-CN" altLang="en-US" smtClean="0"/>
              <a:t>5</a:t>
            </a:fld>
            <a:endParaRPr lang="zh-CN" altLang="en-US"/>
          </a:p>
        </p:txBody>
      </p:sp>
      <p:grpSp>
        <p:nvGrpSpPr>
          <p:cNvPr id="4" name="组合 3">
            <a:extLst>
              <a:ext uri="{FF2B5EF4-FFF2-40B4-BE49-F238E27FC236}">
                <a16:creationId xmlns:a16="http://schemas.microsoft.com/office/drawing/2014/main" id="{F25CB5B4-6709-43FD-A071-9BB1D3DB3C38}"/>
              </a:ext>
            </a:extLst>
          </p:cNvPr>
          <p:cNvGrpSpPr/>
          <p:nvPr/>
        </p:nvGrpSpPr>
        <p:grpSpPr>
          <a:xfrm>
            <a:off x="6548331" y="518154"/>
            <a:ext cx="1195388" cy="3856038"/>
            <a:chOff x="9049348" y="1150938"/>
            <a:chExt cx="1195388" cy="3856038"/>
          </a:xfrm>
        </p:grpSpPr>
        <p:sp>
          <p:nvSpPr>
            <p:cNvPr id="5" name="Oval 12">
              <a:extLst>
                <a:ext uri="{FF2B5EF4-FFF2-40B4-BE49-F238E27FC236}">
                  <a16:creationId xmlns:a16="http://schemas.microsoft.com/office/drawing/2014/main" id="{D29F50AB-CC2F-4B24-87C0-0214CF479570}"/>
                </a:ext>
              </a:extLst>
            </p:cNvPr>
            <p:cNvSpPr>
              <a:spLocks noChangeArrowheads="1"/>
            </p:cNvSpPr>
            <p:nvPr/>
          </p:nvSpPr>
          <p:spPr bwMode="auto">
            <a:xfrm>
              <a:off x="9049348" y="2938463"/>
              <a:ext cx="1173163" cy="304800"/>
            </a:xfrm>
            <a:prstGeom prst="ellipse">
              <a:avLst/>
            </a:prstGeom>
            <a:noFill/>
            <a:ln w="28575">
              <a:solidFill>
                <a:srgbClr val="9900CC"/>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6" name="Freeform 13">
              <a:extLst>
                <a:ext uri="{FF2B5EF4-FFF2-40B4-BE49-F238E27FC236}">
                  <a16:creationId xmlns:a16="http://schemas.microsoft.com/office/drawing/2014/main" id="{CA8BBCE4-3E99-47FD-97EE-96AD506EEDC9}"/>
                </a:ext>
              </a:extLst>
            </p:cNvPr>
            <p:cNvSpPr>
              <a:spLocks/>
            </p:cNvSpPr>
            <p:nvPr/>
          </p:nvSpPr>
          <p:spPr bwMode="auto">
            <a:xfrm>
              <a:off x="9639898" y="1150938"/>
              <a:ext cx="1588" cy="1939925"/>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7" name="Freeform 14">
              <a:extLst>
                <a:ext uri="{FF2B5EF4-FFF2-40B4-BE49-F238E27FC236}">
                  <a16:creationId xmlns:a16="http://schemas.microsoft.com/office/drawing/2014/main" id="{0CDAE157-22F3-45CA-B1FB-EF0081CE1284}"/>
                </a:ext>
              </a:extLst>
            </p:cNvPr>
            <p:cNvSpPr>
              <a:spLocks/>
            </p:cNvSpPr>
            <p:nvPr/>
          </p:nvSpPr>
          <p:spPr bwMode="auto">
            <a:xfrm>
              <a:off x="9638311" y="3243263"/>
              <a:ext cx="1588" cy="1763713"/>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8" name="Freeform 16">
              <a:extLst>
                <a:ext uri="{FF2B5EF4-FFF2-40B4-BE49-F238E27FC236}">
                  <a16:creationId xmlns:a16="http://schemas.microsoft.com/office/drawing/2014/main" id="{2C998468-A402-4D23-A72B-9DE830D3EF54}"/>
                </a:ext>
              </a:extLst>
            </p:cNvPr>
            <p:cNvSpPr>
              <a:spLocks/>
            </p:cNvSpPr>
            <p:nvPr/>
          </p:nvSpPr>
          <p:spPr bwMode="auto">
            <a:xfrm>
              <a:off x="9639898" y="3090863"/>
              <a:ext cx="571500" cy="1588"/>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9" name="Object 17">
              <a:extLst>
                <a:ext uri="{FF2B5EF4-FFF2-40B4-BE49-F238E27FC236}">
                  <a16:creationId xmlns:a16="http://schemas.microsoft.com/office/drawing/2014/main" id="{26768712-D491-4C12-94BF-9314E526082E}"/>
                </a:ext>
              </a:extLst>
            </p:cNvPr>
            <p:cNvGraphicFramePr>
              <a:graphicFrameLocks noChangeAspect="1"/>
            </p:cNvGraphicFramePr>
            <p:nvPr>
              <p:extLst>
                <p:ext uri="{D42A27DB-BD31-4B8C-83A1-F6EECF244321}">
                  <p14:modId xmlns:p14="http://schemas.microsoft.com/office/powerpoint/2010/main" val="2762119353"/>
                </p:ext>
              </p:extLst>
            </p:nvPr>
          </p:nvGraphicFramePr>
          <p:xfrm>
            <a:off x="9731973" y="1230313"/>
            <a:ext cx="285750" cy="349250"/>
          </p:xfrm>
          <a:graphic>
            <a:graphicData uri="http://schemas.openxmlformats.org/presentationml/2006/ole">
              <mc:AlternateContent xmlns:mc="http://schemas.openxmlformats.org/markup-compatibility/2006">
                <mc:Choice xmlns:v="urn:schemas-microsoft-com:vml" Requires="v">
                  <p:oleObj spid="_x0000_s2758" name="Equation" r:id="rId3" imgW="114120" imgH="139680" progId="Equation.DSMT4">
                    <p:embed/>
                  </p:oleObj>
                </mc:Choice>
                <mc:Fallback>
                  <p:oleObj name="Equation" r:id="rId3" imgW="114120" imgH="139680" progId="Equation.DSMT4">
                    <p:embed/>
                    <p:pic>
                      <p:nvPicPr>
                        <p:cNvPr id="21" name="Object 17"/>
                        <p:cNvPicPr>
                          <a:picLocks noChangeAspect="1" noChangeArrowheads="1"/>
                        </p:cNvPicPr>
                        <p:nvPr/>
                      </p:nvPicPr>
                      <p:blipFill>
                        <a:blip r:embed="rId4"/>
                        <a:srcRect/>
                        <a:stretch>
                          <a:fillRect/>
                        </a:stretch>
                      </p:blipFill>
                      <p:spPr bwMode="auto">
                        <a:xfrm>
                          <a:off x="9731973" y="1230313"/>
                          <a:ext cx="285750" cy="3492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8">
              <a:extLst>
                <a:ext uri="{FF2B5EF4-FFF2-40B4-BE49-F238E27FC236}">
                  <a16:creationId xmlns:a16="http://schemas.microsoft.com/office/drawing/2014/main" id="{5FF951BB-ED42-4185-BD48-788BFEA9E699}"/>
                </a:ext>
              </a:extLst>
            </p:cNvPr>
            <p:cNvSpPr txBox="1">
              <a:spLocks noChangeArrowheads="1"/>
            </p:cNvSpPr>
            <p:nvPr/>
          </p:nvSpPr>
          <p:spPr bwMode="auto">
            <a:xfrm>
              <a:off x="9182698" y="4046538"/>
              <a:ext cx="5334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sp>
          <p:nvSpPr>
            <p:cNvPr id="11" name="Line 19">
              <a:extLst>
                <a:ext uri="{FF2B5EF4-FFF2-40B4-BE49-F238E27FC236}">
                  <a16:creationId xmlns:a16="http://schemas.microsoft.com/office/drawing/2014/main" id="{4DF1BF57-09DF-44D7-89F3-3F43A8B0FC31}"/>
                </a:ext>
              </a:extLst>
            </p:cNvPr>
            <p:cNvSpPr>
              <a:spLocks noChangeShapeType="1"/>
            </p:cNvSpPr>
            <p:nvPr/>
          </p:nvSpPr>
          <p:spPr bwMode="auto">
            <a:xfrm flipV="1">
              <a:off x="9639898" y="3100388"/>
              <a:ext cx="563563" cy="1174750"/>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12" name="Object 20">
              <a:extLst>
                <a:ext uri="{FF2B5EF4-FFF2-40B4-BE49-F238E27FC236}">
                  <a16:creationId xmlns:a16="http://schemas.microsoft.com/office/drawing/2014/main" id="{A5B8D3FF-13BA-4BC5-A2E9-7AE9F84C2ECA}"/>
                </a:ext>
              </a:extLst>
            </p:cNvPr>
            <p:cNvGraphicFramePr>
              <a:graphicFrameLocks noChangeAspect="1"/>
            </p:cNvGraphicFramePr>
            <p:nvPr>
              <p:extLst>
                <p:ext uri="{D42A27DB-BD31-4B8C-83A1-F6EECF244321}">
                  <p14:modId xmlns:p14="http://schemas.microsoft.com/office/powerpoint/2010/main" val="1207670255"/>
                </p:ext>
              </p:extLst>
            </p:nvPr>
          </p:nvGraphicFramePr>
          <p:xfrm>
            <a:off x="9649423" y="3100388"/>
            <a:ext cx="358775" cy="531813"/>
          </p:xfrm>
          <a:graphic>
            <a:graphicData uri="http://schemas.openxmlformats.org/presentationml/2006/ole">
              <mc:AlternateContent xmlns:mc="http://schemas.openxmlformats.org/markup-compatibility/2006">
                <mc:Choice xmlns:v="urn:schemas-microsoft-com:vml" Requires="v">
                  <p:oleObj spid="_x0000_s2759" name="Equation" r:id="rId5" imgW="177480" imgH="241200" progId="Equation.DSMT4">
                    <p:embed/>
                  </p:oleObj>
                </mc:Choice>
                <mc:Fallback>
                  <p:oleObj name="Equation" r:id="rId5" imgW="177480" imgH="241200" progId="Equation.DSMT4">
                    <p:embed/>
                    <p:pic>
                      <p:nvPicPr>
                        <p:cNvPr id="24" name="Object 20"/>
                        <p:cNvPicPr>
                          <a:picLocks noChangeAspect="1" noChangeArrowheads="1"/>
                        </p:cNvPicPr>
                        <p:nvPr/>
                      </p:nvPicPr>
                      <p:blipFill>
                        <a:blip r:embed="rId6"/>
                        <a:srcRect/>
                        <a:stretch>
                          <a:fillRect/>
                        </a:stretch>
                      </p:blipFill>
                      <p:spPr bwMode="auto">
                        <a:xfrm>
                          <a:off x="9649423" y="3100388"/>
                          <a:ext cx="358775" cy="5318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21">
              <a:extLst>
                <a:ext uri="{FF2B5EF4-FFF2-40B4-BE49-F238E27FC236}">
                  <a16:creationId xmlns:a16="http://schemas.microsoft.com/office/drawing/2014/main" id="{C3E6E9A2-C2FD-4817-AED2-C6B279C45723}"/>
                </a:ext>
              </a:extLst>
            </p:cNvPr>
            <p:cNvGraphicFramePr>
              <a:graphicFrameLocks noChangeAspect="1"/>
            </p:cNvGraphicFramePr>
            <p:nvPr>
              <p:extLst>
                <p:ext uri="{D42A27DB-BD31-4B8C-83A1-F6EECF244321}">
                  <p14:modId xmlns:p14="http://schemas.microsoft.com/office/powerpoint/2010/main" val="3996963647"/>
                </p:ext>
              </p:extLst>
            </p:nvPr>
          </p:nvGraphicFramePr>
          <p:xfrm>
            <a:off x="9885961" y="3646488"/>
            <a:ext cx="317500" cy="571500"/>
          </p:xfrm>
          <a:graphic>
            <a:graphicData uri="http://schemas.openxmlformats.org/presentationml/2006/ole">
              <mc:AlternateContent xmlns:mc="http://schemas.openxmlformats.org/markup-compatibility/2006">
                <mc:Choice xmlns:v="urn:schemas-microsoft-com:vml" Requires="v">
                  <p:oleObj spid="_x0000_s2760" name="Equation" r:id="rId7" imgW="126720" imgH="228600" progId="Equation.DSMT4">
                    <p:embed/>
                  </p:oleObj>
                </mc:Choice>
                <mc:Fallback>
                  <p:oleObj name="Equation" r:id="rId7" imgW="126720" imgH="228600" progId="Equation.DSMT4">
                    <p:embed/>
                    <p:pic>
                      <p:nvPicPr>
                        <p:cNvPr id="25" name="Object 21"/>
                        <p:cNvPicPr>
                          <a:picLocks noChangeAspect="1" noChangeArrowheads="1"/>
                        </p:cNvPicPr>
                        <p:nvPr/>
                      </p:nvPicPr>
                      <p:blipFill>
                        <a:blip r:embed="rId8"/>
                        <a:srcRect/>
                        <a:stretch>
                          <a:fillRect/>
                        </a:stretch>
                      </p:blipFill>
                      <p:spPr bwMode="auto">
                        <a:xfrm>
                          <a:off x="9885961" y="3646488"/>
                          <a:ext cx="3175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Oval 26">
              <a:extLst>
                <a:ext uri="{FF2B5EF4-FFF2-40B4-BE49-F238E27FC236}">
                  <a16:creationId xmlns:a16="http://schemas.microsoft.com/office/drawing/2014/main" id="{BC578E81-9A8C-4D10-9861-21193B539A77}"/>
                </a:ext>
              </a:extLst>
            </p:cNvPr>
            <p:cNvSpPr>
              <a:spLocks noChangeAspect="1" noChangeArrowheads="1"/>
            </p:cNvSpPr>
            <p:nvPr/>
          </p:nvSpPr>
          <p:spPr bwMode="auto">
            <a:xfrm>
              <a:off x="10173298" y="3055938"/>
              <a:ext cx="71438" cy="71438"/>
            </a:xfrm>
            <a:prstGeom prst="ellipse">
              <a:avLst/>
            </a:prstGeom>
            <a:solidFill>
              <a:srgbClr val="FFC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5" name="Object 30">
              <a:extLst>
                <a:ext uri="{FF2B5EF4-FFF2-40B4-BE49-F238E27FC236}">
                  <a16:creationId xmlns:a16="http://schemas.microsoft.com/office/drawing/2014/main" id="{B6672729-A951-4151-B1F8-434FA1FEF257}"/>
                </a:ext>
              </a:extLst>
            </p:cNvPr>
            <p:cNvGraphicFramePr>
              <a:graphicFrameLocks noChangeAspect="1"/>
            </p:cNvGraphicFramePr>
            <p:nvPr>
              <p:extLst>
                <p:ext uri="{D42A27DB-BD31-4B8C-83A1-F6EECF244321}">
                  <p14:modId xmlns:p14="http://schemas.microsoft.com/office/powerpoint/2010/main" val="2114448805"/>
                </p:ext>
              </p:extLst>
            </p:nvPr>
          </p:nvGraphicFramePr>
          <p:xfrm>
            <a:off x="9202454" y="3283725"/>
            <a:ext cx="380700" cy="571500"/>
          </p:xfrm>
          <a:graphic>
            <a:graphicData uri="http://schemas.openxmlformats.org/presentationml/2006/ole">
              <mc:AlternateContent xmlns:mc="http://schemas.openxmlformats.org/markup-compatibility/2006">
                <mc:Choice xmlns:v="urn:schemas-microsoft-com:vml" Requires="v">
                  <p:oleObj spid="_x0000_s2761" name="Equation" r:id="rId9" imgW="152280" imgH="228600" progId="Equation.DSMT4">
                    <p:embed/>
                  </p:oleObj>
                </mc:Choice>
                <mc:Fallback>
                  <p:oleObj name="Equation" r:id="rId9" imgW="152280" imgH="228600" progId="Equation.DSMT4">
                    <p:embed/>
                    <p:pic>
                      <p:nvPicPr>
                        <p:cNvPr id="11" name="Object 30"/>
                        <p:cNvPicPr>
                          <a:picLocks noChangeAspect="1" noChangeArrowheads="1"/>
                        </p:cNvPicPr>
                        <p:nvPr/>
                      </p:nvPicPr>
                      <p:blipFill>
                        <a:blip r:embed="rId10"/>
                        <a:srcRect/>
                        <a:stretch>
                          <a:fillRect/>
                        </a:stretch>
                      </p:blipFill>
                      <p:spPr bwMode="auto">
                        <a:xfrm>
                          <a:off x="9202454" y="3283725"/>
                          <a:ext cx="3807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6" name="组合 15">
            <a:extLst>
              <a:ext uri="{FF2B5EF4-FFF2-40B4-BE49-F238E27FC236}">
                <a16:creationId xmlns:a16="http://schemas.microsoft.com/office/drawing/2014/main" id="{1828A885-2069-4C39-A9EC-FE00DB2B5BA3}"/>
              </a:ext>
            </a:extLst>
          </p:cNvPr>
          <p:cNvGrpSpPr/>
          <p:nvPr/>
        </p:nvGrpSpPr>
        <p:grpSpPr>
          <a:xfrm>
            <a:off x="7254171" y="1399216"/>
            <a:ext cx="1660525" cy="1444625"/>
            <a:chOff x="9755188" y="2032000"/>
            <a:chExt cx="1660525" cy="1444625"/>
          </a:xfrm>
        </p:grpSpPr>
        <p:sp>
          <p:nvSpPr>
            <p:cNvPr id="17" name="Line 23">
              <a:extLst>
                <a:ext uri="{FF2B5EF4-FFF2-40B4-BE49-F238E27FC236}">
                  <a16:creationId xmlns:a16="http://schemas.microsoft.com/office/drawing/2014/main" id="{6DD2940A-2579-4734-808D-362073671FC2}"/>
                </a:ext>
              </a:extLst>
            </p:cNvPr>
            <p:cNvSpPr>
              <a:spLocks noChangeShapeType="1"/>
            </p:cNvSpPr>
            <p:nvPr/>
          </p:nvSpPr>
          <p:spPr bwMode="auto">
            <a:xfrm rot="20971546" flipV="1">
              <a:off x="10192327" y="2676177"/>
              <a:ext cx="515938" cy="363538"/>
            </a:xfrm>
            <a:prstGeom prst="line">
              <a:avLst/>
            </a:prstGeom>
            <a:noFill/>
            <a:ln w="349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18" name="对象 17">
              <a:extLst>
                <a:ext uri="{FF2B5EF4-FFF2-40B4-BE49-F238E27FC236}">
                  <a16:creationId xmlns:a16="http://schemas.microsoft.com/office/drawing/2014/main" id="{325EEFC9-5D46-4157-8FDC-ACD83D7EB12C}"/>
                </a:ext>
              </a:extLst>
            </p:cNvPr>
            <p:cNvGraphicFramePr>
              <a:graphicFrameLocks noChangeAspect="1"/>
            </p:cNvGraphicFramePr>
            <p:nvPr>
              <p:extLst>
                <p:ext uri="{D42A27DB-BD31-4B8C-83A1-F6EECF244321}">
                  <p14:modId xmlns:p14="http://schemas.microsoft.com/office/powerpoint/2010/main" val="619082489"/>
                </p:ext>
              </p:extLst>
            </p:nvPr>
          </p:nvGraphicFramePr>
          <p:xfrm>
            <a:off x="10442380" y="2032001"/>
            <a:ext cx="622300" cy="592137"/>
          </p:xfrm>
          <a:graphic>
            <a:graphicData uri="http://schemas.openxmlformats.org/presentationml/2006/ole">
              <mc:AlternateContent xmlns:mc="http://schemas.openxmlformats.org/markup-compatibility/2006">
                <mc:Choice xmlns:v="urn:schemas-microsoft-com:vml" Requires="v">
                  <p:oleObj spid="_x0000_s2762" name="Equation" r:id="rId11" imgW="253800" imgH="241200" progId="Equation.DSMT4">
                    <p:embed/>
                  </p:oleObj>
                </mc:Choice>
                <mc:Fallback>
                  <p:oleObj name="Equation" r:id="rId11" imgW="253800" imgH="241200" progId="Equation.DSMT4">
                    <p:embed/>
                    <p:pic>
                      <p:nvPicPr>
                        <p:cNvPr id="13" name="对象 12"/>
                        <p:cNvPicPr/>
                        <p:nvPr/>
                      </p:nvPicPr>
                      <p:blipFill>
                        <a:blip r:embed="rId12"/>
                        <a:stretch>
                          <a:fillRect/>
                        </a:stretch>
                      </p:blipFill>
                      <p:spPr>
                        <a:xfrm>
                          <a:off x="10442380" y="2032001"/>
                          <a:ext cx="622300" cy="592137"/>
                        </a:xfrm>
                        <a:prstGeom prst="rect">
                          <a:avLst/>
                        </a:prstGeom>
                      </p:spPr>
                    </p:pic>
                  </p:oleObj>
                </mc:Fallback>
              </mc:AlternateContent>
            </a:graphicData>
          </a:graphic>
        </p:graphicFrame>
        <p:graphicFrame>
          <p:nvGraphicFramePr>
            <p:cNvPr id="19" name="对象 18">
              <a:extLst>
                <a:ext uri="{FF2B5EF4-FFF2-40B4-BE49-F238E27FC236}">
                  <a16:creationId xmlns:a16="http://schemas.microsoft.com/office/drawing/2014/main" id="{EAF00B35-9B79-4A3B-9E80-2DF464CF6525}"/>
                </a:ext>
              </a:extLst>
            </p:cNvPr>
            <p:cNvGraphicFramePr>
              <a:graphicFrameLocks noChangeAspect="1"/>
            </p:cNvGraphicFramePr>
            <p:nvPr>
              <p:extLst>
                <p:ext uri="{D42A27DB-BD31-4B8C-83A1-F6EECF244321}">
                  <p14:modId xmlns:p14="http://schemas.microsoft.com/office/powerpoint/2010/main" val="495825267"/>
                </p:ext>
              </p:extLst>
            </p:nvPr>
          </p:nvGraphicFramePr>
          <p:xfrm>
            <a:off x="9755188" y="2032000"/>
            <a:ext cx="715962" cy="592138"/>
          </p:xfrm>
          <a:graphic>
            <a:graphicData uri="http://schemas.openxmlformats.org/presentationml/2006/ole">
              <mc:AlternateContent xmlns:mc="http://schemas.openxmlformats.org/markup-compatibility/2006">
                <mc:Choice xmlns:v="urn:schemas-microsoft-com:vml" Requires="v">
                  <p:oleObj spid="_x0000_s2763" name="Equation" r:id="rId13" imgW="291960" imgH="241200" progId="Equation.DSMT4">
                    <p:embed/>
                  </p:oleObj>
                </mc:Choice>
                <mc:Fallback>
                  <p:oleObj name="Equation" r:id="rId13" imgW="291960" imgH="241200" progId="Equation.DSMT4">
                    <p:embed/>
                    <p:pic>
                      <p:nvPicPr>
                        <p:cNvPr id="32" name="对象 31"/>
                        <p:cNvPicPr/>
                        <p:nvPr/>
                      </p:nvPicPr>
                      <p:blipFill>
                        <a:blip r:embed="rId14"/>
                        <a:stretch>
                          <a:fillRect/>
                        </a:stretch>
                      </p:blipFill>
                      <p:spPr>
                        <a:xfrm>
                          <a:off x="9755188" y="2032000"/>
                          <a:ext cx="715962" cy="592138"/>
                        </a:xfrm>
                        <a:prstGeom prst="rect">
                          <a:avLst/>
                        </a:prstGeom>
                      </p:spPr>
                    </p:pic>
                  </p:oleObj>
                </mc:Fallback>
              </mc:AlternateContent>
            </a:graphicData>
          </a:graphic>
        </p:graphicFrame>
        <p:cxnSp>
          <p:nvCxnSpPr>
            <p:cNvPr id="20" name="直接箭头连接符 19">
              <a:extLst>
                <a:ext uri="{FF2B5EF4-FFF2-40B4-BE49-F238E27FC236}">
                  <a16:creationId xmlns:a16="http://schemas.microsoft.com/office/drawing/2014/main" id="{3DF25F71-645B-419A-8DF2-8F433CCF0388}"/>
                </a:ext>
              </a:extLst>
            </p:cNvPr>
            <p:cNvCxnSpPr>
              <a:cxnSpLocks/>
            </p:cNvCxnSpPr>
            <p:nvPr/>
          </p:nvCxnSpPr>
          <p:spPr>
            <a:xfrm flipV="1">
              <a:off x="10202858" y="2624138"/>
              <a:ext cx="0" cy="441538"/>
            </a:xfrm>
            <a:prstGeom prst="straightConnector1">
              <a:avLst/>
            </a:prstGeom>
            <a:ln w="3175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60CC4655-D96B-44B1-9792-2582C60161CB}"/>
                </a:ext>
              </a:extLst>
            </p:cNvPr>
            <p:cNvCxnSpPr>
              <a:cxnSpLocks/>
            </p:cNvCxnSpPr>
            <p:nvPr/>
          </p:nvCxnSpPr>
          <p:spPr>
            <a:xfrm flipV="1">
              <a:off x="10246365" y="3008709"/>
              <a:ext cx="413739" cy="94458"/>
            </a:xfrm>
            <a:prstGeom prst="straightConnector1">
              <a:avLst/>
            </a:prstGeom>
            <a:ln w="31750">
              <a:solidFill>
                <a:srgbClr val="9900CC"/>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2" name="对象 21">
              <a:extLst>
                <a:ext uri="{FF2B5EF4-FFF2-40B4-BE49-F238E27FC236}">
                  <a16:creationId xmlns:a16="http://schemas.microsoft.com/office/drawing/2014/main" id="{BB2FC825-25BB-4D8E-93F3-4A98704E9835}"/>
                </a:ext>
              </a:extLst>
            </p:cNvPr>
            <p:cNvGraphicFramePr>
              <a:graphicFrameLocks noChangeAspect="1"/>
            </p:cNvGraphicFramePr>
            <p:nvPr>
              <p:extLst>
                <p:ext uri="{D42A27DB-BD31-4B8C-83A1-F6EECF244321}">
                  <p14:modId xmlns:p14="http://schemas.microsoft.com/office/powerpoint/2010/main" val="3076120118"/>
                </p:ext>
              </p:extLst>
            </p:nvPr>
          </p:nvGraphicFramePr>
          <p:xfrm>
            <a:off x="10606088" y="2884488"/>
            <a:ext cx="809625" cy="592137"/>
          </p:xfrm>
          <a:graphic>
            <a:graphicData uri="http://schemas.openxmlformats.org/presentationml/2006/ole">
              <mc:AlternateContent xmlns:mc="http://schemas.openxmlformats.org/markup-compatibility/2006">
                <mc:Choice xmlns:v="urn:schemas-microsoft-com:vml" Requires="v">
                  <p:oleObj spid="_x0000_s2764" name="Equation" r:id="rId15" imgW="330120" imgH="241200" progId="Equation.DSMT4">
                    <p:embed/>
                  </p:oleObj>
                </mc:Choice>
                <mc:Fallback>
                  <p:oleObj name="Equation" r:id="rId15" imgW="330120" imgH="241200" progId="Equation.DSMT4">
                    <p:embed/>
                    <p:pic>
                      <p:nvPicPr>
                        <p:cNvPr id="35" name="对象 34"/>
                        <p:cNvPicPr/>
                        <p:nvPr/>
                      </p:nvPicPr>
                      <p:blipFill>
                        <a:blip r:embed="rId16"/>
                        <a:stretch>
                          <a:fillRect/>
                        </a:stretch>
                      </p:blipFill>
                      <p:spPr>
                        <a:xfrm>
                          <a:off x="10606088" y="2884488"/>
                          <a:ext cx="809625" cy="592137"/>
                        </a:xfrm>
                        <a:prstGeom prst="rect">
                          <a:avLst/>
                        </a:prstGeom>
                      </p:spPr>
                    </p:pic>
                  </p:oleObj>
                </mc:Fallback>
              </mc:AlternateContent>
            </a:graphicData>
          </a:graphic>
        </p:graphicFrame>
      </p:grpSp>
      <p:graphicFrame>
        <p:nvGraphicFramePr>
          <p:cNvPr id="23" name="Object 6">
            <a:extLst>
              <a:ext uri="{FF2B5EF4-FFF2-40B4-BE49-F238E27FC236}">
                <a16:creationId xmlns:a16="http://schemas.microsoft.com/office/drawing/2014/main" id="{240F7376-3D49-47FE-B40E-2A9D5539F9AD}"/>
              </a:ext>
            </a:extLst>
          </p:cNvPr>
          <p:cNvGraphicFramePr>
            <a:graphicFrameLocks noChangeAspect="1"/>
          </p:cNvGraphicFramePr>
          <p:nvPr>
            <p:extLst>
              <p:ext uri="{D42A27DB-BD31-4B8C-83A1-F6EECF244321}">
                <p14:modId xmlns:p14="http://schemas.microsoft.com/office/powerpoint/2010/main" val="1159117457"/>
              </p:ext>
            </p:extLst>
          </p:nvPr>
        </p:nvGraphicFramePr>
        <p:xfrm>
          <a:off x="535574" y="1889313"/>
          <a:ext cx="4710113" cy="1577975"/>
        </p:xfrm>
        <a:graphic>
          <a:graphicData uri="http://schemas.openxmlformats.org/presentationml/2006/ole">
            <mc:AlternateContent xmlns:mc="http://schemas.openxmlformats.org/markup-compatibility/2006">
              <mc:Choice xmlns:v="urn:schemas-microsoft-com:vml" Requires="v">
                <p:oleObj spid="_x0000_s2765" name="Equation" r:id="rId17" imgW="2120760" imgH="711000" progId="Equation.DSMT4">
                  <p:embed/>
                </p:oleObj>
              </mc:Choice>
              <mc:Fallback>
                <p:oleObj name="Equation" r:id="rId17" imgW="2120760" imgH="711000" progId="Equation.DSMT4">
                  <p:embed/>
                  <p:pic>
                    <p:nvPicPr>
                      <p:cNvPr id="8" name="Object 6"/>
                      <p:cNvPicPr>
                        <a:picLocks noChangeAspect="1" noChangeArrowheads="1"/>
                      </p:cNvPicPr>
                      <p:nvPr/>
                    </p:nvPicPr>
                    <p:blipFill>
                      <a:blip r:embed="rId18"/>
                      <a:srcRect/>
                      <a:stretch>
                        <a:fillRect/>
                      </a:stretch>
                    </p:blipFill>
                    <p:spPr bwMode="auto">
                      <a:xfrm>
                        <a:off x="535574" y="1889313"/>
                        <a:ext cx="4710113" cy="1577975"/>
                      </a:xfrm>
                      <a:prstGeom prst="rect">
                        <a:avLst/>
                      </a:prstGeom>
                      <a:noFill/>
                      <a:ln>
                        <a:noFill/>
                      </a:ln>
                      <a:effectLst/>
                    </p:spPr>
                  </p:pic>
                </p:oleObj>
              </mc:Fallback>
            </mc:AlternateContent>
          </a:graphicData>
        </a:graphic>
      </p:graphicFrame>
      <p:graphicFrame>
        <p:nvGraphicFramePr>
          <p:cNvPr id="24" name="Object 6">
            <a:extLst>
              <a:ext uri="{FF2B5EF4-FFF2-40B4-BE49-F238E27FC236}">
                <a16:creationId xmlns:a16="http://schemas.microsoft.com/office/drawing/2014/main" id="{3907D807-5AEA-440F-8718-F10B584142FD}"/>
              </a:ext>
            </a:extLst>
          </p:cNvPr>
          <p:cNvGraphicFramePr>
            <a:graphicFrameLocks noChangeAspect="1"/>
          </p:cNvGraphicFramePr>
          <p:nvPr>
            <p:extLst>
              <p:ext uri="{D42A27DB-BD31-4B8C-83A1-F6EECF244321}">
                <p14:modId xmlns:p14="http://schemas.microsoft.com/office/powerpoint/2010/main" val="795801956"/>
              </p:ext>
            </p:extLst>
          </p:nvPr>
        </p:nvGraphicFramePr>
        <p:xfrm>
          <a:off x="1120282" y="3549815"/>
          <a:ext cx="5300663" cy="1577975"/>
        </p:xfrm>
        <a:graphic>
          <a:graphicData uri="http://schemas.openxmlformats.org/presentationml/2006/ole">
            <mc:AlternateContent xmlns:mc="http://schemas.openxmlformats.org/markup-compatibility/2006">
              <mc:Choice xmlns:v="urn:schemas-microsoft-com:vml" Requires="v">
                <p:oleObj spid="_x0000_s2766" name="Equation" r:id="rId19" imgW="2387520" imgH="711000" progId="Equation.DSMT4">
                  <p:embed/>
                </p:oleObj>
              </mc:Choice>
              <mc:Fallback>
                <p:oleObj name="Equation" r:id="rId19" imgW="2387520" imgH="711000" progId="Equation.DSMT4">
                  <p:embed/>
                  <p:pic>
                    <p:nvPicPr>
                      <p:cNvPr id="39" name="Object 6"/>
                      <p:cNvPicPr>
                        <a:picLocks noChangeAspect="1" noChangeArrowheads="1"/>
                      </p:cNvPicPr>
                      <p:nvPr/>
                    </p:nvPicPr>
                    <p:blipFill>
                      <a:blip r:embed="rId20"/>
                      <a:srcRect/>
                      <a:stretch>
                        <a:fillRect/>
                      </a:stretch>
                    </p:blipFill>
                    <p:spPr bwMode="auto">
                      <a:xfrm>
                        <a:off x="1120282" y="3549815"/>
                        <a:ext cx="5300663" cy="1577975"/>
                      </a:xfrm>
                      <a:prstGeom prst="rect">
                        <a:avLst/>
                      </a:prstGeom>
                      <a:noFill/>
                      <a:ln>
                        <a:noFill/>
                      </a:ln>
                      <a:effectLst/>
                    </p:spPr>
                  </p:pic>
                </p:oleObj>
              </mc:Fallback>
            </mc:AlternateContent>
          </a:graphicData>
        </a:graphic>
      </p:graphicFrame>
      <p:grpSp>
        <p:nvGrpSpPr>
          <p:cNvPr id="25" name="组合 24">
            <a:extLst>
              <a:ext uri="{FF2B5EF4-FFF2-40B4-BE49-F238E27FC236}">
                <a16:creationId xmlns:a16="http://schemas.microsoft.com/office/drawing/2014/main" id="{BACCA527-4C84-4939-B223-F2227ED291AE}"/>
              </a:ext>
            </a:extLst>
          </p:cNvPr>
          <p:cNvGrpSpPr/>
          <p:nvPr/>
        </p:nvGrpSpPr>
        <p:grpSpPr>
          <a:xfrm>
            <a:off x="513109" y="493444"/>
            <a:ext cx="5340074" cy="1191054"/>
            <a:chOff x="663575" y="566200"/>
            <a:chExt cx="5340074" cy="1191054"/>
          </a:xfrm>
        </p:grpSpPr>
        <p:sp>
          <p:nvSpPr>
            <p:cNvPr id="26" name="文本框 25">
              <a:extLst>
                <a:ext uri="{FF2B5EF4-FFF2-40B4-BE49-F238E27FC236}">
                  <a16:creationId xmlns:a16="http://schemas.microsoft.com/office/drawing/2014/main" id="{58AC5FF1-BC80-43CF-B042-D536A8D56272}"/>
                </a:ext>
              </a:extLst>
            </p:cNvPr>
            <p:cNvSpPr txBox="1"/>
            <p:nvPr/>
          </p:nvSpPr>
          <p:spPr>
            <a:xfrm>
              <a:off x="1280881" y="587703"/>
              <a:ext cx="4722768" cy="1169551"/>
            </a:xfrm>
            <a:prstGeom prst="rect">
              <a:avLst/>
            </a:prstGeom>
            <a:noFill/>
          </p:spPr>
          <p:txBody>
            <a:bodyPr wrap="none" rtlCol="0">
              <a:spAutoFit/>
            </a:bodyPr>
            <a:lstStyle/>
            <a:p>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外力在</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方向分量</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50000"/>
                </a:lnSpc>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外力在垂直于</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轴平面内分量</a:t>
              </a:r>
            </a:p>
          </p:txBody>
        </p:sp>
        <p:graphicFrame>
          <p:nvGraphicFramePr>
            <p:cNvPr id="27" name="Object 6">
              <a:extLst>
                <a:ext uri="{FF2B5EF4-FFF2-40B4-BE49-F238E27FC236}">
                  <a16:creationId xmlns:a16="http://schemas.microsoft.com/office/drawing/2014/main" id="{235914AC-2F8D-422F-A28A-18F37F85B3F7}"/>
                </a:ext>
              </a:extLst>
            </p:cNvPr>
            <p:cNvGraphicFramePr>
              <a:graphicFrameLocks noChangeAspect="1"/>
            </p:cNvGraphicFramePr>
            <p:nvPr>
              <p:extLst>
                <p:ext uri="{D42A27DB-BD31-4B8C-83A1-F6EECF244321}">
                  <p14:modId xmlns:p14="http://schemas.microsoft.com/office/powerpoint/2010/main" val="1155394629"/>
                </p:ext>
              </p:extLst>
            </p:nvPr>
          </p:nvGraphicFramePr>
          <p:xfrm>
            <a:off x="689032" y="566200"/>
            <a:ext cx="671508" cy="554760"/>
          </p:xfrm>
          <a:graphic>
            <a:graphicData uri="http://schemas.openxmlformats.org/presentationml/2006/ole">
              <mc:AlternateContent xmlns:mc="http://schemas.openxmlformats.org/markup-compatibility/2006">
                <mc:Choice xmlns:v="urn:schemas-microsoft-com:vml" Requires="v">
                  <p:oleObj spid="_x0000_s2767" name="Equation" r:id="rId21" imgW="291960" imgH="241200" progId="Equation.DSMT4">
                    <p:embed/>
                  </p:oleObj>
                </mc:Choice>
                <mc:Fallback>
                  <p:oleObj name="Equation" r:id="rId21" imgW="291960" imgH="241200" progId="Equation.DSMT4">
                    <p:embed/>
                    <p:pic>
                      <p:nvPicPr>
                        <p:cNvPr id="40" name="Object 6"/>
                        <p:cNvPicPr>
                          <a:picLocks noChangeAspect="1" noChangeArrowheads="1"/>
                        </p:cNvPicPr>
                        <p:nvPr/>
                      </p:nvPicPr>
                      <p:blipFill>
                        <a:blip r:embed="rId22"/>
                        <a:srcRect/>
                        <a:stretch>
                          <a:fillRect/>
                        </a:stretch>
                      </p:blipFill>
                      <p:spPr bwMode="auto">
                        <a:xfrm>
                          <a:off x="689032" y="566200"/>
                          <a:ext cx="671508" cy="554760"/>
                        </a:xfrm>
                        <a:prstGeom prst="rect">
                          <a:avLst/>
                        </a:prstGeom>
                        <a:noFill/>
                        <a:ln>
                          <a:noFill/>
                        </a:ln>
                        <a:effectLst/>
                      </p:spPr>
                    </p:pic>
                  </p:oleObj>
                </mc:Fallback>
              </mc:AlternateContent>
            </a:graphicData>
          </a:graphic>
        </p:graphicFrame>
        <p:graphicFrame>
          <p:nvGraphicFramePr>
            <p:cNvPr id="28" name="Object 6">
              <a:extLst>
                <a:ext uri="{FF2B5EF4-FFF2-40B4-BE49-F238E27FC236}">
                  <a16:creationId xmlns:a16="http://schemas.microsoft.com/office/drawing/2014/main" id="{9A2CFC6F-AF05-4040-AD4E-EA01478EEF57}"/>
                </a:ext>
              </a:extLst>
            </p:cNvPr>
            <p:cNvGraphicFramePr>
              <a:graphicFrameLocks noChangeAspect="1"/>
            </p:cNvGraphicFramePr>
            <p:nvPr>
              <p:extLst>
                <p:ext uri="{D42A27DB-BD31-4B8C-83A1-F6EECF244321}">
                  <p14:modId xmlns:p14="http://schemas.microsoft.com/office/powerpoint/2010/main" val="168966908"/>
                </p:ext>
              </p:extLst>
            </p:nvPr>
          </p:nvGraphicFramePr>
          <p:xfrm>
            <a:off x="663575" y="1162159"/>
            <a:ext cx="759276" cy="554760"/>
          </p:xfrm>
          <a:graphic>
            <a:graphicData uri="http://schemas.openxmlformats.org/presentationml/2006/ole">
              <mc:AlternateContent xmlns:mc="http://schemas.openxmlformats.org/markup-compatibility/2006">
                <mc:Choice xmlns:v="urn:schemas-microsoft-com:vml" Requires="v">
                  <p:oleObj spid="_x0000_s2768" name="Equation" r:id="rId23" imgW="330120" imgH="241200" progId="Equation.DSMT4">
                    <p:embed/>
                  </p:oleObj>
                </mc:Choice>
                <mc:Fallback>
                  <p:oleObj name="Equation" r:id="rId23" imgW="330120" imgH="241200" progId="Equation.DSMT4">
                    <p:embed/>
                    <p:pic>
                      <p:nvPicPr>
                        <p:cNvPr id="41" name="Object 6"/>
                        <p:cNvPicPr>
                          <a:picLocks noChangeAspect="1" noChangeArrowheads="1"/>
                        </p:cNvPicPr>
                        <p:nvPr/>
                      </p:nvPicPr>
                      <p:blipFill>
                        <a:blip r:embed="rId24"/>
                        <a:srcRect/>
                        <a:stretch>
                          <a:fillRect/>
                        </a:stretch>
                      </p:blipFill>
                      <p:spPr bwMode="auto">
                        <a:xfrm>
                          <a:off x="663575" y="1162159"/>
                          <a:ext cx="759276" cy="554760"/>
                        </a:xfrm>
                        <a:prstGeom prst="rect">
                          <a:avLst/>
                        </a:prstGeom>
                        <a:noFill/>
                        <a:ln>
                          <a:noFill/>
                        </a:ln>
                        <a:effectLst/>
                      </p:spPr>
                    </p:pic>
                  </p:oleObj>
                </mc:Fallback>
              </mc:AlternateContent>
            </a:graphicData>
          </a:graphic>
        </p:graphicFrame>
      </p:grpSp>
      <p:graphicFrame>
        <p:nvGraphicFramePr>
          <p:cNvPr id="29" name="Object 6">
            <a:extLst>
              <a:ext uri="{FF2B5EF4-FFF2-40B4-BE49-F238E27FC236}">
                <a16:creationId xmlns:a16="http://schemas.microsoft.com/office/drawing/2014/main" id="{65BBBB21-8F78-4FBC-A25E-0F8972DEB5C4}"/>
              </a:ext>
            </a:extLst>
          </p:cNvPr>
          <p:cNvGraphicFramePr>
            <a:graphicFrameLocks noChangeAspect="1"/>
          </p:cNvGraphicFramePr>
          <p:nvPr>
            <p:extLst>
              <p:ext uri="{D42A27DB-BD31-4B8C-83A1-F6EECF244321}">
                <p14:modId xmlns:p14="http://schemas.microsoft.com/office/powerpoint/2010/main" val="2178281433"/>
              </p:ext>
            </p:extLst>
          </p:nvPr>
        </p:nvGraphicFramePr>
        <p:xfrm>
          <a:off x="1809843" y="5332605"/>
          <a:ext cx="3363912" cy="857250"/>
        </p:xfrm>
        <a:graphic>
          <a:graphicData uri="http://schemas.openxmlformats.org/presentationml/2006/ole">
            <mc:AlternateContent xmlns:mc="http://schemas.openxmlformats.org/markup-compatibility/2006">
              <mc:Choice xmlns:v="urn:schemas-microsoft-com:vml" Requires="v">
                <p:oleObj spid="_x0000_s2769" name="Equation" r:id="rId25" imgW="1346040" imgH="342720" progId="Equation.DSMT4">
                  <p:embed/>
                </p:oleObj>
              </mc:Choice>
              <mc:Fallback>
                <p:oleObj name="Equation" r:id="rId25" imgW="1346040" imgH="342720" progId="Equation.DSMT4">
                  <p:embed/>
                  <p:pic>
                    <p:nvPicPr>
                      <p:cNvPr id="44" name="Object 6"/>
                      <p:cNvPicPr>
                        <a:picLocks noChangeAspect="1" noChangeArrowheads="1"/>
                      </p:cNvPicPr>
                      <p:nvPr/>
                    </p:nvPicPr>
                    <p:blipFill>
                      <a:blip r:embed="rId26"/>
                      <a:srcRect/>
                      <a:stretch>
                        <a:fillRect/>
                      </a:stretch>
                    </p:blipFill>
                    <p:spPr bwMode="auto">
                      <a:xfrm>
                        <a:off x="1809843" y="5332605"/>
                        <a:ext cx="3363912" cy="85725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8936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left)">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left)">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wipe(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ipe(left)">
                                      <p:cBhvr>
                                        <p:cTn id="3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4881375-DCB6-4AE9-B331-1DB01233648F}"/>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7143A87E-D41B-406A-A913-76C8F5D8894A}"/>
              </a:ext>
            </a:extLst>
          </p:cNvPr>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4" name="文本框 3">
            <a:extLst>
              <a:ext uri="{FF2B5EF4-FFF2-40B4-BE49-F238E27FC236}">
                <a16:creationId xmlns:a16="http://schemas.microsoft.com/office/drawing/2014/main" id="{F053801A-0580-4375-BB88-4436304AC570}"/>
              </a:ext>
            </a:extLst>
          </p:cNvPr>
          <p:cNvSpPr txBox="1"/>
          <p:nvPr/>
        </p:nvSpPr>
        <p:spPr>
          <a:xfrm>
            <a:off x="554917" y="498281"/>
            <a:ext cx="4493538"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刚体定轴转动角动量定理：</a:t>
            </a:r>
          </a:p>
        </p:txBody>
      </p:sp>
      <p:graphicFrame>
        <p:nvGraphicFramePr>
          <p:cNvPr id="5" name="对象 4">
            <a:extLst>
              <a:ext uri="{FF2B5EF4-FFF2-40B4-BE49-F238E27FC236}">
                <a16:creationId xmlns:a16="http://schemas.microsoft.com/office/drawing/2014/main" id="{85B05476-E0F8-478E-95BF-CD4ABC980516}"/>
              </a:ext>
            </a:extLst>
          </p:cNvPr>
          <p:cNvGraphicFramePr>
            <a:graphicFrameLocks noChangeAspect="1"/>
          </p:cNvGraphicFramePr>
          <p:nvPr>
            <p:extLst>
              <p:ext uri="{D42A27DB-BD31-4B8C-83A1-F6EECF244321}">
                <p14:modId xmlns:p14="http://schemas.microsoft.com/office/powerpoint/2010/main" val="1153682618"/>
              </p:ext>
            </p:extLst>
          </p:nvPr>
        </p:nvGraphicFramePr>
        <p:xfrm>
          <a:off x="5186190" y="235563"/>
          <a:ext cx="1841500" cy="1016000"/>
        </p:xfrm>
        <a:graphic>
          <a:graphicData uri="http://schemas.openxmlformats.org/presentationml/2006/ole">
            <mc:AlternateContent xmlns:mc="http://schemas.openxmlformats.org/markup-compatibility/2006">
              <mc:Choice xmlns:v="urn:schemas-microsoft-com:vml" Requires="v">
                <p:oleObj spid="_x0000_s3258" name="Equation" r:id="rId3" imgW="736560" imgH="406080" progId="Equation.DSMT4">
                  <p:embed/>
                </p:oleObj>
              </mc:Choice>
              <mc:Fallback>
                <p:oleObj name="Equation" r:id="rId3" imgW="736560" imgH="406080" progId="Equation.DSMT4">
                  <p:embed/>
                  <p:pic>
                    <p:nvPicPr>
                      <p:cNvPr id="10" name="对象 9"/>
                      <p:cNvPicPr/>
                      <p:nvPr/>
                    </p:nvPicPr>
                    <p:blipFill>
                      <a:blip r:embed="rId4"/>
                      <a:stretch>
                        <a:fillRect/>
                      </a:stretch>
                    </p:blipFill>
                    <p:spPr>
                      <a:xfrm>
                        <a:off x="5186190" y="235563"/>
                        <a:ext cx="1841500" cy="1016000"/>
                      </a:xfrm>
                      <a:prstGeom prst="rect">
                        <a:avLst/>
                      </a:prstGeom>
                    </p:spPr>
                  </p:pic>
                </p:oleObj>
              </mc:Fallback>
            </mc:AlternateContent>
          </a:graphicData>
        </a:graphic>
      </p:graphicFrame>
      <p:graphicFrame>
        <p:nvGraphicFramePr>
          <p:cNvPr id="6" name="对象 5">
            <a:extLst>
              <a:ext uri="{FF2B5EF4-FFF2-40B4-BE49-F238E27FC236}">
                <a16:creationId xmlns:a16="http://schemas.microsoft.com/office/drawing/2014/main" id="{5DFB29EA-422F-4A1F-B324-85B70DB9F4A7}"/>
              </a:ext>
            </a:extLst>
          </p:cNvPr>
          <p:cNvGraphicFramePr>
            <a:graphicFrameLocks noChangeAspect="1"/>
          </p:cNvGraphicFramePr>
          <p:nvPr>
            <p:extLst>
              <p:ext uri="{D42A27DB-BD31-4B8C-83A1-F6EECF244321}">
                <p14:modId xmlns:p14="http://schemas.microsoft.com/office/powerpoint/2010/main" val="1754597163"/>
              </p:ext>
            </p:extLst>
          </p:nvPr>
        </p:nvGraphicFramePr>
        <p:xfrm>
          <a:off x="655811" y="1396585"/>
          <a:ext cx="4127500" cy="1016000"/>
        </p:xfrm>
        <a:graphic>
          <a:graphicData uri="http://schemas.openxmlformats.org/presentationml/2006/ole">
            <mc:AlternateContent xmlns:mc="http://schemas.openxmlformats.org/markup-compatibility/2006">
              <mc:Choice xmlns:v="urn:schemas-microsoft-com:vml" Requires="v">
                <p:oleObj spid="_x0000_s3259" name="Equation" r:id="rId5" imgW="1650960" imgH="406080" progId="Equation.DSMT4">
                  <p:embed/>
                </p:oleObj>
              </mc:Choice>
              <mc:Fallback>
                <p:oleObj name="Equation" r:id="rId5" imgW="1650960" imgH="406080" progId="Equation.DSMT4">
                  <p:embed/>
                  <p:pic>
                    <p:nvPicPr>
                      <p:cNvPr id="11" name="对象 10"/>
                      <p:cNvPicPr/>
                      <p:nvPr/>
                    </p:nvPicPr>
                    <p:blipFill>
                      <a:blip r:embed="rId6"/>
                      <a:stretch>
                        <a:fillRect/>
                      </a:stretch>
                    </p:blipFill>
                    <p:spPr>
                      <a:xfrm>
                        <a:off x="655811" y="1396585"/>
                        <a:ext cx="4127500" cy="1016000"/>
                      </a:xfrm>
                      <a:prstGeom prst="rect">
                        <a:avLst/>
                      </a:prstGeom>
                    </p:spPr>
                  </p:pic>
                </p:oleObj>
              </mc:Fallback>
            </mc:AlternateContent>
          </a:graphicData>
        </a:graphic>
      </p:graphicFrame>
      <p:sp>
        <p:nvSpPr>
          <p:cNvPr id="7" name="矩形 6">
            <a:extLst>
              <a:ext uri="{FF2B5EF4-FFF2-40B4-BE49-F238E27FC236}">
                <a16:creationId xmlns:a16="http://schemas.microsoft.com/office/drawing/2014/main" id="{B149E495-50CA-45D6-8248-D35D4B9BA6C4}"/>
              </a:ext>
            </a:extLst>
          </p:cNvPr>
          <p:cNvSpPr/>
          <p:nvPr/>
        </p:nvSpPr>
        <p:spPr>
          <a:xfrm>
            <a:off x="5002938" y="1559185"/>
            <a:ext cx="3467616" cy="649858"/>
          </a:xfrm>
          <a:prstGeom prst="rect">
            <a:avLst/>
          </a:prstGeom>
        </p:spPr>
        <p:txBody>
          <a:bodyPr wrap="none">
            <a:spAutoFit/>
          </a:bodyPr>
          <a:lstStyle/>
          <a:p>
            <a:pPr>
              <a:lnSpc>
                <a:spcPct val="120000"/>
              </a:lnSpc>
              <a:spcBef>
                <a:spcPct val="30000"/>
              </a:spcBef>
            </a:pPr>
            <a:r>
              <a:rPr lang="zh-CN" altLang="en-US" sz="3200" b="1" dirty="0">
                <a:solidFill>
                  <a:srgbClr val="9900CC"/>
                </a:solidFill>
                <a:latin typeface="华文楷体" panose="02010600040101010101" pitchFamily="2" charset="-122"/>
                <a:ea typeface="华文楷体" panose="02010600040101010101" pitchFamily="2" charset="-122"/>
              </a:rPr>
              <a:t>刚体定轴转动定律</a:t>
            </a:r>
          </a:p>
        </p:txBody>
      </p:sp>
      <p:sp>
        <p:nvSpPr>
          <p:cNvPr id="8" name="Text Box 9">
            <a:extLst>
              <a:ext uri="{FF2B5EF4-FFF2-40B4-BE49-F238E27FC236}">
                <a16:creationId xmlns:a16="http://schemas.microsoft.com/office/drawing/2014/main" id="{2CCF36EE-B871-4370-94E3-A97DF1BCFE60}"/>
              </a:ext>
            </a:extLst>
          </p:cNvPr>
          <p:cNvSpPr txBox="1">
            <a:spLocks noChangeArrowheads="1"/>
          </p:cNvSpPr>
          <p:nvPr/>
        </p:nvSpPr>
        <p:spPr bwMode="auto">
          <a:xfrm>
            <a:off x="571542" y="2607236"/>
            <a:ext cx="7943807"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spcBef>
                <a:spcPct val="25000"/>
              </a:spcBef>
            </a:pPr>
            <a:r>
              <a:rPr lang="zh-CN" altLang="en-US" sz="2800" b="1" dirty="0">
                <a:solidFill>
                  <a:srgbClr val="0000FF"/>
                </a:solidFill>
                <a:latin typeface="华文楷体" panose="02010600040101010101" pitchFamily="2" charset="-122"/>
                <a:ea typeface="华文楷体" panose="02010600040101010101" pitchFamily="2" charset="-122"/>
              </a:rPr>
              <a:t>刚体所受的对于某一固定转轴的合外力矩等于刚体对此转轴的转动惯量与刚体在此合外力矩作用下所获得的角加速度的乘积。</a:t>
            </a:r>
          </a:p>
        </p:txBody>
      </p:sp>
      <p:sp>
        <p:nvSpPr>
          <p:cNvPr id="9" name="AutoShape 10">
            <a:extLst>
              <a:ext uri="{FF2B5EF4-FFF2-40B4-BE49-F238E27FC236}">
                <a16:creationId xmlns:a16="http://schemas.microsoft.com/office/drawing/2014/main" id="{C42D2D9B-6C9F-44BE-84FA-61FEBECE94BD}"/>
              </a:ext>
            </a:extLst>
          </p:cNvPr>
          <p:cNvSpPr>
            <a:spLocks noChangeArrowheads="1"/>
          </p:cNvSpPr>
          <p:nvPr/>
        </p:nvSpPr>
        <p:spPr bwMode="auto">
          <a:xfrm>
            <a:off x="6928393" y="3803778"/>
            <a:ext cx="1856232" cy="733996"/>
          </a:xfrm>
          <a:prstGeom prst="wedgeEllipseCallout">
            <a:avLst>
              <a:gd name="adj1" fmla="val -62497"/>
              <a:gd name="adj2" fmla="val -55287"/>
            </a:avLst>
          </a:prstGeom>
          <a:solidFill>
            <a:srgbClr val="FFFFCC"/>
          </a:solidFill>
          <a:ln w="19050">
            <a:solidFill>
              <a:srgbClr val="FF00FF"/>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zh-CN" altLang="en-US" sz="2800" b="1" dirty="0">
                <a:solidFill>
                  <a:srgbClr val="9900CC"/>
                </a:solidFill>
                <a:latin typeface="华文楷体" panose="02010600040101010101" pitchFamily="2" charset="-122"/>
                <a:ea typeface="华文楷体" panose="02010600040101010101" pitchFamily="2" charset="-122"/>
              </a:rPr>
              <a:t>物理意义</a:t>
            </a:r>
          </a:p>
        </p:txBody>
      </p:sp>
      <p:graphicFrame>
        <p:nvGraphicFramePr>
          <p:cNvPr id="10" name="Object 3">
            <a:extLst>
              <a:ext uri="{FF2B5EF4-FFF2-40B4-BE49-F238E27FC236}">
                <a16:creationId xmlns:a16="http://schemas.microsoft.com/office/drawing/2014/main" id="{E8B14189-32B2-41B0-85DC-E7383D50768F}"/>
              </a:ext>
            </a:extLst>
          </p:cNvPr>
          <p:cNvGraphicFramePr>
            <a:graphicFrameLocks noChangeAspect="1"/>
          </p:cNvGraphicFramePr>
          <p:nvPr>
            <p:extLst>
              <p:ext uri="{D42A27DB-BD31-4B8C-83A1-F6EECF244321}">
                <p14:modId xmlns:p14="http://schemas.microsoft.com/office/powerpoint/2010/main" val="939194344"/>
              </p:ext>
            </p:extLst>
          </p:nvPr>
        </p:nvGraphicFramePr>
        <p:xfrm>
          <a:off x="5537243" y="5367466"/>
          <a:ext cx="1619250" cy="571500"/>
        </p:xfrm>
        <a:graphic>
          <a:graphicData uri="http://schemas.openxmlformats.org/presentationml/2006/ole">
            <mc:AlternateContent xmlns:mc="http://schemas.openxmlformats.org/markup-compatibility/2006">
              <mc:Choice xmlns:v="urn:schemas-microsoft-com:vml" Requires="v">
                <p:oleObj spid="_x0000_s3260" name="Equation" r:id="rId7" imgW="647640" imgH="228600" progId="Equation.DSMT4">
                  <p:embed/>
                </p:oleObj>
              </mc:Choice>
              <mc:Fallback>
                <p:oleObj name="Equation" r:id="rId7" imgW="647640" imgH="228600" progId="Equation.DSMT4">
                  <p:embed/>
                  <p:pic>
                    <p:nvPicPr>
                      <p:cNvPr id="15" name="Object 3"/>
                      <p:cNvPicPr>
                        <a:picLocks noChangeAspect="1" noChangeArrowheads="1"/>
                      </p:cNvPicPr>
                      <p:nvPr/>
                    </p:nvPicPr>
                    <p:blipFill>
                      <a:blip r:embed="rId8"/>
                      <a:srcRect/>
                      <a:stretch>
                        <a:fillRect/>
                      </a:stretch>
                    </p:blipFill>
                    <p:spPr bwMode="auto">
                      <a:xfrm>
                        <a:off x="5537243" y="5367466"/>
                        <a:ext cx="161925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3">
            <a:extLst>
              <a:ext uri="{FF2B5EF4-FFF2-40B4-BE49-F238E27FC236}">
                <a16:creationId xmlns:a16="http://schemas.microsoft.com/office/drawing/2014/main" id="{BA67875C-228B-421E-BEBA-BB4C8032ED4C}"/>
              </a:ext>
            </a:extLst>
          </p:cNvPr>
          <p:cNvGraphicFramePr>
            <a:graphicFrameLocks noChangeAspect="1"/>
          </p:cNvGraphicFramePr>
          <p:nvPr>
            <p:extLst>
              <p:ext uri="{D42A27DB-BD31-4B8C-83A1-F6EECF244321}">
                <p14:modId xmlns:p14="http://schemas.microsoft.com/office/powerpoint/2010/main" val="3628253212"/>
              </p:ext>
            </p:extLst>
          </p:nvPr>
        </p:nvGraphicFramePr>
        <p:xfrm>
          <a:off x="5680418" y="4648956"/>
          <a:ext cx="1332900" cy="507600"/>
        </p:xfrm>
        <a:graphic>
          <a:graphicData uri="http://schemas.openxmlformats.org/presentationml/2006/ole">
            <mc:AlternateContent xmlns:mc="http://schemas.openxmlformats.org/markup-compatibility/2006">
              <mc:Choice xmlns:v="urn:schemas-microsoft-com:vml" Requires="v">
                <p:oleObj spid="_x0000_s3261" name="Equation" r:id="rId9" imgW="533160" imgH="203040" progId="Equation.DSMT4">
                  <p:embed/>
                </p:oleObj>
              </mc:Choice>
              <mc:Fallback>
                <p:oleObj name="Equation" r:id="rId9" imgW="533160" imgH="203040" progId="Equation.DSMT4">
                  <p:embed/>
                  <p:pic>
                    <p:nvPicPr>
                      <p:cNvPr id="16" name="Object 3"/>
                      <p:cNvPicPr>
                        <a:picLocks noChangeAspect="1" noChangeArrowheads="1"/>
                      </p:cNvPicPr>
                      <p:nvPr/>
                    </p:nvPicPr>
                    <p:blipFill>
                      <a:blip r:embed="rId10"/>
                      <a:srcRect/>
                      <a:stretch>
                        <a:fillRect/>
                      </a:stretch>
                    </p:blipFill>
                    <p:spPr bwMode="auto">
                      <a:xfrm>
                        <a:off x="5680418" y="4648956"/>
                        <a:ext cx="1332900" cy="5076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11">
            <a:extLst>
              <a:ext uri="{FF2B5EF4-FFF2-40B4-BE49-F238E27FC236}">
                <a16:creationId xmlns:a16="http://schemas.microsoft.com/office/drawing/2014/main" id="{B98029BD-4BDE-4133-979A-A8F98604AD30}"/>
              </a:ext>
            </a:extLst>
          </p:cNvPr>
          <p:cNvSpPr txBox="1">
            <a:spLocks noChangeArrowheads="1"/>
          </p:cNvSpPr>
          <p:nvPr/>
        </p:nvSpPr>
        <p:spPr bwMode="auto">
          <a:xfrm>
            <a:off x="573575" y="4668147"/>
            <a:ext cx="4965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latin typeface="华文楷体" panose="02010600040101010101" pitchFamily="2" charset="-122"/>
                <a:ea typeface="华文楷体" panose="02010600040101010101" pitchFamily="2" charset="-122"/>
              </a:rPr>
              <a:t>质点的动力学方程（牛二定律）</a:t>
            </a:r>
          </a:p>
        </p:txBody>
      </p:sp>
      <p:sp>
        <p:nvSpPr>
          <p:cNvPr id="13" name="Text Box 11">
            <a:extLst>
              <a:ext uri="{FF2B5EF4-FFF2-40B4-BE49-F238E27FC236}">
                <a16:creationId xmlns:a16="http://schemas.microsoft.com/office/drawing/2014/main" id="{07DEE24F-9CE7-4A61-A7DE-E37D1F2F288E}"/>
              </a:ext>
            </a:extLst>
          </p:cNvPr>
          <p:cNvSpPr txBox="1">
            <a:spLocks noChangeArrowheads="1"/>
          </p:cNvSpPr>
          <p:nvPr/>
        </p:nvSpPr>
        <p:spPr bwMode="auto">
          <a:xfrm>
            <a:off x="571543" y="5367466"/>
            <a:ext cx="4965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800" b="1" dirty="0">
                <a:latin typeface="华文楷体" panose="02010600040101010101" pitchFamily="2" charset="-122"/>
                <a:ea typeface="华文楷体" panose="02010600040101010101" pitchFamily="2" charset="-122"/>
              </a:rPr>
              <a:t>刚体转动的动力学方程</a:t>
            </a:r>
          </a:p>
        </p:txBody>
      </p:sp>
    </p:spTree>
    <p:extLst>
      <p:ext uri="{BB962C8B-B14F-4D97-AF65-F5344CB8AC3E}">
        <p14:creationId xmlns:p14="http://schemas.microsoft.com/office/powerpoint/2010/main" val="1314721265"/>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animBg="1"/>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33301A-AF06-4FCF-93C0-54B9E8E06DC3}"/>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BAD05C7B-D150-4B16-AFCF-8AFABC7245E0}"/>
              </a:ext>
            </a:extLst>
          </p:cNvPr>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4" name="Text Box 3">
            <a:extLst>
              <a:ext uri="{FF2B5EF4-FFF2-40B4-BE49-F238E27FC236}">
                <a16:creationId xmlns:a16="http://schemas.microsoft.com/office/drawing/2014/main" id="{3F2B6B07-CC7E-4C8D-A90D-E8D730508D5C}"/>
              </a:ext>
            </a:extLst>
          </p:cNvPr>
          <p:cNvSpPr txBox="1">
            <a:spLocks noChangeArrowheads="1"/>
          </p:cNvSpPr>
          <p:nvPr/>
        </p:nvSpPr>
        <p:spPr bwMode="auto">
          <a:xfrm>
            <a:off x="441527" y="1796199"/>
            <a:ext cx="58420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刚体角动量定理的</a:t>
            </a:r>
            <a:r>
              <a:rPr lang="zh-CN" altLang="en-US" sz="2800" b="1" noProof="1">
                <a:solidFill>
                  <a:srgbClr val="0000FF"/>
                </a:solidFill>
                <a:latin typeface="华文楷体" panose="02010600040101010101" pitchFamily="2" charset="-122"/>
                <a:ea typeface="华文楷体" panose="02010600040101010101" pitchFamily="2" charset="-122"/>
              </a:rPr>
              <a:t>积分形式</a:t>
            </a:r>
            <a:endParaRPr lang="zh-CN" altLang="en-US" sz="2800" b="1" dirty="0">
              <a:solidFill>
                <a:srgbClr val="0000FF"/>
              </a:solidFill>
              <a:latin typeface="华文楷体" panose="02010600040101010101" pitchFamily="2" charset="-122"/>
              <a:ea typeface="华文楷体" panose="02010600040101010101" pitchFamily="2" charset="-122"/>
            </a:endParaRPr>
          </a:p>
        </p:txBody>
      </p:sp>
      <p:sp>
        <p:nvSpPr>
          <p:cNvPr id="5" name="Text Box 4">
            <a:extLst>
              <a:ext uri="{FF2B5EF4-FFF2-40B4-BE49-F238E27FC236}">
                <a16:creationId xmlns:a16="http://schemas.microsoft.com/office/drawing/2014/main" id="{9E245DDD-A0C8-4CE5-A3DD-445D72CBAFA5}"/>
              </a:ext>
            </a:extLst>
          </p:cNvPr>
          <p:cNvSpPr txBox="1">
            <a:spLocks noChangeArrowheads="1"/>
          </p:cNvSpPr>
          <p:nvPr/>
        </p:nvSpPr>
        <p:spPr bwMode="auto">
          <a:xfrm>
            <a:off x="441527" y="3694287"/>
            <a:ext cx="7745557"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dirty="0">
                <a:latin typeface="华文楷体" panose="02010600040101010101" pitchFamily="2" charset="-122"/>
                <a:ea typeface="华文楷体" panose="02010600040101010101" pitchFamily="2" charset="-122"/>
              </a:rPr>
              <a:t>等式</a:t>
            </a:r>
            <a:r>
              <a:rPr lang="zh-CN" altLang="en-US" sz="2800" b="1" noProof="1">
                <a:latin typeface="华文楷体" panose="02010600040101010101" pitchFamily="2" charset="-122"/>
                <a:ea typeface="华文楷体" panose="02010600040101010101" pitchFamily="2" charset="-122"/>
              </a:rPr>
              <a:t>右边为刚体对同一转动轴的角动量的增量</a:t>
            </a:r>
            <a:endParaRPr lang="zh-CN" altLang="en-US" sz="2800" b="1" dirty="0">
              <a:latin typeface="华文楷体" panose="02010600040101010101" pitchFamily="2" charset="-122"/>
              <a:ea typeface="华文楷体" panose="02010600040101010101" pitchFamily="2" charset="-122"/>
            </a:endParaRPr>
          </a:p>
        </p:txBody>
      </p:sp>
      <p:sp>
        <p:nvSpPr>
          <p:cNvPr id="6" name="Text Box 6">
            <a:extLst>
              <a:ext uri="{FF2B5EF4-FFF2-40B4-BE49-F238E27FC236}">
                <a16:creationId xmlns:a16="http://schemas.microsoft.com/office/drawing/2014/main" id="{D2945F83-19D9-489E-9091-8AE2AC53CF04}"/>
              </a:ext>
            </a:extLst>
          </p:cNvPr>
          <p:cNvSpPr txBox="1">
            <a:spLocks noChangeArrowheads="1"/>
          </p:cNvSpPr>
          <p:nvPr/>
        </p:nvSpPr>
        <p:spPr bwMode="auto">
          <a:xfrm>
            <a:off x="1582189" y="4422281"/>
            <a:ext cx="1611339"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 </a:t>
            </a:r>
            <a:r>
              <a:rPr lang="zh-CN" altLang="en-US" sz="2800" b="1" noProof="1">
                <a:latin typeface="Times New Roman" panose="02020603050405020304" pitchFamily="18" charset="0"/>
                <a:ea typeface="华文楷体" panose="02010600040101010101" pitchFamily="2" charset="-122"/>
                <a:cs typeface="Times New Roman" panose="02020603050405020304" pitchFamily="18" charset="0"/>
              </a:rPr>
              <a:t>不变时:</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Text Box 8">
            <a:extLst>
              <a:ext uri="{FF2B5EF4-FFF2-40B4-BE49-F238E27FC236}">
                <a16:creationId xmlns:a16="http://schemas.microsoft.com/office/drawing/2014/main" id="{9DC669B0-ED2B-47FB-9905-AAC71F2E6CF9}"/>
              </a:ext>
            </a:extLst>
          </p:cNvPr>
          <p:cNvSpPr txBox="1">
            <a:spLocks noChangeArrowheads="1"/>
          </p:cNvSpPr>
          <p:nvPr/>
        </p:nvSpPr>
        <p:spPr bwMode="auto">
          <a:xfrm>
            <a:off x="1551232" y="5284827"/>
            <a:ext cx="1970411"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ltLang="zh-CN" sz="2800" b="1" i="1" noProof="1">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800" b="1" noProof="1">
                <a:latin typeface="Times New Roman" panose="02020603050405020304" pitchFamily="18" charset="0"/>
                <a:ea typeface="华文楷体" panose="02010600040101010101" pitchFamily="2" charset="-122"/>
                <a:cs typeface="Times New Roman" panose="02020603050405020304" pitchFamily="18" charset="0"/>
              </a:rPr>
              <a:t>也改变时:</a:t>
            </a:r>
            <a:endParaRPr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Text Box 12">
            <a:extLst>
              <a:ext uri="{FF2B5EF4-FFF2-40B4-BE49-F238E27FC236}">
                <a16:creationId xmlns:a16="http://schemas.microsoft.com/office/drawing/2014/main" id="{72913E24-E185-4837-9362-1CF87CB10EA6}"/>
              </a:ext>
            </a:extLst>
          </p:cNvPr>
          <p:cNvSpPr txBox="1">
            <a:spLocks noChangeArrowheads="1"/>
          </p:cNvSpPr>
          <p:nvPr/>
        </p:nvSpPr>
        <p:spPr bwMode="auto">
          <a:xfrm>
            <a:off x="441527" y="397687"/>
            <a:ext cx="8260946" cy="112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spcBef>
                <a:spcPct val="50000"/>
              </a:spcBef>
            </a:pPr>
            <a:r>
              <a:rPr lang="zh-CN" altLang="en-US" sz="2800" b="1" noProof="1">
                <a:latin typeface="华文楷体" panose="02010600040101010101" pitchFamily="2" charset="-122"/>
                <a:ea typeface="华文楷体" panose="02010600040101010101" pitchFamily="2" charset="-122"/>
              </a:rPr>
              <a:t>刚体定轴转动的</a:t>
            </a:r>
            <a:r>
              <a:rPr lang="zh-CN" altLang="en-US" sz="2800" b="1" noProof="1">
                <a:solidFill>
                  <a:srgbClr val="0000FF"/>
                </a:solidFill>
                <a:latin typeface="华文楷体" panose="02010600040101010101" pitchFamily="2" charset="-122"/>
                <a:ea typeface="华文楷体" panose="02010600040101010101" pitchFamily="2" charset="-122"/>
              </a:rPr>
              <a:t>转动定律</a:t>
            </a:r>
            <a:r>
              <a:rPr lang="zh-CN" altLang="en-US" sz="2800" b="1" noProof="1">
                <a:latin typeface="华文楷体" panose="02010600040101010101" pitchFamily="2" charset="-122"/>
                <a:ea typeface="华文楷体" panose="02010600040101010101" pitchFamily="2" charset="-122"/>
              </a:rPr>
              <a:t>实质是角动量定理的沿固定轴方向的分量式的一种特殊形式。</a:t>
            </a:r>
            <a:endParaRPr lang="zh-CN" altLang="en-US" sz="2800" b="1" dirty="0">
              <a:latin typeface="华文楷体" panose="02010600040101010101" pitchFamily="2" charset="-122"/>
              <a:ea typeface="华文楷体" panose="02010600040101010101" pitchFamily="2" charset="-122"/>
            </a:endParaRPr>
          </a:p>
        </p:txBody>
      </p:sp>
      <p:graphicFrame>
        <p:nvGraphicFramePr>
          <p:cNvPr id="9" name="对象 8">
            <a:extLst>
              <a:ext uri="{FF2B5EF4-FFF2-40B4-BE49-F238E27FC236}">
                <a16:creationId xmlns:a16="http://schemas.microsoft.com/office/drawing/2014/main" id="{751D40A4-6A43-4A5E-904E-4FD749D21D93}"/>
              </a:ext>
            </a:extLst>
          </p:cNvPr>
          <p:cNvGraphicFramePr>
            <a:graphicFrameLocks noChangeAspect="1"/>
          </p:cNvGraphicFramePr>
          <p:nvPr>
            <p:extLst>
              <p:ext uri="{D42A27DB-BD31-4B8C-83A1-F6EECF244321}">
                <p14:modId xmlns:p14="http://schemas.microsoft.com/office/powerpoint/2010/main" val="2389793534"/>
              </p:ext>
            </p:extLst>
          </p:nvPr>
        </p:nvGraphicFramePr>
        <p:xfrm>
          <a:off x="1582189" y="2531835"/>
          <a:ext cx="4857300" cy="888300"/>
        </p:xfrm>
        <a:graphic>
          <a:graphicData uri="http://schemas.openxmlformats.org/presentationml/2006/ole">
            <mc:AlternateContent xmlns:mc="http://schemas.openxmlformats.org/markup-compatibility/2006">
              <mc:Choice xmlns:v="urn:schemas-microsoft-com:vml" Requires="v">
                <p:oleObj spid="_x0000_s4239" name="Equation" r:id="rId3" imgW="1942920" imgH="355320" progId="Equation.DSMT4">
                  <p:embed/>
                </p:oleObj>
              </mc:Choice>
              <mc:Fallback>
                <p:oleObj name="Equation" r:id="rId3" imgW="1942920" imgH="355320" progId="Equation.DSMT4">
                  <p:embed/>
                  <p:pic>
                    <p:nvPicPr>
                      <p:cNvPr id="11" name="对象 10"/>
                      <p:cNvPicPr/>
                      <p:nvPr/>
                    </p:nvPicPr>
                    <p:blipFill>
                      <a:blip r:embed="rId4"/>
                      <a:stretch>
                        <a:fillRect/>
                      </a:stretch>
                    </p:blipFill>
                    <p:spPr>
                      <a:xfrm>
                        <a:off x="1582189" y="2531835"/>
                        <a:ext cx="4857300" cy="888300"/>
                      </a:xfrm>
                      <a:prstGeom prst="rect">
                        <a:avLst/>
                      </a:prstGeom>
                    </p:spPr>
                  </p:pic>
                </p:oleObj>
              </mc:Fallback>
            </mc:AlternateContent>
          </a:graphicData>
        </a:graphic>
      </p:graphicFrame>
      <p:graphicFrame>
        <p:nvGraphicFramePr>
          <p:cNvPr id="10" name="对象 9">
            <a:extLst>
              <a:ext uri="{FF2B5EF4-FFF2-40B4-BE49-F238E27FC236}">
                <a16:creationId xmlns:a16="http://schemas.microsoft.com/office/drawing/2014/main" id="{9855A32D-B053-4699-845E-80DBC458B9BD}"/>
              </a:ext>
            </a:extLst>
          </p:cNvPr>
          <p:cNvGraphicFramePr>
            <a:graphicFrameLocks noChangeAspect="1"/>
          </p:cNvGraphicFramePr>
          <p:nvPr>
            <p:extLst>
              <p:ext uri="{D42A27DB-BD31-4B8C-83A1-F6EECF244321}">
                <p14:modId xmlns:p14="http://schemas.microsoft.com/office/powerpoint/2010/main" val="3607673155"/>
              </p:ext>
            </p:extLst>
          </p:nvPr>
        </p:nvGraphicFramePr>
        <p:xfrm>
          <a:off x="3887189" y="4460556"/>
          <a:ext cx="2248848" cy="525780"/>
        </p:xfrm>
        <a:graphic>
          <a:graphicData uri="http://schemas.openxmlformats.org/presentationml/2006/ole">
            <mc:AlternateContent xmlns:mc="http://schemas.openxmlformats.org/markup-compatibility/2006">
              <mc:Choice xmlns:v="urn:schemas-microsoft-com:vml" Requires="v">
                <p:oleObj spid="_x0000_s4240" name="Equation" r:id="rId5" imgW="977760" imgH="228600" progId="Equation.DSMT4">
                  <p:embed/>
                </p:oleObj>
              </mc:Choice>
              <mc:Fallback>
                <p:oleObj name="Equation" r:id="rId5" imgW="977760" imgH="228600" progId="Equation.DSMT4">
                  <p:embed/>
                  <p:pic>
                    <p:nvPicPr>
                      <p:cNvPr id="12" name="对象 11"/>
                      <p:cNvPicPr/>
                      <p:nvPr/>
                    </p:nvPicPr>
                    <p:blipFill>
                      <a:blip r:embed="rId6"/>
                      <a:stretch>
                        <a:fillRect/>
                      </a:stretch>
                    </p:blipFill>
                    <p:spPr>
                      <a:xfrm>
                        <a:off x="3887189" y="4460556"/>
                        <a:ext cx="2248848" cy="525780"/>
                      </a:xfrm>
                      <a:prstGeom prst="rect">
                        <a:avLst/>
                      </a:prstGeom>
                    </p:spPr>
                  </p:pic>
                </p:oleObj>
              </mc:Fallback>
            </mc:AlternateContent>
          </a:graphicData>
        </a:graphic>
      </p:graphicFrame>
      <p:graphicFrame>
        <p:nvGraphicFramePr>
          <p:cNvPr id="11" name="对象 10">
            <a:extLst>
              <a:ext uri="{FF2B5EF4-FFF2-40B4-BE49-F238E27FC236}">
                <a16:creationId xmlns:a16="http://schemas.microsoft.com/office/drawing/2014/main" id="{ADB51B59-8DF1-4E39-8C9E-17CD5D8147F3}"/>
              </a:ext>
            </a:extLst>
          </p:cNvPr>
          <p:cNvGraphicFramePr>
            <a:graphicFrameLocks noChangeAspect="1"/>
          </p:cNvGraphicFramePr>
          <p:nvPr>
            <p:extLst>
              <p:ext uri="{D42A27DB-BD31-4B8C-83A1-F6EECF244321}">
                <p14:modId xmlns:p14="http://schemas.microsoft.com/office/powerpoint/2010/main" val="3963647697"/>
              </p:ext>
            </p:extLst>
          </p:nvPr>
        </p:nvGraphicFramePr>
        <p:xfrm>
          <a:off x="3887189" y="5324954"/>
          <a:ext cx="2424384" cy="525780"/>
        </p:xfrm>
        <a:graphic>
          <a:graphicData uri="http://schemas.openxmlformats.org/presentationml/2006/ole">
            <mc:AlternateContent xmlns:mc="http://schemas.openxmlformats.org/markup-compatibility/2006">
              <mc:Choice xmlns:v="urn:schemas-microsoft-com:vml" Requires="v">
                <p:oleObj spid="_x0000_s4241" name="Equation" r:id="rId7" imgW="1054080" imgH="228600" progId="Equation.DSMT4">
                  <p:embed/>
                </p:oleObj>
              </mc:Choice>
              <mc:Fallback>
                <p:oleObj name="Equation" r:id="rId7" imgW="1054080" imgH="228600" progId="Equation.DSMT4">
                  <p:embed/>
                  <p:pic>
                    <p:nvPicPr>
                      <p:cNvPr id="13" name="对象 12"/>
                      <p:cNvPicPr/>
                      <p:nvPr/>
                    </p:nvPicPr>
                    <p:blipFill>
                      <a:blip r:embed="rId8"/>
                      <a:stretch>
                        <a:fillRect/>
                      </a:stretch>
                    </p:blipFill>
                    <p:spPr>
                      <a:xfrm>
                        <a:off x="3887189" y="5324954"/>
                        <a:ext cx="2424384" cy="525780"/>
                      </a:xfrm>
                      <a:prstGeom prst="rect">
                        <a:avLst/>
                      </a:prstGeom>
                    </p:spPr>
                  </p:pic>
                </p:oleObj>
              </mc:Fallback>
            </mc:AlternateContent>
          </a:graphicData>
        </a:graphic>
      </p:graphicFrame>
    </p:spTree>
    <p:extLst>
      <p:ext uri="{BB962C8B-B14F-4D97-AF65-F5344CB8AC3E}">
        <p14:creationId xmlns:p14="http://schemas.microsoft.com/office/powerpoint/2010/main" val="2476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left)">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P spid="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54246EF-57AB-4E3A-930F-06DAF352D1FE}"/>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0B858495-F152-49F9-A3AE-C28DAADF68CC}"/>
              </a:ext>
            </a:extLst>
          </p:cNvPr>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4" name="Text Box 10">
            <a:extLst>
              <a:ext uri="{FF2B5EF4-FFF2-40B4-BE49-F238E27FC236}">
                <a16:creationId xmlns:a16="http://schemas.microsoft.com/office/drawing/2014/main" id="{E3BE7803-77BF-4ED8-B6D5-6BA45E4C7AE4}"/>
              </a:ext>
            </a:extLst>
          </p:cNvPr>
          <p:cNvSpPr txBox="1">
            <a:spLocks noChangeArrowheads="1"/>
          </p:cNvSpPr>
          <p:nvPr/>
        </p:nvSpPr>
        <p:spPr bwMode="auto">
          <a:xfrm>
            <a:off x="466652" y="475151"/>
            <a:ext cx="4809332"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noProof="1">
                <a:solidFill>
                  <a:srgbClr val="0000FF"/>
                </a:solidFill>
                <a:latin typeface="华文楷体" panose="02010600040101010101" pitchFamily="2" charset="-122"/>
                <a:ea typeface="华文楷体" panose="02010600040101010101" pitchFamily="2" charset="-122"/>
              </a:rPr>
              <a:t>质点系统角动量守恒定律</a:t>
            </a:r>
            <a:endParaRPr lang="zh-CN" altLang="en-US" sz="2800" b="1" dirty="0">
              <a:solidFill>
                <a:srgbClr val="0000FF"/>
              </a:solidFill>
              <a:latin typeface="华文楷体" panose="02010600040101010101" pitchFamily="2" charset="-122"/>
              <a:ea typeface="华文楷体" panose="02010600040101010101" pitchFamily="2" charset="-122"/>
            </a:endParaRPr>
          </a:p>
        </p:txBody>
      </p:sp>
      <p:graphicFrame>
        <p:nvGraphicFramePr>
          <p:cNvPr id="5" name="对象 4">
            <a:extLst>
              <a:ext uri="{FF2B5EF4-FFF2-40B4-BE49-F238E27FC236}">
                <a16:creationId xmlns:a16="http://schemas.microsoft.com/office/drawing/2014/main" id="{863AF775-8628-4D27-978E-0BB08A9F0984}"/>
              </a:ext>
            </a:extLst>
          </p:cNvPr>
          <p:cNvGraphicFramePr>
            <a:graphicFrameLocks noChangeAspect="1"/>
          </p:cNvGraphicFramePr>
          <p:nvPr>
            <p:extLst>
              <p:ext uri="{D42A27DB-BD31-4B8C-83A1-F6EECF244321}">
                <p14:modId xmlns:p14="http://schemas.microsoft.com/office/powerpoint/2010/main" val="1397237725"/>
              </p:ext>
            </p:extLst>
          </p:nvPr>
        </p:nvGraphicFramePr>
        <p:xfrm>
          <a:off x="5053716" y="3086212"/>
          <a:ext cx="1694088" cy="933984"/>
        </p:xfrm>
        <a:graphic>
          <a:graphicData uri="http://schemas.openxmlformats.org/presentationml/2006/ole">
            <mc:AlternateContent xmlns:mc="http://schemas.openxmlformats.org/markup-compatibility/2006">
              <mc:Choice xmlns:v="urn:schemas-microsoft-com:vml" Requires="v">
                <p:oleObj spid="_x0000_s5806" name="Equation" r:id="rId3" imgW="736560" imgH="406080" progId="Equation.DSMT4">
                  <p:embed/>
                </p:oleObj>
              </mc:Choice>
              <mc:Fallback>
                <p:oleObj name="Equation" r:id="rId3" imgW="736560" imgH="406080" progId="Equation.DSMT4">
                  <p:embed/>
                  <p:pic>
                    <p:nvPicPr>
                      <p:cNvPr id="15" name="对象 14"/>
                      <p:cNvPicPr/>
                      <p:nvPr/>
                    </p:nvPicPr>
                    <p:blipFill>
                      <a:blip r:embed="rId4"/>
                      <a:stretch>
                        <a:fillRect/>
                      </a:stretch>
                    </p:blipFill>
                    <p:spPr>
                      <a:xfrm>
                        <a:off x="5053716" y="3086212"/>
                        <a:ext cx="1694088" cy="933984"/>
                      </a:xfrm>
                      <a:prstGeom prst="rect">
                        <a:avLst/>
                      </a:prstGeom>
                    </p:spPr>
                  </p:pic>
                </p:oleObj>
              </mc:Fallback>
            </mc:AlternateContent>
          </a:graphicData>
        </a:graphic>
      </p:graphicFrame>
      <p:graphicFrame>
        <p:nvGraphicFramePr>
          <p:cNvPr id="6" name="对象 5">
            <a:extLst>
              <a:ext uri="{FF2B5EF4-FFF2-40B4-BE49-F238E27FC236}">
                <a16:creationId xmlns:a16="http://schemas.microsoft.com/office/drawing/2014/main" id="{B7CFEAB8-465F-43C8-93FF-D235A17DCE4A}"/>
              </a:ext>
            </a:extLst>
          </p:cNvPr>
          <p:cNvGraphicFramePr>
            <a:graphicFrameLocks noChangeAspect="1"/>
          </p:cNvGraphicFramePr>
          <p:nvPr>
            <p:extLst>
              <p:ext uri="{D42A27DB-BD31-4B8C-83A1-F6EECF244321}">
                <p14:modId xmlns:p14="http://schemas.microsoft.com/office/powerpoint/2010/main" val="2213046561"/>
              </p:ext>
            </p:extLst>
          </p:nvPr>
        </p:nvGraphicFramePr>
        <p:xfrm>
          <a:off x="5002213" y="245977"/>
          <a:ext cx="1489572" cy="963792"/>
        </p:xfrm>
        <a:graphic>
          <a:graphicData uri="http://schemas.openxmlformats.org/presentationml/2006/ole">
            <mc:AlternateContent xmlns:mc="http://schemas.openxmlformats.org/markup-compatibility/2006">
              <mc:Choice xmlns:v="urn:schemas-microsoft-com:vml" Requires="v">
                <p:oleObj spid="_x0000_s5807" name="Equation" r:id="rId5" imgW="647640" imgH="419040" progId="Equation.DSMT4">
                  <p:embed/>
                </p:oleObj>
              </mc:Choice>
              <mc:Fallback>
                <p:oleObj name="Equation" r:id="rId5" imgW="647640" imgH="419040" progId="Equation.DSMT4">
                  <p:embed/>
                  <p:pic>
                    <p:nvPicPr>
                      <p:cNvPr id="16" name="对象 15"/>
                      <p:cNvPicPr/>
                      <p:nvPr/>
                    </p:nvPicPr>
                    <p:blipFill>
                      <a:blip r:embed="rId6"/>
                      <a:stretch>
                        <a:fillRect/>
                      </a:stretch>
                    </p:blipFill>
                    <p:spPr>
                      <a:xfrm>
                        <a:off x="5002213" y="245977"/>
                        <a:ext cx="1489572" cy="963792"/>
                      </a:xfrm>
                      <a:prstGeom prst="rect">
                        <a:avLst/>
                      </a:prstGeom>
                    </p:spPr>
                  </p:pic>
                </p:oleObj>
              </mc:Fallback>
            </mc:AlternateContent>
          </a:graphicData>
        </a:graphic>
      </p:graphicFrame>
      <p:sp>
        <p:nvSpPr>
          <p:cNvPr id="7" name="Text Box 10">
            <a:extLst>
              <a:ext uri="{FF2B5EF4-FFF2-40B4-BE49-F238E27FC236}">
                <a16:creationId xmlns:a16="http://schemas.microsoft.com/office/drawing/2014/main" id="{30EC6F52-44AE-4CC0-976E-AC4550C0477A}"/>
              </a:ext>
            </a:extLst>
          </p:cNvPr>
          <p:cNvSpPr txBox="1">
            <a:spLocks noChangeArrowheads="1"/>
          </p:cNvSpPr>
          <p:nvPr/>
        </p:nvSpPr>
        <p:spPr bwMode="auto">
          <a:xfrm>
            <a:off x="483111" y="3288206"/>
            <a:ext cx="474823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lang="zh-CN" altLang="en-US" sz="2800" b="1" noProof="1">
                <a:solidFill>
                  <a:srgbClr val="9900CC"/>
                </a:solidFill>
                <a:latin typeface="华文楷体" panose="02010600040101010101" pitchFamily="2" charset="-122"/>
                <a:ea typeface="华文楷体" panose="02010600040101010101" pitchFamily="2" charset="-122"/>
              </a:rPr>
              <a:t>刚体转动的角动量守恒定律</a:t>
            </a:r>
            <a:endParaRPr lang="zh-CN" altLang="en-US" sz="2800" b="1" dirty="0">
              <a:solidFill>
                <a:srgbClr val="9900CC"/>
              </a:solidFill>
              <a:latin typeface="华文楷体" panose="02010600040101010101" pitchFamily="2" charset="-122"/>
              <a:ea typeface="华文楷体" panose="02010600040101010101" pitchFamily="2" charset="-122"/>
            </a:endParaRPr>
          </a:p>
        </p:txBody>
      </p:sp>
      <p:grpSp>
        <p:nvGrpSpPr>
          <p:cNvPr id="8" name="组合 7">
            <a:extLst>
              <a:ext uri="{FF2B5EF4-FFF2-40B4-BE49-F238E27FC236}">
                <a16:creationId xmlns:a16="http://schemas.microsoft.com/office/drawing/2014/main" id="{29935BFA-5580-4FF9-A166-503B2E65F81D}"/>
              </a:ext>
            </a:extLst>
          </p:cNvPr>
          <p:cNvGrpSpPr/>
          <p:nvPr/>
        </p:nvGrpSpPr>
        <p:grpSpPr>
          <a:xfrm>
            <a:off x="466652" y="1252708"/>
            <a:ext cx="5570756" cy="570748"/>
            <a:chOff x="752615" y="1345571"/>
            <a:chExt cx="5570756" cy="570748"/>
          </a:xfrm>
        </p:grpSpPr>
        <p:sp>
          <p:nvSpPr>
            <p:cNvPr id="9" name="文本框 8">
              <a:extLst>
                <a:ext uri="{FF2B5EF4-FFF2-40B4-BE49-F238E27FC236}">
                  <a16:creationId xmlns:a16="http://schemas.microsoft.com/office/drawing/2014/main" id="{A2D79481-88F2-44A6-A2C2-DCC2BB71D238}"/>
                </a:ext>
              </a:extLst>
            </p:cNvPr>
            <p:cNvSpPr txBox="1"/>
            <p:nvPr/>
          </p:nvSpPr>
          <p:spPr>
            <a:xfrm>
              <a:off x="752615" y="1345571"/>
              <a:ext cx="5570756"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若              ，则             角动量守恒</a:t>
              </a:r>
            </a:p>
          </p:txBody>
        </p:sp>
        <p:graphicFrame>
          <p:nvGraphicFramePr>
            <p:cNvPr id="10" name="对象 9">
              <a:extLst>
                <a:ext uri="{FF2B5EF4-FFF2-40B4-BE49-F238E27FC236}">
                  <a16:creationId xmlns:a16="http://schemas.microsoft.com/office/drawing/2014/main" id="{4FD7977F-4BB3-41AC-BF02-D5ABF2A873AF}"/>
                </a:ext>
              </a:extLst>
            </p:cNvPr>
            <p:cNvGraphicFramePr>
              <a:graphicFrameLocks noChangeAspect="1"/>
            </p:cNvGraphicFramePr>
            <p:nvPr>
              <p:extLst>
                <p:ext uri="{D42A27DB-BD31-4B8C-83A1-F6EECF244321}">
                  <p14:modId xmlns:p14="http://schemas.microsoft.com/office/powerpoint/2010/main" val="3155556791"/>
                </p:ext>
              </p:extLst>
            </p:nvPr>
          </p:nvGraphicFramePr>
          <p:xfrm>
            <a:off x="1263650" y="1361559"/>
            <a:ext cx="1197288" cy="554760"/>
          </p:xfrm>
          <a:graphic>
            <a:graphicData uri="http://schemas.openxmlformats.org/presentationml/2006/ole">
              <mc:AlternateContent xmlns:mc="http://schemas.openxmlformats.org/markup-compatibility/2006">
                <mc:Choice xmlns:v="urn:schemas-microsoft-com:vml" Requires="v">
                  <p:oleObj spid="_x0000_s5808" name="Equation" r:id="rId7" imgW="520560" imgH="241200" progId="Equation.DSMT4">
                    <p:embed/>
                  </p:oleObj>
                </mc:Choice>
                <mc:Fallback>
                  <p:oleObj name="Equation" r:id="rId7" imgW="520560" imgH="241200" progId="Equation.DSMT4">
                    <p:embed/>
                    <p:pic>
                      <p:nvPicPr>
                        <p:cNvPr id="19" name="对象 18"/>
                        <p:cNvPicPr/>
                        <p:nvPr/>
                      </p:nvPicPr>
                      <p:blipFill>
                        <a:blip r:embed="rId8"/>
                        <a:stretch>
                          <a:fillRect/>
                        </a:stretch>
                      </p:blipFill>
                      <p:spPr>
                        <a:xfrm>
                          <a:off x="1263650" y="1361559"/>
                          <a:ext cx="1197288" cy="554760"/>
                        </a:xfrm>
                        <a:prstGeom prst="rect">
                          <a:avLst/>
                        </a:prstGeom>
                      </p:spPr>
                    </p:pic>
                  </p:oleObj>
                </mc:Fallback>
              </mc:AlternateContent>
            </a:graphicData>
          </a:graphic>
        </p:graphicFrame>
        <p:graphicFrame>
          <p:nvGraphicFramePr>
            <p:cNvPr id="11" name="对象 10">
              <a:extLst>
                <a:ext uri="{FF2B5EF4-FFF2-40B4-BE49-F238E27FC236}">
                  <a16:creationId xmlns:a16="http://schemas.microsoft.com/office/drawing/2014/main" id="{90806E11-4916-4D4B-8F94-763CC2A0DEB5}"/>
                </a:ext>
              </a:extLst>
            </p:cNvPr>
            <p:cNvGraphicFramePr>
              <a:graphicFrameLocks noChangeAspect="1"/>
            </p:cNvGraphicFramePr>
            <p:nvPr>
              <p:extLst>
                <p:ext uri="{D42A27DB-BD31-4B8C-83A1-F6EECF244321}">
                  <p14:modId xmlns:p14="http://schemas.microsoft.com/office/powerpoint/2010/main" val="4292956448"/>
                </p:ext>
              </p:extLst>
            </p:nvPr>
          </p:nvGraphicFramePr>
          <p:xfrm>
            <a:off x="3214781" y="1364880"/>
            <a:ext cx="1051560" cy="466992"/>
          </p:xfrm>
          <a:graphic>
            <a:graphicData uri="http://schemas.openxmlformats.org/presentationml/2006/ole">
              <mc:AlternateContent xmlns:mc="http://schemas.openxmlformats.org/markup-compatibility/2006">
                <mc:Choice xmlns:v="urn:schemas-microsoft-com:vml" Requires="v">
                  <p:oleObj spid="_x0000_s5809" name="Equation" r:id="rId9" imgW="457200" imgH="203040" progId="Equation.DSMT4">
                    <p:embed/>
                  </p:oleObj>
                </mc:Choice>
                <mc:Fallback>
                  <p:oleObj name="Equation" r:id="rId9" imgW="457200" imgH="203040" progId="Equation.DSMT4">
                    <p:embed/>
                    <p:pic>
                      <p:nvPicPr>
                        <p:cNvPr id="20" name="对象 19"/>
                        <p:cNvPicPr/>
                        <p:nvPr/>
                      </p:nvPicPr>
                      <p:blipFill>
                        <a:blip r:embed="rId10"/>
                        <a:stretch>
                          <a:fillRect/>
                        </a:stretch>
                      </p:blipFill>
                      <p:spPr>
                        <a:xfrm>
                          <a:off x="3214781" y="1364880"/>
                          <a:ext cx="1051560" cy="466992"/>
                        </a:xfrm>
                        <a:prstGeom prst="rect">
                          <a:avLst/>
                        </a:prstGeom>
                      </p:spPr>
                    </p:pic>
                  </p:oleObj>
                </mc:Fallback>
              </mc:AlternateContent>
            </a:graphicData>
          </a:graphic>
        </p:graphicFrame>
      </p:grpSp>
      <p:grpSp>
        <p:nvGrpSpPr>
          <p:cNvPr id="12" name="组合 11">
            <a:extLst>
              <a:ext uri="{FF2B5EF4-FFF2-40B4-BE49-F238E27FC236}">
                <a16:creationId xmlns:a16="http://schemas.microsoft.com/office/drawing/2014/main" id="{14A7941E-8841-4F77-955D-8066747F8CB3}"/>
              </a:ext>
            </a:extLst>
          </p:cNvPr>
          <p:cNvGrpSpPr/>
          <p:nvPr/>
        </p:nvGrpSpPr>
        <p:grpSpPr>
          <a:xfrm>
            <a:off x="483111" y="2008785"/>
            <a:ext cx="7065158" cy="1072553"/>
            <a:chOff x="876441" y="2169323"/>
            <a:chExt cx="7065158" cy="1072553"/>
          </a:xfrm>
        </p:grpSpPr>
        <p:sp>
          <p:nvSpPr>
            <p:cNvPr id="13" name="Text Box 20">
              <a:extLst>
                <a:ext uri="{FF2B5EF4-FFF2-40B4-BE49-F238E27FC236}">
                  <a16:creationId xmlns:a16="http://schemas.microsoft.com/office/drawing/2014/main" id="{1C091128-F773-4E38-AC05-C9A5749B8947}"/>
                </a:ext>
              </a:extLst>
            </p:cNvPr>
            <p:cNvSpPr txBox="1">
              <a:spLocks noChangeArrowheads="1"/>
            </p:cNvSpPr>
            <p:nvPr/>
          </p:nvSpPr>
          <p:spPr bwMode="auto">
            <a:xfrm>
              <a:off x="876441" y="2169323"/>
              <a:ext cx="7065158" cy="1021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10000"/>
                </a:lnSpc>
                <a:spcBef>
                  <a:spcPct val="50000"/>
                </a:spcBef>
              </a:pPr>
              <a:r>
                <a:rPr lang="en-US" altLang="zh-CN" sz="2800" b="1" i="1" dirty="0">
                  <a:latin typeface="华文楷体" panose="02010600040101010101" pitchFamily="2" charset="-122"/>
                  <a:ea typeface="华文楷体" panose="02010600040101010101" pitchFamily="2" charset="-122"/>
                </a:rPr>
                <a:t>              </a:t>
              </a:r>
              <a:r>
                <a:rPr lang="zh-CN" altLang="zh-CN" sz="2800" b="1" dirty="0">
                  <a:latin typeface="华文楷体" panose="02010600040101010101" pitchFamily="2" charset="-122"/>
                  <a:ea typeface="华文楷体" panose="02010600040101010101" pitchFamily="2" charset="-122"/>
                </a:rPr>
                <a:t>的原因，可能是</a:t>
              </a:r>
              <a:r>
                <a:rPr lang="en-US" altLang="zh-CN" sz="2800" b="1" dirty="0">
                  <a:latin typeface="华文楷体" panose="02010600040101010101" pitchFamily="2" charset="-122"/>
                  <a:ea typeface="华文楷体" panose="02010600040101010101" pitchFamily="2" charset="-122"/>
                </a:rPr>
                <a:t>          </a:t>
              </a:r>
              <a:r>
                <a:rPr lang="zh-CN" altLang="zh-CN" sz="2800" b="1" dirty="0">
                  <a:latin typeface="华文楷体" panose="02010600040101010101" pitchFamily="2" charset="-122"/>
                  <a:ea typeface="华文楷体" panose="02010600040101010101" pitchFamily="2" charset="-122"/>
                </a:rPr>
                <a:t>    或</a:t>
              </a:r>
              <a:r>
                <a:rPr lang="en-US" altLang="zh-CN" sz="2800" b="1" dirty="0">
                  <a:latin typeface="华文楷体" panose="02010600040101010101" pitchFamily="2" charset="-122"/>
                  <a:ea typeface="华文楷体" panose="02010600040101010101" pitchFamily="2" charset="-122"/>
                </a:rPr>
                <a:t>  </a:t>
              </a:r>
              <a:r>
                <a:rPr lang="zh-CN" altLang="en-US" sz="2800" b="1" dirty="0">
                  <a:latin typeface="华文楷体" panose="02010600040101010101" pitchFamily="2" charset="-122"/>
                  <a:ea typeface="华文楷体" panose="02010600040101010101" pitchFamily="2" charset="-122"/>
                </a:rPr>
                <a:t>      </a:t>
              </a:r>
              <a:r>
                <a:rPr lang="zh-CN" altLang="zh-CN" sz="2800" b="1" dirty="0">
                  <a:latin typeface="华文楷体" panose="02010600040101010101" pitchFamily="2" charset="-122"/>
                  <a:ea typeface="华文楷体" panose="02010600040101010101" pitchFamily="2" charset="-122"/>
                </a:rPr>
                <a:t>   ，也可能是</a:t>
              </a:r>
              <a:endParaRPr lang="zh-CN" altLang="en-US" sz="2800" b="1" dirty="0">
                <a:latin typeface="华文楷体" panose="02010600040101010101" pitchFamily="2" charset="-122"/>
                <a:ea typeface="华文楷体" panose="02010600040101010101" pitchFamily="2" charset="-122"/>
              </a:endParaRPr>
            </a:p>
          </p:txBody>
        </p:sp>
        <p:graphicFrame>
          <p:nvGraphicFramePr>
            <p:cNvPr id="14" name="对象 13">
              <a:extLst>
                <a:ext uri="{FF2B5EF4-FFF2-40B4-BE49-F238E27FC236}">
                  <a16:creationId xmlns:a16="http://schemas.microsoft.com/office/drawing/2014/main" id="{D1DE30AE-0102-43DE-8FAE-537D40125DEB}"/>
                </a:ext>
              </a:extLst>
            </p:cNvPr>
            <p:cNvGraphicFramePr>
              <a:graphicFrameLocks noChangeAspect="1"/>
            </p:cNvGraphicFramePr>
            <p:nvPr>
              <p:extLst>
                <p:ext uri="{D42A27DB-BD31-4B8C-83A1-F6EECF244321}">
                  <p14:modId xmlns:p14="http://schemas.microsoft.com/office/powerpoint/2010/main" val="726791173"/>
                </p:ext>
              </p:extLst>
            </p:nvPr>
          </p:nvGraphicFramePr>
          <p:xfrm>
            <a:off x="920776" y="2184198"/>
            <a:ext cx="1197288" cy="554760"/>
          </p:xfrm>
          <a:graphic>
            <a:graphicData uri="http://schemas.openxmlformats.org/presentationml/2006/ole">
              <mc:AlternateContent xmlns:mc="http://schemas.openxmlformats.org/markup-compatibility/2006">
                <mc:Choice xmlns:v="urn:schemas-microsoft-com:vml" Requires="v">
                  <p:oleObj spid="_x0000_s5810" name="Equation" r:id="rId11" imgW="520560" imgH="241200" progId="Equation.DSMT4">
                    <p:embed/>
                  </p:oleObj>
                </mc:Choice>
                <mc:Fallback>
                  <p:oleObj name="Equation" r:id="rId11" imgW="520560" imgH="241200" progId="Equation.DSMT4">
                    <p:embed/>
                    <p:pic>
                      <p:nvPicPr>
                        <p:cNvPr id="21" name="对象 20"/>
                        <p:cNvPicPr/>
                        <p:nvPr/>
                      </p:nvPicPr>
                      <p:blipFill>
                        <a:blip r:embed="rId12"/>
                        <a:stretch>
                          <a:fillRect/>
                        </a:stretch>
                      </p:blipFill>
                      <p:spPr>
                        <a:xfrm>
                          <a:off x="920776" y="2184198"/>
                          <a:ext cx="1197288" cy="554760"/>
                        </a:xfrm>
                        <a:prstGeom prst="rect">
                          <a:avLst/>
                        </a:prstGeom>
                      </p:spPr>
                    </p:pic>
                  </p:oleObj>
                </mc:Fallback>
              </mc:AlternateContent>
            </a:graphicData>
          </a:graphic>
        </p:graphicFrame>
        <p:graphicFrame>
          <p:nvGraphicFramePr>
            <p:cNvPr id="15" name="对象 14">
              <a:extLst>
                <a:ext uri="{FF2B5EF4-FFF2-40B4-BE49-F238E27FC236}">
                  <a16:creationId xmlns:a16="http://schemas.microsoft.com/office/drawing/2014/main" id="{B1AABA4B-55F4-4B83-9C76-9255CF9C1DBC}"/>
                </a:ext>
              </a:extLst>
            </p:cNvPr>
            <p:cNvGraphicFramePr>
              <a:graphicFrameLocks noChangeAspect="1"/>
            </p:cNvGraphicFramePr>
            <p:nvPr>
              <p:extLst>
                <p:ext uri="{D42A27DB-BD31-4B8C-83A1-F6EECF244321}">
                  <p14:modId xmlns:p14="http://schemas.microsoft.com/office/powerpoint/2010/main" val="1292471123"/>
                </p:ext>
              </p:extLst>
            </p:nvPr>
          </p:nvGraphicFramePr>
          <p:xfrm>
            <a:off x="4738688" y="2207376"/>
            <a:ext cx="1080540" cy="554760"/>
          </p:xfrm>
          <a:graphic>
            <a:graphicData uri="http://schemas.openxmlformats.org/presentationml/2006/ole">
              <mc:AlternateContent xmlns:mc="http://schemas.openxmlformats.org/markup-compatibility/2006">
                <mc:Choice xmlns:v="urn:schemas-microsoft-com:vml" Requires="v">
                  <p:oleObj spid="_x0000_s5811" name="Equation" r:id="rId13" imgW="469800" imgH="241200" progId="Equation.DSMT4">
                    <p:embed/>
                  </p:oleObj>
                </mc:Choice>
                <mc:Fallback>
                  <p:oleObj name="Equation" r:id="rId13" imgW="469800" imgH="241200" progId="Equation.DSMT4">
                    <p:embed/>
                    <p:pic>
                      <p:nvPicPr>
                        <p:cNvPr id="22" name="对象 21"/>
                        <p:cNvPicPr/>
                        <p:nvPr/>
                      </p:nvPicPr>
                      <p:blipFill>
                        <a:blip r:embed="rId14"/>
                        <a:stretch>
                          <a:fillRect/>
                        </a:stretch>
                      </p:blipFill>
                      <p:spPr>
                        <a:xfrm>
                          <a:off x="4738688" y="2207376"/>
                          <a:ext cx="1080540" cy="554760"/>
                        </a:xfrm>
                        <a:prstGeom prst="rect">
                          <a:avLst/>
                        </a:prstGeom>
                      </p:spPr>
                    </p:pic>
                  </p:oleObj>
                </mc:Fallback>
              </mc:AlternateContent>
            </a:graphicData>
          </a:graphic>
        </p:graphicFrame>
        <p:graphicFrame>
          <p:nvGraphicFramePr>
            <p:cNvPr id="16" name="对象 15">
              <a:extLst>
                <a:ext uri="{FF2B5EF4-FFF2-40B4-BE49-F238E27FC236}">
                  <a16:creationId xmlns:a16="http://schemas.microsoft.com/office/drawing/2014/main" id="{B5809B7B-1026-452F-91E5-13E094B32F06}"/>
                </a:ext>
              </a:extLst>
            </p:cNvPr>
            <p:cNvGraphicFramePr>
              <a:graphicFrameLocks noChangeAspect="1"/>
            </p:cNvGraphicFramePr>
            <p:nvPr>
              <p:extLst>
                <p:ext uri="{D42A27DB-BD31-4B8C-83A1-F6EECF244321}">
                  <p14:modId xmlns:p14="http://schemas.microsoft.com/office/powerpoint/2010/main" val="2229345844"/>
                </p:ext>
              </p:extLst>
            </p:nvPr>
          </p:nvGraphicFramePr>
          <p:xfrm>
            <a:off x="6437594" y="2251188"/>
            <a:ext cx="817236" cy="408204"/>
          </p:xfrm>
          <a:graphic>
            <a:graphicData uri="http://schemas.openxmlformats.org/presentationml/2006/ole">
              <mc:AlternateContent xmlns:mc="http://schemas.openxmlformats.org/markup-compatibility/2006">
                <mc:Choice xmlns:v="urn:schemas-microsoft-com:vml" Requires="v">
                  <p:oleObj spid="_x0000_s5812" name="Equation" r:id="rId15" imgW="355320" imgH="177480" progId="Equation.DSMT4">
                    <p:embed/>
                  </p:oleObj>
                </mc:Choice>
                <mc:Fallback>
                  <p:oleObj name="Equation" r:id="rId15" imgW="355320" imgH="177480" progId="Equation.DSMT4">
                    <p:embed/>
                    <p:pic>
                      <p:nvPicPr>
                        <p:cNvPr id="23" name="对象 22"/>
                        <p:cNvPicPr/>
                        <p:nvPr/>
                      </p:nvPicPr>
                      <p:blipFill>
                        <a:blip r:embed="rId16"/>
                        <a:stretch>
                          <a:fillRect/>
                        </a:stretch>
                      </p:blipFill>
                      <p:spPr>
                        <a:xfrm>
                          <a:off x="6437594" y="2251188"/>
                          <a:ext cx="817236" cy="408204"/>
                        </a:xfrm>
                        <a:prstGeom prst="rect">
                          <a:avLst/>
                        </a:prstGeom>
                      </p:spPr>
                    </p:pic>
                  </p:oleObj>
                </mc:Fallback>
              </mc:AlternateContent>
            </a:graphicData>
          </a:graphic>
        </p:graphicFrame>
        <p:graphicFrame>
          <p:nvGraphicFramePr>
            <p:cNvPr id="17" name="对象 16">
              <a:extLst>
                <a:ext uri="{FF2B5EF4-FFF2-40B4-BE49-F238E27FC236}">
                  <a16:creationId xmlns:a16="http://schemas.microsoft.com/office/drawing/2014/main" id="{238082FC-AE9B-44CC-BE55-EAE17DA70DCC}"/>
                </a:ext>
              </a:extLst>
            </p:cNvPr>
            <p:cNvGraphicFramePr>
              <a:graphicFrameLocks noChangeAspect="1"/>
            </p:cNvGraphicFramePr>
            <p:nvPr>
              <p:extLst>
                <p:ext uri="{D42A27DB-BD31-4B8C-83A1-F6EECF244321}">
                  <p14:modId xmlns:p14="http://schemas.microsoft.com/office/powerpoint/2010/main" val="3579731200"/>
                </p:ext>
              </p:extLst>
            </p:nvPr>
          </p:nvGraphicFramePr>
          <p:xfrm>
            <a:off x="2558680" y="2686251"/>
            <a:ext cx="1020763" cy="555625"/>
          </p:xfrm>
          <a:graphic>
            <a:graphicData uri="http://schemas.openxmlformats.org/presentationml/2006/ole">
              <mc:AlternateContent xmlns:mc="http://schemas.openxmlformats.org/markup-compatibility/2006">
                <mc:Choice xmlns:v="urn:schemas-microsoft-com:vml" Requires="v">
                  <p:oleObj spid="_x0000_s5813" name="Equation" r:id="rId17" imgW="444240" imgH="241200" progId="Equation.DSMT4">
                    <p:embed/>
                  </p:oleObj>
                </mc:Choice>
                <mc:Fallback>
                  <p:oleObj name="Equation" r:id="rId17" imgW="444240" imgH="241200" progId="Equation.DSMT4">
                    <p:embed/>
                    <p:pic>
                      <p:nvPicPr>
                        <p:cNvPr id="24" name="对象 23"/>
                        <p:cNvPicPr/>
                        <p:nvPr/>
                      </p:nvPicPr>
                      <p:blipFill>
                        <a:blip r:embed="rId18"/>
                        <a:stretch>
                          <a:fillRect/>
                        </a:stretch>
                      </p:blipFill>
                      <p:spPr>
                        <a:xfrm>
                          <a:off x="2558680" y="2686251"/>
                          <a:ext cx="1020763" cy="555625"/>
                        </a:xfrm>
                        <a:prstGeom prst="rect">
                          <a:avLst/>
                        </a:prstGeom>
                      </p:spPr>
                    </p:pic>
                  </p:oleObj>
                </mc:Fallback>
              </mc:AlternateContent>
            </a:graphicData>
          </a:graphic>
        </p:graphicFrame>
      </p:grpSp>
      <p:grpSp>
        <p:nvGrpSpPr>
          <p:cNvPr id="18" name="组合 17">
            <a:extLst>
              <a:ext uri="{FF2B5EF4-FFF2-40B4-BE49-F238E27FC236}">
                <a16:creationId xmlns:a16="http://schemas.microsoft.com/office/drawing/2014/main" id="{2B46A93B-2A9C-4E69-8FE2-B5FC68326040}"/>
              </a:ext>
            </a:extLst>
          </p:cNvPr>
          <p:cNvGrpSpPr/>
          <p:nvPr/>
        </p:nvGrpSpPr>
        <p:grpSpPr>
          <a:xfrm>
            <a:off x="475524" y="4044037"/>
            <a:ext cx="5840060" cy="560790"/>
            <a:chOff x="752615" y="1345571"/>
            <a:chExt cx="5840060" cy="560790"/>
          </a:xfrm>
        </p:grpSpPr>
        <p:sp>
          <p:nvSpPr>
            <p:cNvPr id="19" name="文本框 18">
              <a:extLst>
                <a:ext uri="{FF2B5EF4-FFF2-40B4-BE49-F238E27FC236}">
                  <a16:creationId xmlns:a16="http://schemas.microsoft.com/office/drawing/2014/main" id="{3A88BCA3-F962-48D4-A9F7-244E8557385E}"/>
                </a:ext>
              </a:extLst>
            </p:cNvPr>
            <p:cNvSpPr txBox="1"/>
            <p:nvPr/>
          </p:nvSpPr>
          <p:spPr>
            <a:xfrm>
              <a:off x="752615" y="1345571"/>
              <a:ext cx="5840060" cy="523220"/>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若               ，则              角动量守恒</a:t>
              </a:r>
            </a:p>
          </p:txBody>
        </p:sp>
        <p:graphicFrame>
          <p:nvGraphicFramePr>
            <p:cNvPr id="20" name="对象 19">
              <a:extLst>
                <a:ext uri="{FF2B5EF4-FFF2-40B4-BE49-F238E27FC236}">
                  <a16:creationId xmlns:a16="http://schemas.microsoft.com/office/drawing/2014/main" id="{DE4D7E47-96ED-4097-A60F-BC5D5BDA23D3}"/>
                </a:ext>
              </a:extLst>
            </p:cNvPr>
            <p:cNvGraphicFramePr>
              <a:graphicFrameLocks noChangeAspect="1"/>
            </p:cNvGraphicFramePr>
            <p:nvPr>
              <p:extLst>
                <p:ext uri="{D42A27DB-BD31-4B8C-83A1-F6EECF244321}">
                  <p14:modId xmlns:p14="http://schemas.microsoft.com/office/powerpoint/2010/main" val="2230961934"/>
                </p:ext>
              </p:extLst>
            </p:nvPr>
          </p:nvGraphicFramePr>
          <p:xfrm>
            <a:off x="1258166" y="1376704"/>
            <a:ext cx="1285875" cy="514350"/>
          </p:xfrm>
          <a:graphic>
            <a:graphicData uri="http://schemas.openxmlformats.org/presentationml/2006/ole">
              <mc:AlternateContent xmlns:mc="http://schemas.openxmlformats.org/markup-compatibility/2006">
                <mc:Choice xmlns:v="urn:schemas-microsoft-com:vml" Requires="v">
                  <p:oleObj spid="_x0000_s5814" name="Equation" r:id="rId19" imgW="571320" imgH="228600" progId="Equation.DSMT4">
                    <p:embed/>
                  </p:oleObj>
                </mc:Choice>
                <mc:Fallback>
                  <p:oleObj name="Equation" r:id="rId19" imgW="571320" imgH="228600" progId="Equation.DSMT4">
                    <p:embed/>
                    <p:pic>
                      <p:nvPicPr>
                        <p:cNvPr id="30" name="对象 29"/>
                        <p:cNvPicPr/>
                        <p:nvPr/>
                      </p:nvPicPr>
                      <p:blipFill>
                        <a:blip r:embed="rId20"/>
                        <a:stretch>
                          <a:fillRect/>
                        </a:stretch>
                      </p:blipFill>
                      <p:spPr>
                        <a:xfrm>
                          <a:off x="1258166" y="1376704"/>
                          <a:ext cx="1285875" cy="514350"/>
                        </a:xfrm>
                        <a:prstGeom prst="rect">
                          <a:avLst/>
                        </a:prstGeom>
                      </p:spPr>
                    </p:pic>
                  </p:oleObj>
                </mc:Fallback>
              </mc:AlternateContent>
            </a:graphicData>
          </a:graphic>
        </p:graphicFrame>
        <p:graphicFrame>
          <p:nvGraphicFramePr>
            <p:cNvPr id="21" name="对象 20">
              <a:extLst>
                <a:ext uri="{FF2B5EF4-FFF2-40B4-BE49-F238E27FC236}">
                  <a16:creationId xmlns:a16="http://schemas.microsoft.com/office/drawing/2014/main" id="{2F58B330-597F-482F-A38F-D65880704CDF}"/>
                </a:ext>
              </a:extLst>
            </p:cNvPr>
            <p:cNvGraphicFramePr>
              <a:graphicFrameLocks noChangeAspect="1"/>
            </p:cNvGraphicFramePr>
            <p:nvPr>
              <p:extLst>
                <p:ext uri="{D42A27DB-BD31-4B8C-83A1-F6EECF244321}">
                  <p14:modId xmlns:p14="http://schemas.microsoft.com/office/powerpoint/2010/main" val="2778223208"/>
                </p:ext>
              </p:extLst>
            </p:nvPr>
          </p:nvGraphicFramePr>
          <p:xfrm>
            <a:off x="3278707" y="1380581"/>
            <a:ext cx="1168308" cy="525780"/>
          </p:xfrm>
          <a:graphic>
            <a:graphicData uri="http://schemas.openxmlformats.org/presentationml/2006/ole">
              <mc:AlternateContent xmlns:mc="http://schemas.openxmlformats.org/markup-compatibility/2006">
                <mc:Choice xmlns:v="urn:schemas-microsoft-com:vml" Requires="v">
                  <p:oleObj spid="_x0000_s5815" name="Equation" r:id="rId21" imgW="507960" imgH="228600" progId="Equation.DSMT4">
                    <p:embed/>
                  </p:oleObj>
                </mc:Choice>
                <mc:Fallback>
                  <p:oleObj name="Equation" r:id="rId21" imgW="507960" imgH="228600" progId="Equation.DSMT4">
                    <p:embed/>
                    <p:pic>
                      <p:nvPicPr>
                        <p:cNvPr id="31" name="对象 30"/>
                        <p:cNvPicPr/>
                        <p:nvPr/>
                      </p:nvPicPr>
                      <p:blipFill>
                        <a:blip r:embed="rId22"/>
                        <a:stretch>
                          <a:fillRect/>
                        </a:stretch>
                      </p:blipFill>
                      <p:spPr>
                        <a:xfrm>
                          <a:off x="3278707" y="1380581"/>
                          <a:ext cx="1168308" cy="525780"/>
                        </a:xfrm>
                        <a:prstGeom prst="rect">
                          <a:avLst/>
                        </a:prstGeom>
                      </p:spPr>
                    </p:pic>
                  </p:oleObj>
                </mc:Fallback>
              </mc:AlternateContent>
            </a:graphicData>
          </a:graphic>
        </p:graphicFrame>
      </p:grpSp>
      <p:grpSp>
        <p:nvGrpSpPr>
          <p:cNvPr id="22" name="组合 21">
            <a:extLst>
              <a:ext uri="{FF2B5EF4-FFF2-40B4-BE49-F238E27FC236}">
                <a16:creationId xmlns:a16="http://schemas.microsoft.com/office/drawing/2014/main" id="{C9D8D498-0C6B-47C8-82FA-532E5E528AEA}"/>
              </a:ext>
            </a:extLst>
          </p:cNvPr>
          <p:cNvGrpSpPr/>
          <p:nvPr/>
        </p:nvGrpSpPr>
        <p:grpSpPr>
          <a:xfrm>
            <a:off x="475524" y="4663912"/>
            <a:ext cx="8245067" cy="1614288"/>
            <a:chOff x="721595" y="4913641"/>
            <a:chExt cx="9393648" cy="981742"/>
          </a:xfrm>
        </p:grpSpPr>
        <p:sp>
          <p:nvSpPr>
            <p:cNvPr id="23" name="Text Box 16">
              <a:extLst>
                <a:ext uri="{FF2B5EF4-FFF2-40B4-BE49-F238E27FC236}">
                  <a16:creationId xmlns:a16="http://schemas.microsoft.com/office/drawing/2014/main" id="{957F18B8-08C2-41BB-B24E-F90A5F1C7E3C}"/>
                </a:ext>
              </a:extLst>
            </p:cNvPr>
            <p:cNvSpPr txBox="1">
              <a:spLocks noChangeArrowheads="1"/>
            </p:cNvSpPr>
            <p:nvPr/>
          </p:nvSpPr>
          <p:spPr bwMode="auto">
            <a:xfrm>
              <a:off x="721595" y="4913641"/>
              <a:ext cx="9393648" cy="981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20000"/>
                </a:lnSpc>
                <a:spcBef>
                  <a:spcPct val="30000"/>
                </a:spcBef>
              </a:pPr>
              <a:r>
                <a:rPr lang="zh-CN" altLang="zh-CN" sz="2800" b="1" dirty="0">
                  <a:latin typeface="华文楷体" panose="02010600040101010101" pitchFamily="2" charset="-122"/>
                  <a:ea typeface="华文楷体" panose="02010600040101010101" pitchFamily="2" charset="-122"/>
                </a:rPr>
                <a:t>在定轴转动中还有可能是</a:t>
              </a:r>
              <a:r>
                <a:rPr lang="en-US" altLang="zh-CN" sz="2800" b="1" dirty="0">
                  <a:latin typeface="华文楷体" panose="02010600040101010101" pitchFamily="2" charset="-122"/>
                  <a:ea typeface="华文楷体" panose="02010600040101010101" pitchFamily="2" charset="-122"/>
                </a:rPr>
                <a:t>          </a:t>
              </a:r>
              <a:r>
                <a:rPr lang="zh-CN" altLang="zh-CN" sz="2800" b="1" dirty="0">
                  <a:latin typeface="华文楷体" panose="02010600040101010101" pitchFamily="2" charset="-122"/>
                  <a:ea typeface="华文楷体" panose="02010600040101010101" pitchFamily="2" charset="-122"/>
                </a:rPr>
                <a:t>    </a:t>
              </a:r>
              <a:r>
                <a:rPr lang="zh-CN" altLang="en-US" sz="2800" b="1" dirty="0">
                  <a:latin typeface="华文楷体" panose="02010600040101010101" pitchFamily="2" charset="-122"/>
                  <a:ea typeface="华文楷体" panose="02010600040101010101" pitchFamily="2" charset="-122"/>
                </a:rPr>
                <a:t>，</a:t>
              </a:r>
              <a:r>
                <a:rPr lang="zh-CN" altLang="zh-CN" sz="2800" b="1" dirty="0">
                  <a:latin typeface="华文楷体" panose="02010600040101010101" pitchFamily="2" charset="-122"/>
                  <a:ea typeface="华文楷体" panose="02010600040101010101" pitchFamily="2" charset="-122"/>
                </a:rPr>
                <a:t>但它与</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lang="zh-CN" altLang="zh-CN" sz="2800" b="1" dirty="0">
                  <a:latin typeface="华文楷体" panose="02010600040101010101" pitchFamily="2" charset="-122"/>
                  <a:ea typeface="华文楷体" panose="02010600040101010101" pitchFamily="2" charset="-122"/>
                </a:rPr>
                <a:t>轴</a:t>
              </a:r>
              <a:r>
                <a:rPr lang="zh-CN" altLang="en-US" sz="2800" b="1" dirty="0">
                  <a:latin typeface="华文楷体" panose="02010600040101010101" pitchFamily="2" charset="-122"/>
                  <a:ea typeface="华文楷体" panose="02010600040101010101" pitchFamily="2" charset="-122"/>
                </a:rPr>
                <a:t>垂直</a:t>
              </a:r>
              <a:r>
                <a:rPr lang="zh-CN" altLang="zh-CN" sz="2800" b="1" dirty="0">
                  <a:latin typeface="华文楷体" panose="02010600040101010101" pitchFamily="2" charset="-122"/>
                  <a:ea typeface="华文楷体" panose="02010600040101010101" pitchFamily="2" charset="-122"/>
                </a:rPr>
                <a:t>，即</a:t>
              </a:r>
              <a:r>
                <a:rPr lang="en-US" altLang="zh-CN" sz="2800" b="1" dirty="0">
                  <a:latin typeface="华文楷体" panose="02010600040101010101" pitchFamily="2" charset="-122"/>
                  <a:ea typeface="华文楷体" panose="02010600040101010101" pitchFamily="2" charset="-122"/>
                </a:rPr>
                <a:t>   </a:t>
              </a:r>
              <a:r>
                <a:rPr lang="zh-CN" altLang="zh-CN" sz="2800" b="1" dirty="0">
                  <a:latin typeface="华文楷体" panose="02010600040101010101" pitchFamily="2" charset="-122"/>
                  <a:ea typeface="华文楷体" panose="02010600040101010101" pitchFamily="2" charset="-122"/>
                </a:rPr>
                <a:t>            对定轴转动没有作用，则刚体对此轴的角动量依然守恒。</a:t>
              </a:r>
              <a:endParaRPr lang="zh-CN" altLang="en-US" sz="2800" b="1" dirty="0">
                <a:latin typeface="华文楷体" panose="02010600040101010101" pitchFamily="2" charset="-122"/>
                <a:ea typeface="华文楷体" panose="02010600040101010101" pitchFamily="2" charset="-122"/>
              </a:endParaRPr>
            </a:p>
          </p:txBody>
        </p:sp>
        <p:graphicFrame>
          <p:nvGraphicFramePr>
            <p:cNvPr id="24" name="对象 23">
              <a:extLst>
                <a:ext uri="{FF2B5EF4-FFF2-40B4-BE49-F238E27FC236}">
                  <a16:creationId xmlns:a16="http://schemas.microsoft.com/office/drawing/2014/main" id="{AAA16D57-4332-4D6A-B957-070E0F96DAB2}"/>
                </a:ext>
              </a:extLst>
            </p:cNvPr>
            <p:cNvGraphicFramePr>
              <a:graphicFrameLocks noChangeAspect="1"/>
            </p:cNvGraphicFramePr>
            <p:nvPr>
              <p:extLst>
                <p:ext uri="{D42A27DB-BD31-4B8C-83A1-F6EECF244321}">
                  <p14:modId xmlns:p14="http://schemas.microsoft.com/office/powerpoint/2010/main" val="3149248667"/>
                </p:ext>
              </p:extLst>
            </p:nvPr>
          </p:nvGraphicFramePr>
          <p:xfrm>
            <a:off x="5280213" y="4960082"/>
            <a:ext cx="1396276" cy="337908"/>
          </p:xfrm>
          <a:graphic>
            <a:graphicData uri="http://schemas.openxmlformats.org/presentationml/2006/ole">
              <mc:AlternateContent xmlns:mc="http://schemas.openxmlformats.org/markup-compatibility/2006">
                <mc:Choice xmlns:v="urn:schemas-microsoft-com:vml" Requires="v">
                  <p:oleObj spid="_x0000_s5816" name="Equation" r:id="rId23" imgW="533160" imgH="241200" progId="Equation.DSMT4">
                    <p:embed/>
                  </p:oleObj>
                </mc:Choice>
                <mc:Fallback>
                  <p:oleObj name="Equation" r:id="rId23" imgW="533160" imgH="241200" progId="Equation.DSMT4">
                    <p:embed/>
                    <p:pic>
                      <p:nvPicPr>
                        <p:cNvPr id="32" name="对象 31"/>
                        <p:cNvPicPr/>
                        <p:nvPr/>
                      </p:nvPicPr>
                      <p:blipFill>
                        <a:blip r:embed="rId24"/>
                        <a:stretch>
                          <a:fillRect/>
                        </a:stretch>
                      </p:blipFill>
                      <p:spPr>
                        <a:xfrm>
                          <a:off x="5280213" y="4960082"/>
                          <a:ext cx="1396276" cy="337908"/>
                        </a:xfrm>
                        <a:prstGeom prst="rect">
                          <a:avLst/>
                        </a:prstGeom>
                      </p:spPr>
                    </p:pic>
                  </p:oleObj>
                </mc:Fallback>
              </mc:AlternateContent>
            </a:graphicData>
          </a:graphic>
        </p:graphicFrame>
        <p:graphicFrame>
          <p:nvGraphicFramePr>
            <p:cNvPr id="25" name="对象 24">
              <a:extLst>
                <a:ext uri="{FF2B5EF4-FFF2-40B4-BE49-F238E27FC236}">
                  <a16:creationId xmlns:a16="http://schemas.microsoft.com/office/drawing/2014/main" id="{F47F3C9D-672E-4FD9-BB64-21AFEE46E00C}"/>
                </a:ext>
              </a:extLst>
            </p:cNvPr>
            <p:cNvGraphicFramePr>
              <a:graphicFrameLocks noChangeAspect="1"/>
            </p:cNvGraphicFramePr>
            <p:nvPr>
              <p:extLst>
                <p:ext uri="{D42A27DB-BD31-4B8C-83A1-F6EECF244321}">
                  <p14:modId xmlns:p14="http://schemas.microsoft.com/office/powerpoint/2010/main" val="2588282731"/>
                </p:ext>
              </p:extLst>
            </p:nvPr>
          </p:nvGraphicFramePr>
          <p:xfrm>
            <a:off x="1246930" y="5280611"/>
            <a:ext cx="1497560" cy="319564"/>
          </p:xfrm>
          <a:graphic>
            <a:graphicData uri="http://schemas.openxmlformats.org/presentationml/2006/ole">
              <mc:AlternateContent xmlns:mc="http://schemas.openxmlformats.org/markup-compatibility/2006">
                <mc:Choice xmlns:v="urn:schemas-microsoft-com:vml" Requires="v">
                  <p:oleObj spid="_x0000_s5817" name="Equation" r:id="rId25" imgW="571320" imgH="228600" progId="Equation.DSMT4">
                    <p:embed/>
                  </p:oleObj>
                </mc:Choice>
                <mc:Fallback>
                  <p:oleObj name="Equation" r:id="rId25" imgW="571320" imgH="228600" progId="Equation.DSMT4">
                    <p:embed/>
                    <p:pic>
                      <p:nvPicPr>
                        <p:cNvPr id="33" name="对象 32"/>
                        <p:cNvPicPr/>
                        <p:nvPr/>
                      </p:nvPicPr>
                      <p:blipFill>
                        <a:blip r:embed="rId26"/>
                        <a:stretch>
                          <a:fillRect/>
                        </a:stretch>
                      </p:blipFill>
                      <p:spPr>
                        <a:xfrm>
                          <a:off x="1246930" y="5280611"/>
                          <a:ext cx="1497560" cy="319564"/>
                        </a:xfrm>
                        <a:prstGeom prst="rect">
                          <a:avLst/>
                        </a:prstGeom>
                      </p:spPr>
                    </p:pic>
                  </p:oleObj>
                </mc:Fallback>
              </mc:AlternateContent>
            </a:graphicData>
          </a:graphic>
        </p:graphicFrame>
      </p:grpSp>
    </p:spTree>
    <p:extLst>
      <p:ext uri="{BB962C8B-B14F-4D97-AF65-F5344CB8AC3E}">
        <p14:creationId xmlns:p14="http://schemas.microsoft.com/office/powerpoint/2010/main" val="17567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left)">
                                      <p:cBhvr>
                                        <p:cTn id="3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F090DED0-ED81-414B-BAB5-F930349361E3}"/>
              </a:ext>
            </a:extLst>
          </p:cNvPr>
          <p:cNvSpPr>
            <a:spLocks noGrp="1"/>
          </p:cNvSpPr>
          <p:nvPr>
            <p:ph type="dt" sz="half" idx="10"/>
          </p:nvPr>
        </p:nvSpPr>
        <p:spPr/>
        <p:txBody>
          <a:bodyPr/>
          <a:lstStyle/>
          <a:p>
            <a:fld id="{39EEDB76-888B-4A9D-8ECF-12D427DD77E9}" type="datetime1">
              <a:rPr lang="zh-CN" altLang="en-US" smtClean="0"/>
              <a:t>2020/3/27</a:t>
            </a:fld>
            <a:endParaRPr lang="zh-CN" altLang="en-US"/>
          </a:p>
        </p:txBody>
      </p:sp>
      <p:sp>
        <p:nvSpPr>
          <p:cNvPr id="3" name="灯片编号占位符 2">
            <a:extLst>
              <a:ext uri="{FF2B5EF4-FFF2-40B4-BE49-F238E27FC236}">
                <a16:creationId xmlns:a16="http://schemas.microsoft.com/office/drawing/2014/main" id="{D62C0249-9B50-4181-A760-F0F4D1102F45}"/>
              </a:ext>
            </a:extLst>
          </p:cNvPr>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Rectangle 2">
            <a:extLst>
              <a:ext uri="{FF2B5EF4-FFF2-40B4-BE49-F238E27FC236}">
                <a16:creationId xmlns:a16="http://schemas.microsoft.com/office/drawing/2014/main" id="{AD4CDBD0-B25B-44A8-81E7-12927AAEAB26}"/>
              </a:ext>
            </a:extLst>
          </p:cNvPr>
          <p:cNvSpPr>
            <a:spLocks noChangeArrowheads="1"/>
          </p:cNvSpPr>
          <p:nvPr/>
        </p:nvSpPr>
        <p:spPr bwMode="auto">
          <a:xfrm>
            <a:off x="335667" y="314056"/>
            <a:ext cx="50927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：一个质量为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en-US" altLang="zh-CN" sz="2800" b="1" baseline="-25000"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的定滑轮（当作均匀圆盘）上面绕有细绳，绳的一端固定在滑轮边上，另一端挂一质量为</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的物体而下垂。若绳与滑轮间无相对滑动，忽略轴处摩擦，求物体</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由静止下落高度</a:t>
            </a:r>
            <a:r>
              <a:rPr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h</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时的速度和此时滑轮的角速度。</a:t>
            </a:r>
          </a:p>
        </p:txBody>
      </p:sp>
      <p:grpSp>
        <p:nvGrpSpPr>
          <p:cNvPr id="39" name="组合 38">
            <a:extLst>
              <a:ext uri="{FF2B5EF4-FFF2-40B4-BE49-F238E27FC236}">
                <a16:creationId xmlns:a16="http://schemas.microsoft.com/office/drawing/2014/main" id="{3E69790B-FAC6-442E-8DCB-00508CB38D05}"/>
              </a:ext>
            </a:extLst>
          </p:cNvPr>
          <p:cNvGrpSpPr/>
          <p:nvPr/>
        </p:nvGrpSpPr>
        <p:grpSpPr>
          <a:xfrm>
            <a:off x="6409682" y="606638"/>
            <a:ext cx="2307567" cy="4365678"/>
            <a:chOff x="6035331" y="612775"/>
            <a:chExt cx="2307567" cy="4365678"/>
          </a:xfrm>
        </p:grpSpPr>
        <p:sp>
          <p:nvSpPr>
            <p:cNvPr id="6" name="Freeform 39">
              <a:extLst>
                <a:ext uri="{FF2B5EF4-FFF2-40B4-BE49-F238E27FC236}">
                  <a16:creationId xmlns:a16="http://schemas.microsoft.com/office/drawing/2014/main" id="{8B61CDDF-3D5C-4EF3-987B-85E22B4EBE43}"/>
                </a:ext>
              </a:extLst>
            </p:cNvPr>
            <p:cNvSpPr>
              <a:spLocks/>
            </p:cNvSpPr>
            <p:nvPr/>
          </p:nvSpPr>
          <p:spPr bwMode="auto">
            <a:xfrm rot="16200000">
              <a:off x="6781128" y="502061"/>
              <a:ext cx="8457" cy="1500051"/>
            </a:xfrm>
            <a:custGeom>
              <a:avLst/>
              <a:gdLst>
                <a:gd name="T0" fmla="*/ 4 w 4"/>
                <a:gd name="T1" fmla="*/ 0 h 634"/>
                <a:gd name="T2" fmla="*/ 0 w 4"/>
                <a:gd name="T3" fmla="*/ 634 h 634"/>
              </a:gdLst>
              <a:ahLst/>
              <a:cxnLst>
                <a:cxn ang="0">
                  <a:pos x="T0" y="T1"/>
                </a:cxn>
                <a:cxn ang="0">
                  <a:pos x="T2" y="T3"/>
                </a:cxn>
              </a:cxnLst>
              <a:rect l="0" t="0" r="r" b="b"/>
              <a:pathLst>
                <a:path w="4" h="634">
                  <a:moveTo>
                    <a:pt x="4" y="0"/>
                  </a:moveTo>
                  <a:lnTo>
                    <a:pt x="0" y="634"/>
                  </a:lnTo>
                </a:path>
              </a:pathLst>
            </a:custGeom>
            <a:noFill/>
            <a:ln w="762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7" name="Object 40">
              <a:extLst>
                <a:ext uri="{FF2B5EF4-FFF2-40B4-BE49-F238E27FC236}">
                  <a16:creationId xmlns:a16="http://schemas.microsoft.com/office/drawing/2014/main" id="{3F0C6389-5DA3-4BB1-8EDB-4205B3B76086}"/>
                </a:ext>
              </a:extLst>
            </p:cNvPr>
            <p:cNvGraphicFramePr>
              <a:graphicFrameLocks noChangeAspect="1"/>
            </p:cNvGraphicFramePr>
            <p:nvPr>
              <p:extLst>
                <p:ext uri="{D42A27DB-BD31-4B8C-83A1-F6EECF244321}">
                  <p14:modId xmlns:p14="http://schemas.microsoft.com/office/powerpoint/2010/main" val="1768213154"/>
                </p:ext>
              </p:extLst>
            </p:nvPr>
          </p:nvGraphicFramePr>
          <p:xfrm>
            <a:off x="6241411" y="1842393"/>
            <a:ext cx="395712" cy="395712"/>
          </p:xfrm>
          <a:graphic>
            <a:graphicData uri="http://schemas.openxmlformats.org/presentationml/2006/ole">
              <mc:AlternateContent xmlns:mc="http://schemas.openxmlformats.org/markup-compatibility/2006">
                <mc:Choice xmlns:v="urn:schemas-microsoft-com:vml" Requires="v">
                  <p:oleObj spid="_x0000_s6552" name="Equation" r:id="rId3" imgW="164880" imgH="164880" progId="Equation.DSMT4">
                    <p:embed/>
                  </p:oleObj>
                </mc:Choice>
                <mc:Fallback>
                  <p:oleObj name="Equation" r:id="rId3" imgW="164880" imgH="164880" progId="Equation.DSMT4">
                    <p:embed/>
                    <p:pic>
                      <p:nvPicPr>
                        <p:cNvPr id="117800" name="Object 40"/>
                        <p:cNvPicPr>
                          <a:picLocks noChangeAspect="1" noChangeArrowheads="1"/>
                        </p:cNvPicPr>
                        <p:nvPr/>
                      </p:nvPicPr>
                      <p:blipFill>
                        <a:blip r:embed="rId4"/>
                        <a:srcRect/>
                        <a:stretch>
                          <a:fillRect/>
                        </a:stretch>
                      </p:blipFill>
                      <p:spPr bwMode="auto">
                        <a:xfrm>
                          <a:off x="6241411" y="1842393"/>
                          <a:ext cx="395712" cy="395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Oval 41">
              <a:extLst>
                <a:ext uri="{FF2B5EF4-FFF2-40B4-BE49-F238E27FC236}">
                  <a16:creationId xmlns:a16="http://schemas.microsoft.com/office/drawing/2014/main" id="{039D7055-E996-41F6-9F22-716466FF0E9F}"/>
                </a:ext>
              </a:extLst>
            </p:cNvPr>
            <p:cNvSpPr>
              <a:spLocks noChangeArrowheads="1"/>
            </p:cNvSpPr>
            <p:nvPr/>
          </p:nvSpPr>
          <p:spPr bwMode="auto">
            <a:xfrm>
              <a:off x="6227260" y="1526097"/>
              <a:ext cx="1195796" cy="1143400"/>
            </a:xfrm>
            <a:prstGeom prst="ellipse">
              <a:avLst/>
            </a:prstGeom>
            <a:noFill/>
            <a:ln w="571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5" name="Freeform 48">
              <a:extLst>
                <a:ext uri="{FF2B5EF4-FFF2-40B4-BE49-F238E27FC236}">
                  <a16:creationId xmlns:a16="http://schemas.microsoft.com/office/drawing/2014/main" id="{669F2338-E552-4642-8087-37A096DF5FE7}"/>
                </a:ext>
              </a:extLst>
            </p:cNvPr>
            <p:cNvSpPr>
              <a:spLocks/>
            </p:cNvSpPr>
            <p:nvPr/>
          </p:nvSpPr>
          <p:spPr bwMode="auto">
            <a:xfrm>
              <a:off x="7414211" y="2102871"/>
              <a:ext cx="3538" cy="1926528"/>
            </a:xfrm>
            <a:custGeom>
              <a:avLst/>
              <a:gdLst>
                <a:gd name="T0" fmla="*/ 2 w 2"/>
                <a:gd name="T1" fmla="*/ 0 h 1139"/>
                <a:gd name="T2" fmla="*/ 0 w 2"/>
                <a:gd name="T3" fmla="*/ 1139 h 1139"/>
              </a:gdLst>
              <a:ahLst/>
              <a:cxnLst>
                <a:cxn ang="0">
                  <a:pos x="T0" y="T1"/>
                </a:cxn>
                <a:cxn ang="0">
                  <a:pos x="T2" y="T3"/>
                </a:cxn>
              </a:cxnLst>
              <a:rect l="0" t="0" r="r" b="b"/>
              <a:pathLst>
                <a:path w="2" h="1139">
                  <a:moveTo>
                    <a:pt x="2" y="0"/>
                  </a:moveTo>
                  <a:lnTo>
                    <a:pt x="0" y="1139"/>
                  </a:lnTo>
                </a:path>
              </a:pathLst>
            </a:custGeom>
            <a:noFill/>
            <a:ln w="4127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6" name="Object 49">
              <a:extLst>
                <a:ext uri="{FF2B5EF4-FFF2-40B4-BE49-F238E27FC236}">
                  <a16:creationId xmlns:a16="http://schemas.microsoft.com/office/drawing/2014/main" id="{3131E278-E81E-4F4D-9270-989206C718A6}"/>
                </a:ext>
              </a:extLst>
            </p:cNvPr>
            <p:cNvGraphicFramePr>
              <a:graphicFrameLocks noChangeAspect="1"/>
            </p:cNvGraphicFramePr>
            <p:nvPr>
              <p:extLst>
                <p:ext uri="{D42A27DB-BD31-4B8C-83A1-F6EECF244321}">
                  <p14:modId xmlns:p14="http://schemas.microsoft.com/office/powerpoint/2010/main" val="280251115"/>
                </p:ext>
              </p:extLst>
            </p:nvPr>
          </p:nvGraphicFramePr>
          <p:xfrm>
            <a:off x="7799837" y="1636039"/>
            <a:ext cx="543061" cy="717162"/>
          </p:xfrm>
          <a:graphic>
            <a:graphicData uri="http://schemas.openxmlformats.org/presentationml/2006/ole">
              <mc:AlternateContent xmlns:mc="http://schemas.openxmlformats.org/markup-compatibility/2006">
                <mc:Choice xmlns:v="urn:schemas-microsoft-com:vml" Requires="v">
                  <p:oleObj spid="_x0000_s6553" name="公式" r:id="rId5" imgW="164880" imgH="241200" progId="Equation.3">
                    <p:embed/>
                  </p:oleObj>
                </mc:Choice>
                <mc:Fallback>
                  <p:oleObj name="公式" r:id="rId5" imgW="164880" imgH="241200" progId="Equation.3">
                    <p:embed/>
                    <p:pic>
                      <p:nvPicPr>
                        <p:cNvPr id="117809" name="Object 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99837" y="1636039"/>
                          <a:ext cx="543061" cy="71716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 name="Freeform 50">
              <a:extLst>
                <a:ext uri="{FF2B5EF4-FFF2-40B4-BE49-F238E27FC236}">
                  <a16:creationId xmlns:a16="http://schemas.microsoft.com/office/drawing/2014/main" id="{491EE30D-CDDB-4FFE-9B5A-4848AB27B007}"/>
                </a:ext>
              </a:extLst>
            </p:cNvPr>
            <p:cNvSpPr>
              <a:spLocks/>
            </p:cNvSpPr>
            <p:nvPr/>
          </p:nvSpPr>
          <p:spPr bwMode="auto">
            <a:xfrm>
              <a:off x="7433669" y="3276717"/>
              <a:ext cx="1769"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9900CC"/>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8" name="Oval 51">
              <a:extLst>
                <a:ext uri="{FF2B5EF4-FFF2-40B4-BE49-F238E27FC236}">
                  <a16:creationId xmlns:a16="http://schemas.microsoft.com/office/drawing/2014/main" id="{0B0FC508-E271-48D9-A85B-2875D4CD7D16}"/>
                </a:ext>
              </a:extLst>
            </p:cNvPr>
            <p:cNvSpPr>
              <a:spLocks noChangeArrowheads="1"/>
            </p:cNvSpPr>
            <p:nvPr/>
          </p:nvSpPr>
          <p:spPr bwMode="auto">
            <a:xfrm>
              <a:off x="7332840" y="3993880"/>
              <a:ext cx="199889" cy="180982"/>
            </a:xfrm>
            <a:prstGeom prst="ellipse">
              <a:avLst/>
            </a:prstGeom>
            <a:solidFill>
              <a:srgbClr val="9900CC"/>
            </a:solidFill>
            <a:ln w="38100">
              <a:solidFill>
                <a:srgbClr val="9900CC"/>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19" name="Object 52">
              <a:extLst>
                <a:ext uri="{FF2B5EF4-FFF2-40B4-BE49-F238E27FC236}">
                  <a16:creationId xmlns:a16="http://schemas.microsoft.com/office/drawing/2014/main" id="{BED25E0E-3910-45F2-90C8-891F84ABF3B5}"/>
                </a:ext>
              </a:extLst>
            </p:cNvPr>
            <p:cNvGraphicFramePr>
              <a:graphicFrameLocks noChangeAspect="1"/>
            </p:cNvGraphicFramePr>
            <p:nvPr>
              <p:extLst>
                <p:ext uri="{D42A27DB-BD31-4B8C-83A1-F6EECF244321}">
                  <p14:modId xmlns:p14="http://schemas.microsoft.com/office/powerpoint/2010/main" val="2777035413"/>
                </p:ext>
              </p:extLst>
            </p:nvPr>
          </p:nvGraphicFramePr>
          <p:xfrm>
            <a:off x="7538036" y="3763847"/>
            <a:ext cx="425952" cy="335232"/>
          </p:xfrm>
          <a:graphic>
            <a:graphicData uri="http://schemas.openxmlformats.org/presentationml/2006/ole">
              <mc:AlternateContent xmlns:mc="http://schemas.openxmlformats.org/markup-compatibility/2006">
                <mc:Choice xmlns:v="urn:schemas-microsoft-com:vml" Requires="v">
                  <p:oleObj spid="_x0000_s6554" name="Equation" r:id="rId7" imgW="177480" imgH="139680" progId="Equation.DSMT4">
                    <p:embed/>
                  </p:oleObj>
                </mc:Choice>
                <mc:Fallback>
                  <p:oleObj name="Equation" r:id="rId7" imgW="177480" imgH="139680" progId="Equation.DSMT4">
                    <p:embed/>
                    <p:pic>
                      <p:nvPicPr>
                        <p:cNvPr id="117812" name="Object 52"/>
                        <p:cNvPicPr>
                          <a:picLocks noChangeAspect="1" noChangeArrowheads="1"/>
                        </p:cNvPicPr>
                        <p:nvPr/>
                      </p:nvPicPr>
                      <p:blipFill>
                        <a:blip r:embed="rId8"/>
                        <a:srcRect/>
                        <a:stretch>
                          <a:fillRect/>
                        </a:stretch>
                      </p:blipFill>
                      <p:spPr bwMode="auto">
                        <a:xfrm>
                          <a:off x="7538036" y="3763847"/>
                          <a:ext cx="425952" cy="335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 name="Object 53">
              <a:extLst>
                <a:ext uri="{FF2B5EF4-FFF2-40B4-BE49-F238E27FC236}">
                  <a16:creationId xmlns:a16="http://schemas.microsoft.com/office/drawing/2014/main" id="{9F6E1BD0-E032-4148-AEB9-A19E5D57CFC5}"/>
                </a:ext>
              </a:extLst>
            </p:cNvPr>
            <p:cNvGraphicFramePr>
              <a:graphicFrameLocks noChangeAspect="1"/>
            </p:cNvGraphicFramePr>
            <p:nvPr>
              <p:extLst>
                <p:ext uri="{D42A27DB-BD31-4B8C-83A1-F6EECF244321}">
                  <p14:modId xmlns:p14="http://schemas.microsoft.com/office/powerpoint/2010/main" val="2727592352"/>
                </p:ext>
              </p:extLst>
            </p:nvPr>
          </p:nvGraphicFramePr>
          <p:xfrm>
            <a:off x="7536267" y="3197221"/>
            <a:ext cx="408204" cy="438012"/>
          </p:xfrm>
          <a:graphic>
            <a:graphicData uri="http://schemas.openxmlformats.org/presentationml/2006/ole">
              <mc:AlternateContent xmlns:mc="http://schemas.openxmlformats.org/markup-compatibility/2006">
                <mc:Choice xmlns:v="urn:schemas-microsoft-com:vml" Requires="v">
                  <p:oleObj spid="_x0000_s6555" name="Equation" r:id="rId9" imgW="177480" imgH="190440" progId="Equation.DSMT4">
                    <p:embed/>
                  </p:oleObj>
                </mc:Choice>
                <mc:Fallback>
                  <p:oleObj name="Equation" r:id="rId9" imgW="177480" imgH="190440" progId="Equation.DSMT4">
                    <p:embed/>
                    <p:pic>
                      <p:nvPicPr>
                        <p:cNvPr id="117813" name="Object 53"/>
                        <p:cNvPicPr>
                          <a:picLocks noChangeAspect="1" noChangeArrowheads="1"/>
                        </p:cNvPicPr>
                        <p:nvPr/>
                      </p:nvPicPr>
                      <p:blipFill>
                        <a:blip r:embed="rId10"/>
                        <a:srcRect/>
                        <a:stretch>
                          <a:fillRect/>
                        </a:stretch>
                      </p:blipFill>
                      <p:spPr bwMode="auto">
                        <a:xfrm>
                          <a:off x="7536267" y="3197221"/>
                          <a:ext cx="40820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54">
              <a:extLst>
                <a:ext uri="{FF2B5EF4-FFF2-40B4-BE49-F238E27FC236}">
                  <a16:creationId xmlns:a16="http://schemas.microsoft.com/office/drawing/2014/main" id="{03424850-29B0-491E-9D7D-9633AA5E1BAB}"/>
                </a:ext>
              </a:extLst>
            </p:cNvPr>
            <p:cNvGraphicFramePr>
              <a:graphicFrameLocks noChangeAspect="1"/>
            </p:cNvGraphicFramePr>
            <p:nvPr>
              <p:extLst>
                <p:ext uri="{D42A27DB-BD31-4B8C-83A1-F6EECF244321}">
                  <p14:modId xmlns:p14="http://schemas.microsoft.com/office/powerpoint/2010/main" val="4177167430"/>
                </p:ext>
              </p:extLst>
            </p:nvPr>
          </p:nvGraphicFramePr>
          <p:xfrm>
            <a:off x="6235237" y="2817187"/>
            <a:ext cx="761184" cy="548640"/>
          </p:xfrm>
          <a:graphic>
            <a:graphicData uri="http://schemas.openxmlformats.org/presentationml/2006/ole">
              <mc:AlternateContent xmlns:mc="http://schemas.openxmlformats.org/markup-compatibility/2006">
                <mc:Choice xmlns:v="urn:schemas-microsoft-com:vml" Requires="v">
                  <p:oleObj spid="_x0000_s6556" name="Equation" r:id="rId11" imgW="317160" imgH="228600" progId="Equation.DSMT4">
                    <p:embed/>
                  </p:oleObj>
                </mc:Choice>
                <mc:Fallback>
                  <p:oleObj name="Equation" r:id="rId11" imgW="317160" imgH="228600" progId="Equation.DSMT4">
                    <p:embed/>
                    <p:pic>
                      <p:nvPicPr>
                        <p:cNvPr id="117814" name="Object 54"/>
                        <p:cNvPicPr>
                          <a:picLocks noChangeAspect="1" noChangeArrowheads="1"/>
                        </p:cNvPicPr>
                        <p:nvPr/>
                      </p:nvPicPr>
                      <p:blipFill>
                        <a:blip r:embed="rId12"/>
                        <a:srcRect/>
                        <a:stretch>
                          <a:fillRect/>
                        </a:stretch>
                      </p:blipFill>
                      <p:spPr bwMode="auto">
                        <a:xfrm>
                          <a:off x="6235237" y="2817187"/>
                          <a:ext cx="761184" cy="548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Freeform 55">
              <a:extLst>
                <a:ext uri="{FF2B5EF4-FFF2-40B4-BE49-F238E27FC236}">
                  <a16:creationId xmlns:a16="http://schemas.microsoft.com/office/drawing/2014/main" id="{49C40DD3-E704-497F-AE01-E9AEA1758187}"/>
                </a:ext>
              </a:extLst>
            </p:cNvPr>
            <p:cNvSpPr>
              <a:spLocks/>
            </p:cNvSpPr>
            <p:nvPr/>
          </p:nvSpPr>
          <p:spPr bwMode="auto">
            <a:xfrm flipV="1">
              <a:off x="6823774" y="2107719"/>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23" name="Line 56">
              <a:extLst>
                <a:ext uri="{FF2B5EF4-FFF2-40B4-BE49-F238E27FC236}">
                  <a16:creationId xmlns:a16="http://schemas.microsoft.com/office/drawing/2014/main" id="{490E3AEF-5059-4771-BD1F-1E127CDA424C}"/>
                </a:ext>
              </a:extLst>
            </p:cNvPr>
            <p:cNvSpPr>
              <a:spLocks noChangeShapeType="1"/>
            </p:cNvSpPr>
            <p:nvPr/>
          </p:nvSpPr>
          <p:spPr bwMode="auto">
            <a:xfrm>
              <a:off x="7426593" y="4193467"/>
              <a:ext cx="0" cy="595380"/>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24" name="Object 57">
              <a:extLst>
                <a:ext uri="{FF2B5EF4-FFF2-40B4-BE49-F238E27FC236}">
                  <a16:creationId xmlns:a16="http://schemas.microsoft.com/office/drawing/2014/main" id="{C9D35C99-EF4D-4DE0-9DE6-7E0B9FF29CBD}"/>
                </a:ext>
              </a:extLst>
            </p:cNvPr>
            <p:cNvGraphicFramePr>
              <a:graphicFrameLocks noChangeAspect="1"/>
            </p:cNvGraphicFramePr>
            <p:nvPr>
              <p:extLst>
                <p:ext uri="{D42A27DB-BD31-4B8C-83A1-F6EECF244321}">
                  <p14:modId xmlns:p14="http://schemas.microsoft.com/office/powerpoint/2010/main" val="3085244769"/>
                </p:ext>
              </p:extLst>
            </p:nvPr>
          </p:nvGraphicFramePr>
          <p:xfrm>
            <a:off x="7531879" y="4491157"/>
            <a:ext cx="609120" cy="487296"/>
          </p:xfrm>
          <a:graphic>
            <a:graphicData uri="http://schemas.openxmlformats.org/presentationml/2006/ole">
              <mc:AlternateContent xmlns:mc="http://schemas.openxmlformats.org/markup-compatibility/2006">
                <mc:Choice xmlns:v="urn:schemas-microsoft-com:vml" Requires="v">
                  <p:oleObj spid="_x0000_s6557" name="Equation" r:id="rId13" imgW="253800" imgH="203040" progId="Equation.DSMT4">
                    <p:embed/>
                  </p:oleObj>
                </mc:Choice>
                <mc:Fallback>
                  <p:oleObj name="Equation" r:id="rId13" imgW="253800" imgH="203040" progId="Equation.DSMT4">
                    <p:embed/>
                    <p:pic>
                      <p:nvPicPr>
                        <p:cNvPr id="117817" name="Object 57"/>
                        <p:cNvPicPr>
                          <a:picLocks noChangeAspect="1" noChangeArrowheads="1"/>
                        </p:cNvPicPr>
                        <p:nvPr/>
                      </p:nvPicPr>
                      <p:blipFill>
                        <a:blip r:embed="rId14"/>
                        <a:srcRect/>
                        <a:stretch>
                          <a:fillRect/>
                        </a:stretch>
                      </p:blipFill>
                      <p:spPr bwMode="auto">
                        <a:xfrm>
                          <a:off x="7531879" y="4491157"/>
                          <a:ext cx="609120" cy="4872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Freeform 58">
              <a:extLst>
                <a:ext uri="{FF2B5EF4-FFF2-40B4-BE49-F238E27FC236}">
                  <a16:creationId xmlns:a16="http://schemas.microsoft.com/office/drawing/2014/main" id="{DD28726B-F189-45E7-A394-5255863FC2C0}"/>
                </a:ext>
              </a:extLst>
            </p:cNvPr>
            <p:cNvSpPr>
              <a:spLocks/>
            </p:cNvSpPr>
            <p:nvPr/>
          </p:nvSpPr>
          <p:spPr bwMode="auto">
            <a:xfrm flipV="1">
              <a:off x="7440745" y="2140083"/>
              <a:ext cx="5307" cy="762831"/>
            </a:xfrm>
            <a:custGeom>
              <a:avLst/>
              <a:gdLst>
                <a:gd name="T0" fmla="*/ 0 w 3"/>
                <a:gd name="T1" fmla="*/ 451 h 451"/>
                <a:gd name="T2" fmla="*/ 3 w 3"/>
                <a:gd name="T3" fmla="*/ 0 h 451"/>
              </a:gdLst>
              <a:ahLst/>
              <a:cxnLst>
                <a:cxn ang="0">
                  <a:pos x="T0" y="T1"/>
                </a:cxn>
                <a:cxn ang="0">
                  <a:pos x="T2" y="T3"/>
                </a:cxn>
              </a:cxnLst>
              <a:rect l="0" t="0" r="r" b="b"/>
              <a:pathLst>
                <a:path w="3" h="451">
                  <a:moveTo>
                    <a:pt x="0" y="451"/>
                  </a:moveTo>
                  <a:lnTo>
                    <a:pt x="3" y="0"/>
                  </a:lnTo>
                </a:path>
              </a:pathLst>
            </a:custGeom>
            <a:noFill/>
            <a:ln w="38100" cmpd="sng">
              <a:solidFill>
                <a:srgbClr val="0000FF"/>
              </a:solidFill>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26" name="Object 59">
              <a:extLst>
                <a:ext uri="{FF2B5EF4-FFF2-40B4-BE49-F238E27FC236}">
                  <a16:creationId xmlns:a16="http://schemas.microsoft.com/office/drawing/2014/main" id="{87C594B3-3450-4DD8-B7FA-AFE8FDA6CD60}"/>
                </a:ext>
              </a:extLst>
            </p:cNvPr>
            <p:cNvGraphicFramePr>
              <a:graphicFrameLocks noChangeAspect="1"/>
            </p:cNvGraphicFramePr>
            <p:nvPr>
              <p:extLst>
                <p:ext uri="{D42A27DB-BD31-4B8C-83A1-F6EECF244321}">
                  <p14:modId xmlns:p14="http://schemas.microsoft.com/office/powerpoint/2010/main" val="1279383200"/>
                </p:ext>
              </p:extLst>
            </p:nvPr>
          </p:nvGraphicFramePr>
          <p:xfrm>
            <a:off x="7564199" y="2451916"/>
            <a:ext cx="350244" cy="438012"/>
          </p:xfrm>
          <a:graphic>
            <a:graphicData uri="http://schemas.openxmlformats.org/presentationml/2006/ole">
              <mc:AlternateContent xmlns:mc="http://schemas.openxmlformats.org/markup-compatibility/2006">
                <mc:Choice xmlns:v="urn:schemas-microsoft-com:vml" Requires="v">
                  <p:oleObj spid="_x0000_s6558" name="Equation" r:id="rId15" imgW="152280" imgH="190440" progId="Equation.DSMT4">
                    <p:embed/>
                  </p:oleObj>
                </mc:Choice>
                <mc:Fallback>
                  <p:oleObj name="Equation" r:id="rId15" imgW="152280" imgH="190440" progId="Equation.DSMT4">
                    <p:embed/>
                    <p:pic>
                      <p:nvPicPr>
                        <p:cNvPr id="117819" name="Object 59"/>
                        <p:cNvPicPr>
                          <a:picLocks noChangeAspect="1" noChangeArrowheads="1"/>
                        </p:cNvPicPr>
                        <p:nvPr/>
                      </p:nvPicPr>
                      <p:blipFill>
                        <a:blip r:embed="rId16"/>
                        <a:srcRect/>
                        <a:stretch>
                          <a:fillRect/>
                        </a:stretch>
                      </p:blipFill>
                      <p:spPr bwMode="auto">
                        <a:xfrm>
                          <a:off x="7564199" y="2451916"/>
                          <a:ext cx="350244"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 name="Object 60">
              <a:extLst>
                <a:ext uri="{FF2B5EF4-FFF2-40B4-BE49-F238E27FC236}">
                  <a16:creationId xmlns:a16="http://schemas.microsoft.com/office/drawing/2014/main" id="{A0B6A651-2A3D-4639-99DA-E600351E31AF}"/>
                </a:ext>
              </a:extLst>
            </p:cNvPr>
            <p:cNvGraphicFramePr>
              <a:graphicFrameLocks noChangeAspect="1"/>
            </p:cNvGraphicFramePr>
            <p:nvPr>
              <p:extLst>
                <p:ext uri="{D42A27DB-BD31-4B8C-83A1-F6EECF244321}">
                  <p14:modId xmlns:p14="http://schemas.microsoft.com/office/powerpoint/2010/main" val="3170502980"/>
                </p:ext>
              </p:extLst>
            </p:nvPr>
          </p:nvGraphicFramePr>
          <p:xfrm>
            <a:off x="6800393" y="1940495"/>
            <a:ext cx="517536" cy="548640"/>
          </p:xfrm>
          <a:graphic>
            <a:graphicData uri="http://schemas.openxmlformats.org/presentationml/2006/ole">
              <mc:AlternateContent xmlns:mc="http://schemas.openxmlformats.org/markup-compatibility/2006">
                <mc:Choice xmlns:v="urn:schemas-microsoft-com:vml" Requires="v">
                  <p:oleObj spid="_x0000_s6559" name="Equation" r:id="rId17" imgW="215640" imgH="228600" progId="Equation.DSMT4">
                    <p:embed/>
                  </p:oleObj>
                </mc:Choice>
                <mc:Fallback>
                  <p:oleObj name="Equation" r:id="rId17" imgW="215640" imgH="228600" progId="Equation.DSMT4">
                    <p:embed/>
                    <p:pic>
                      <p:nvPicPr>
                        <p:cNvPr id="117820" name="Object 60"/>
                        <p:cNvPicPr>
                          <a:picLocks noChangeAspect="1" noChangeArrowheads="1"/>
                        </p:cNvPicPr>
                        <p:nvPr/>
                      </p:nvPicPr>
                      <p:blipFill>
                        <a:blip r:embed="rId18"/>
                        <a:srcRect/>
                        <a:stretch>
                          <a:fillRect/>
                        </a:stretch>
                      </p:blipFill>
                      <p:spPr bwMode="auto">
                        <a:xfrm>
                          <a:off x="6800393" y="1940495"/>
                          <a:ext cx="517536" cy="548640"/>
                        </a:xfrm>
                        <a:prstGeom prst="rect">
                          <a:avLst/>
                        </a:prstGeom>
                        <a:noFill/>
                        <a:ln>
                          <a:noFill/>
                        </a:ln>
                        <a:effectLst/>
                      </p:spPr>
                    </p:pic>
                  </p:oleObj>
                </mc:Fallback>
              </mc:AlternateContent>
            </a:graphicData>
          </a:graphic>
        </p:graphicFrame>
        <p:graphicFrame>
          <p:nvGraphicFramePr>
            <p:cNvPr id="31" name="Object 66">
              <a:extLst>
                <a:ext uri="{FF2B5EF4-FFF2-40B4-BE49-F238E27FC236}">
                  <a16:creationId xmlns:a16="http://schemas.microsoft.com/office/drawing/2014/main" id="{43DC6287-2CB7-44E5-9FC6-0AD4ECBFB19F}"/>
                </a:ext>
              </a:extLst>
            </p:cNvPr>
            <p:cNvGraphicFramePr>
              <a:graphicFrameLocks noChangeAspect="1"/>
            </p:cNvGraphicFramePr>
            <p:nvPr>
              <p:extLst>
                <p:ext uri="{D42A27DB-BD31-4B8C-83A1-F6EECF244321}">
                  <p14:modId xmlns:p14="http://schemas.microsoft.com/office/powerpoint/2010/main" val="3350665945"/>
                </p:ext>
              </p:extLst>
            </p:nvPr>
          </p:nvGraphicFramePr>
          <p:xfrm>
            <a:off x="6867525" y="612775"/>
            <a:ext cx="438012" cy="438012"/>
          </p:xfrm>
          <a:graphic>
            <a:graphicData uri="http://schemas.openxmlformats.org/presentationml/2006/ole">
              <mc:AlternateContent xmlns:mc="http://schemas.openxmlformats.org/markup-compatibility/2006">
                <mc:Choice xmlns:v="urn:schemas-microsoft-com:vml" Requires="v">
                  <p:oleObj spid="_x0000_s6560" name="Equation" r:id="rId19" imgW="190440" imgH="190440" progId="Equation.DSMT4">
                    <p:embed/>
                  </p:oleObj>
                </mc:Choice>
                <mc:Fallback>
                  <p:oleObj name="Equation" r:id="rId19" imgW="190440" imgH="190440" progId="Equation.DSMT4">
                    <p:embed/>
                    <p:pic>
                      <p:nvPicPr>
                        <p:cNvPr id="117826" name="Object 66"/>
                        <p:cNvPicPr>
                          <a:picLocks noChangeAspect="1" noChangeArrowheads="1"/>
                        </p:cNvPicPr>
                        <p:nvPr/>
                      </p:nvPicPr>
                      <p:blipFill>
                        <a:blip r:embed="rId20"/>
                        <a:srcRect/>
                        <a:stretch>
                          <a:fillRect/>
                        </a:stretch>
                      </p:blipFill>
                      <p:spPr bwMode="auto">
                        <a:xfrm>
                          <a:off x="6867525" y="612775"/>
                          <a:ext cx="438012" cy="4380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7" name="直接连接符 36">
              <a:extLst>
                <a:ext uri="{FF2B5EF4-FFF2-40B4-BE49-F238E27FC236}">
                  <a16:creationId xmlns:a16="http://schemas.microsoft.com/office/drawing/2014/main" id="{5BE24E39-2F57-4AF1-B965-0147AE768750}"/>
                </a:ext>
              </a:extLst>
            </p:cNvPr>
            <p:cNvCxnSpPr>
              <a:cxnSpLocks/>
            </p:cNvCxnSpPr>
            <p:nvPr/>
          </p:nvCxnSpPr>
          <p:spPr>
            <a:xfrm>
              <a:off x="6822316" y="1284621"/>
              <a:ext cx="2842" cy="81825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reeform 67">
              <a:extLst>
                <a:ext uri="{FF2B5EF4-FFF2-40B4-BE49-F238E27FC236}">
                  <a16:creationId xmlns:a16="http://schemas.microsoft.com/office/drawing/2014/main" id="{FC5F9D4E-F0ED-4047-AAD9-BE01937C096A}"/>
                </a:ext>
              </a:extLst>
            </p:cNvPr>
            <p:cNvSpPr>
              <a:spLocks/>
            </p:cNvSpPr>
            <p:nvPr/>
          </p:nvSpPr>
          <p:spPr bwMode="auto">
            <a:xfrm>
              <a:off x="6823389" y="714215"/>
              <a:ext cx="1769" cy="1344679"/>
            </a:xfrm>
            <a:custGeom>
              <a:avLst/>
              <a:gdLst>
                <a:gd name="T0" fmla="*/ 0 w 1"/>
                <a:gd name="T1" fmla="*/ 795 h 795"/>
                <a:gd name="T2" fmla="*/ 0 w 1"/>
                <a:gd name="T3" fmla="*/ 0 h 795"/>
              </a:gdLst>
              <a:ahLst/>
              <a:cxnLst>
                <a:cxn ang="0">
                  <a:pos x="T0" y="T1"/>
                </a:cxn>
                <a:cxn ang="0">
                  <a:pos x="T2" y="T3"/>
                </a:cxn>
              </a:cxnLst>
              <a:rect l="0" t="0" r="r" b="b"/>
              <a:pathLst>
                <a:path w="1" h="795">
                  <a:moveTo>
                    <a:pt x="0" y="795"/>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sp>
        <p:nvSpPr>
          <p:cNvPr id="40" name="文本框 39">
            <a:extLst>
              <a:ext uri="{FF2B5EF4-FFF2-40B4-BE49-F238E27FC236}">
                <a16:creationId xmlns:a16="http://schemas.microsoft.com/office/drawing/2014/main" id="{2A527477-9164-4D84-A2DF-6B28CC2A7C4D}"/>
              </a:ext>
            </a:extLst>
          </p:cNvPr>
          <p:cNvSpPr txBox="1"/>
          <p:nvPr/>
        </p:nvSpPr>
        <p:spPr>
          <a:xfrm>
            <a:off x="335667" y="4023262"/>
            <a:ext cx="5294192" cy="1815882"/>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分析：</a:t>
            </a:r>
            <a:r>
              <a:rPr lang="zh-CN" altLang="en-US" sz="2800" b="1" dirty="0">
                <a:latin typeface="华文楷体" panose="02010600040101010101" pitchFamily="2" charset="-122"/>
                <a:ea typeface="华文楷体" panose="02010600040101010101" pitchFamily="2" charset="-122"/>
              </a:rPr>
              <a:t>滑轮受力中，重力、支撑力过轴，力矩为零，滑轮的转动只与绳的拉力有关。另外，滑轮的转动速度与绳下降速度相关联。</a:t>
            </a:r>
          </a:p>
        </p:txBody>
      </p:sp>
    </p:spTree>
    <p:extLst>
      <p:ext uri="{BB962C8B-B14F-4D97-AF65-F5344CB8AC3E}">
        <p14:creationId xmlns:p14="http://schemas.microsoft.com/office/powerpoint/2010/main" val="222559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up)">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up)">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40" grpId="0"/>
    </p:bldLst>
  </p:timing>
</p:sld>
</file>

<file path=ppt/tags/tag1.xml><?xml version="1.0" encoding="utf-8"?>
<p:tagLst xmlns:a="http://schemas.openxmlformats.org/drawingml/2006/main" xmlns:r="http://schemas.openxmlformats.org/officeDocument/2006/relationships" xmlns:p="http://schemas.openxmlformats.org/presentationml/2006/main">
  <p:tag name="RAINPROBLEM" val="ShortAnswer"/>
  <p:tag name="PROBLEMSCORE" val="10.0"/>
  <p:tag name="PROBLEMHASREMARK" val="True"/>
  <p:tag name="PROBLEMVOICEALLOWED" val="False"/>
</p:tagLst>
</file>

<file path=ppt/tags/tag10.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1.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2.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3.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ShortAnswer"/>
</p:tagLst>
</file>

<file path=ppt/tags/tag14.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6.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8.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9.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2.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20.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3.xml><?xml version="1.0" encoding="utf-8"?>
<p:tagLst xmlns:a="http://schemas.openxmlformats.org/drawingml/2006/main" xmlns:r="http://schemas.openxmlformats.org/officeDocument/2006/relationships" xmlns:p="http://schemas.openxmlformats.org/presentationml/2006/main">
  <p:tag name="RAINPROBLEM" val="ProblemSubmit"/>
  <p:tag name="RAINPROBLEMTYPE" val="ShortAnswer"/>
</p:tagLst>
</file>

<file path=ppt/tags/tag4.xml><?xml version="1.0" encoding="utf-8"?>
<p:tagLst xmlns:a="http://schemas.openxmlformats.org/drawingml/2006/main" xmlns:r="http://schemas.openxmlformats.org/officeDocument/2006/relationships" xmlns:p="http://schemas.openxmlformats.org/presentationml/2006/main">
  <p:tag name="PRODUCTVERSIONTIP" val="PRODUCTVERSIONTIP"/>
</p:tagLst>
</file>

<file path=ppt/tags/tag5.xml><?xml version="1.0" encoding="utf-8"?>
<p:tagLst xmlns:a="http://schemas.openxmlformats.org/drawingml/2006/main" xmlns:r="http://schemas.openxmlformats.org/officeDocument/2006/relationships" xmlns:p="http://schemas.openxmlformats.org/presentationml/2006/main">
  <p:tag name="RAINPROBLEM" val="ProblemRemarkBoard"/>
</p:tagLst>
</file>

<file path=ppt/tags/tag6.xml><?xml version="1.0" encoding="utf-8"?>
<p:tagLst xmlns:a="http://schemas.openxmlformats.org/drawingml/2006/main" xmlns:r="http://schemas.openxmlformats.org/officeDocument/2006/relationships" xmlns:p="http://schemas.openxmlformats.org/presentationml/2006/main">
  <p:tag name="PROBLEMREMARKTITLE" val="ProblemRemarkBoardTip"/>
</p:tagLst>
</file>

<file path=ppt/tags/tag7.xml><?xml version="1.0" encoding="utf-8"?>
<p:tagLst xmlns:a="http://schemas.openxmlformats.org/drawingml/2006/main" xmlns:r="http://schemas.openxmlformats.org/officeDocument/2006/relationships" xmlns:p="http://schemas.openxmlformats.org/presentationml/2006/main">
  <p:tag name="RAINPROBLEM" val="ProblemRemark"/>
</p:tagLst>
</file>

<file path=ppt/tags/tag8.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9.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1891</TotalTime>
  <Words>1136</Words>
  <Application>Microsoft Office PowerPoint</Application>
  <PresentationFormat>全屏显示(4:3)</PresentationFormat>
  <Paragraphs>138</Paragraphs>
  <Slides>21</Slides>
  <Notes>0</Notes>
  <HiddenSlides>3</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34" baseType="lpstr">
      <vt:lpstr>等线</vt:lpstr>
      <vt:lpstr>黑体</vt:lpstr>
      <vt:lpstr>华文楷体</vt:lpstr>
      <vt:lpstr>Microsoft Yahei</vt:lpstr>
      <vt:lpstr>Arial</vt:lpstr>
      <vt:lpstr>Calibri</vt:lpstr>
      <vt:lpstr>Calibri Light</vt:lpstr>
      <vt:lpstr>Marlett</vt:lpstr>
      <vt:lpstr>Times New Roman</vt:lpstr>
      <vt:lpstr>Office 主题​​</vt:lpstr>
      <vt:lpstr>Equation</vt:lpstr>
      <vt:lpstr>公式</vt:lpstr>
      <vt:lpstr>MathType 6.0 Equation</vt:lpstr>
      <vt:lpstr>大学物理学基础   </vt:lpstr>
      <vt:lpstr>PowerPoint 演示文稿</vt:lpstr>
      <vt:lpstr>PowerPoint 演示文稿</vt:lpstr>
      <vt:lpstr>§4.3  刚体定轴转动定律</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246</cp:revision>
  <dcterms:created xsi:type="dcterms:W3CDTF">2020-01-03T06:26:40Z</dcterms:created>
  <dcterms:modified xsi:type="dcterms:W3CDTF">2020-03-27T03:17:00Z</dcterms:modified>
</cp:coreProperties>
</file>