
<file path=[Content_Types].xml><?xml version="1.0" encoding="utf-8"?>
<Types xmlns="http://schemas.openxmlformats.org/package/2006/content-types">
  <Default Extension="bin" ContentType="application/vnd.openxmlformats-officedocument.oleObject"/>
  <Default Extension="tmp"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8" r:id="rId3"/>
    <p:sldId id="289" r:id="rId4"/>
    <p:sldId id="257" r:id="rId5"/>
    <p:sldId id="302" r:id="rId6"/>
    <p:sldId id="305" r:id="rId7"/>
    <p:sldId id="306" r:id="rId8"/>
    <p:sldId id="336" r:id="rId9"/>
    <p:sldId id="312" r:id="rId10"/>
    <p:sldId id="313" r:id="rId11"/>
    <p:sldId id="314" r:id="rId12"/>
    <p:sldId id="315" r:id="rId13"/>
    <p:sldId id="316" r:id="rId14"/>
    <p:sldId id="317" r:id="rId15"/>
    <p:sldId id="319" r:id="rId16"/>
    <p:sldId id="320" r:id="rId17"/>
    <p:sldId id="334" r:id="rId18"/>
    <p:sldId id="318" r:id="rId19"/>
    <p:sldId id="332" r:id="rId20"/>
    <p:sldId id="333" r:id="rId21"/>
    <p:sldId id="310" r:id="rId22"/>
    <p:sldId id="308" r:id="rId23"/>
    <p:sldId id="311" r:id="rId24"/>
    <p:sldId id="322" r:id="rId25"/>
    <p:sldId id="325" r:id="rId26"/>
    <p:sldId id="324" r:id="rId27"/>
    <p:sldId id="331" r:id="rId28"/>
    <p:sldId id="327" r:id="rId29"/>
    <p:sldId id="328" r:id="rId30"/>
    <p:sldId id="329" r:id="rId31"/>
    <p:sldId id="330"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CC"/>
    <a:srgbClr val="FF66FF"/>
    <a:srgbClr val="FF33CC"/>
    <a:srgbClr val="FF00FF"/>
    <a:srgbClr val="CC00FF"/>
    <a:srgbClr val="0000CC"/>
    <a:srgbClr val="7E0C6E"/>
    <a:srgbClr val="861054"/>
    <a:srgbClr val="8D0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73" d="100"/>
          <a:sy n="73" d="100"/>
        </p:scale>
        <p:origin x="-30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68.wmf"/><Relationship Id="rId13" Type="http://schemas.openxmlformats.org/officeDocument/2006/relationships/image" Target="../media/image73.wmf"/><Relationship Id="rId3" Type="http://schemas.openxmlformats.org/officeDocument/2006/relationships/image" Target="../media/image61.wmf"/><Relationship Id="rId7" Type="http://schemas.openxmlformats.org/officeDocument/2006/relationships/image" Target="../media/image67.wmf"/><Relationship Id="rId12" Type="http://schemas.openxmlformats.org/officeDocument/2006/relationships/image" Target="../media/image72.wmf"/><Relationship Id="rId2" Type="http://schemas.openxmlformats.org/officeDocument/2006/relationships/image" Target="../media/image60.wmf"/><Relationship Id="rId1" Type="http://schemas.openxmlformats.org/officeDocument/2006/relationships/image" Target="../media/image66.wmf"/><Relationship Id="rId6" Type="http://schemas.openxmlformats.org/officeDocument/2006/relationships/image" Target="../media/image64.wmf"/><Relationship Id="rId11" Type="http://schemas.openxmlformats.org/officeDocument/2006/relationships/image" Target="../media/image71.wmf"/><Relationship Id="rId5" Type="http://schemas.openxmlformats.org/officeDocument/2006/relationships/image" Target="../media/image63.wmf"/><Relationship Id="rId10" Type="http://schemas.openxmlformats.org/officeDocument/2006/relationships/image" Target="../media/image70.wmf"/><Relationship Id="rId4" Type="http://schemas.openxmlformats.org/officeDocument/2006/relationships/image" Target="../media/image62.emf"/><Relationship Id="rId9" Type="http://schemas.openxmlformats.org/officeDocument/2006/relationships/image" Target="../media/image69.wmf"/><Relationship Id="rId14" Type="http://schemas.openxmlformats.org/officeDocument/2006/relationships/image" Target="../media/image7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76.wmf"/><Relationship Id="rId1" Type="http://schemas.openxmlformats.org/officeDocument/2006/relationships/image" Target="../media/image75.wmf"/><Relationship Id="rId6" Type="http://schemas.openxmlformats.org/officeDocument/2006/relationships/image" Target="../media/image78.wmf"/><Relationship Id="rId5" Type="http://schemas.openxmlformats.org/officeDocument/2006/relationships/image" Target="../media/image74.wmf"/><Relationship Id="rId4" Type="http://schemas.openxmlformats.org/officeDocument/2006/relationships/image" Target="../media/image73.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80.wmf"/><Relationship Id="rId13" Type="http://schemas.openxmlformats.org/officeDocument/2006/relationships/image" Target="../media/image85.wmf"/><Relationship Id="rId3" Type="http://schemas.openxmlformats.org/officeDocument/2006/relationships/image" Target="../media/image61.wmf"/><Relationship Id="rId7" Type="http://schemas.openxmlformats.org/officeDocument/2006/relationships/image" Target="../media/image67.wmf"/><Relationship Id="rId12" Type="http://schemas.openxmlformats.org/officeDocument/2006/relationships/image" Target="../media/image84.wmf"/><Relationship Id="rId2" Type="http://schemas.openxmlformats.org/officeDocument/2006/relationships/image" Target="../media/image60.wmf"/><Relationship Id="rId1" Type="http://schemas.openxmlformats.org/officeDocument/2006/relationships/image" Target="../media/image66.wmf"/><Relationship Id="rId6" Type="http://schemas.openxmlformats.org/officeDocument/2006/relationships/image" Target="../media/image64.wmf"/><Relationship Id="rId11" Type="http://schemas.openxmlformats.org/officeDocument/2006/relationships/image" Target="../media/image83.wmf"/><Relationship Id="rId5" Type="http://schemas.openxmlformats.org/officeDocument/2006/relationships/image" Target="../media/image63.wmf"/><Relationship Id="rId10" Type="http://schemas.openxmlformats.org/officeDocument/2006/relationships/image" Target="../media/image82.wmf"/><Relationship Id="rId4" Type="http://schemas.openxmlformats.org/officeDocument/2006/relationships/image" Target="../media/image62.emf"/><Relationship Id="rId9" Type="http://schemas.openxmlformats.org/officeDocument/2006/relationships/image" Target="../media/image81.wmf"/><Relationship Id="rId14" Type="http://schemas.openxmlformats.org/officeDocument/2006/relationships/image" Target="../media/image86.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94.wmf"/><Relationship Id="rId3" Type="http://schemas.openxmlformats.org/officeDocument/2006/relationships/image" Target="../media/image89.wmf"/><Relationship Id="rId7" Type="http://schemas.openxmlformats.org/officeDocument/2006/relationships/image" Target="../media/image93.wmf"/><Relationship Id="rId2" Type="http://schemas.openxmlformats.org/officeDocument/2006/relationships/image" Target="../media/image88.wmf"/><Relationship Id="rId1" Type="http://schemas.openxmlformats.org/officeDocument/2006/relationships/image" Target="../media/image87.wmf"/><Relationship Id="rId6" Type="http://schemas.openxmlformats.org/officeDocument/2006/relationships/image" Target="../media/image92.wmf"/><Relationship Id="rId5" Type="http://schemas.openxmlformats.org/officeDocument/2006/relationships/image" Target="../media/image91.wmf"/><Relationship Id="rId4" Type="http://schemas.openxmlformats.org/officeDocument/2006/relationships/image" Target="../media/image90.wmf"/><Relationship Id="rId9" Type="http://schemas.openxmlformats.org/officeDocument/2006/relationships/image" Target="../media/image9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98.wmf"/><Relationship Id="rId2" Type="http://schemas.openxmlformats.org/officeDocument/2006/relationships/image" Target="../media/image97.wmf"/><Relationship Id="rId1" Type="http://schemas.openxmlformats.org/officeDocument/2006/relationships/image" Target="../media/image96.wmf"/><Relationship Id="rId5" Type="http://schemas.openxmlformats.org/officeDocument/2006/relationships/image" Target="../media/image100.wmf"/><Relationship Id="rId4" Type="http://schemas.openxmlformats.org/officeDocument/2006/relationships/image" Target="../media/image9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03.wmf"/><Relationship Id="rId2" Type="http://schemas.openxmlformats.org/officeDocument/2006/relationships/image" Target="../media/image102.wmf"/><Relationship Id="rId1" Type="http://schemas.openxmlformats.org/officeDocument/2006/relationships/image" Target="../media/image101.wmf"/><Relationship Id="rId6" Type="http://schemas.openxmlformats.org/officeDocument/2006/relationships/image" Target="../media/image106.wmf"/><Relationship Id="rId5" Type="http://schemas.openxmlformats.org/officeDocument/2006/relationships/image" Target="../media/image105.wmf"/><Relationship Id="rId4" Type="http://schemas.openxmlformats.org/officeDocument/2006/relationships/image" Target="../media/image10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108.wmf"/><Relationship Id="rId1" Type="http://schemas.openxmlformats.org/officeDocument/2006/relationships/image" Target="../media/image107.wmf"/><Relationship Id="rId4" Type="http://schemas.openxmlformats.org/officeDocument/2006/relationships/image" Target="../media/image109.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111.wmf"/><Relationship Id="rId1" Type="http://schemas.openxmlformats.org/officeDocument/2006/relationships/image" Target="../media/image110.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114.wmf"/><Relationship Id="rId2" Type="http://schemas.openxmlformats.org/officeDocument/2006/relationships/image" Target="../media/image113.wmf"/><Relationship Id="rId1" Type="http://schemas.openxmlformats.org/officeDocument/2006/relationships/image" Target="../media/image112.wmf"/><Relationship Id="rId6" Type="http://schemas.openxmlformats.org/officeDocument/2006/relationships/image" Target="../media/image117.wmf"/><Relationship Id="rId5" Type="http://schemas.openxmlformats.org/officeDocument/2006/relationships/image" Target="../media/image116.wmf"/><Relationship Id="rId4" Type="http://schemas.openxmlformats.org/officeDocument/2006/relationships/image" Target="../media/image115.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125.wmf"/><Relationship Id="rId3" Type="http://schemas.openxmlformats.org/officeDocument/2006/relationships/image" Target="../media/image120.wmf"/><Relationship Id="rId7" Type="http://schemas.openxmlformats.org/officeDocument/2006/relationships/image" Target="../media/image124.wmf"/><Relationship Id="rId12" Type="http://schemas.openxmlformats.org/officeDocument/2006/relationships/image" Target="../media/image129.wmf"/><Relationship Id="rId2" Type="http://schemas.openxmlformats.org/officeDocument/2006/relationships/image" Target="../media/image119.wmf"/><Relationship Id="rId1" Type="http://schemas.openxmlformats.org/officeDocument/2006/relationships/image" Target="../media/image118.wmf"/><Relationship Id="rId6" Type="http://schemas.openxmlformats.org/officeDocument/2006/relationships/image" Target="../media/image123.wmf"/><Relationship Id="rId11" Type="http://schemas.openxmlformats.org/officeDocument/2006/relationships/image" Target="../media/image128.wmf"/><Relationship Id="rId5" Type="http://schemas.openxmlformats.org/officeDocument/2006/relationships/image" Target="../media/image122.wmf"/><Relationship Id="rId10" Type="http://schemas.openxmlformats.org/officeDocument/2006/relationships/image" Target="../media/image127.wmf"/><Relationship Id="rId4" Type="http://schemas.openxmlformats.org/officeDocument/2006/relationships/image" Target="../media/image121.wmf"/><Relationship Id="rId9" Type="http://schemas.openxmlformats.org/officeDocument/2006/relationships/image" Target="../media/image126.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image" Target="../media/image15.wmf"/><Relationship Id="rId3" Type="http://schemas.openxmlformats.org/officeDocument/2006/relationships/image" Target="../media/image5.wmf"/><Relationship Id="rId7" Type="http://schemas.openxmlformats.org/officeDocument/2006/relationships/image" Target="../media/image9.wmf"/><Relationship Id="rId12" Type="http://schemas.openxmlformats.org/officeDocument/2006/relationships/image" Target="../media/image14.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11" Type="http://schemas.openxmlformats.org/officeDocument/2006/relationships/image" Target="../media/image13.wmf"/><Relationship Id="rId5" Type="http://schemas.openxmlformats.org/officeDocument/2006/relationships/image" Target="../media/image7.wmf"/><Relationship Id="rId15" Type="http://schemas.openxmlformats.org/officeDocument/2006/relationships/image" Target="../media/image17.wmf"/><Relationship Id="rId10" Type="http://schemas.openxmlformats.org/officeDocument/2006/relationships/image" Target="../media/image12.wmf"/><Relationship Id="rId4" Type="http://schemas.openxmlformats.org/officeDocument/2006/relationships/image" Target="../media/image6.wmf"/><Relationship Id="rId9" Type="http://schemas.openxmlformats.org/officeDocument/2006/relationships/image" Target="../media/image11.wmf"/><Relationship Id="rId14" Type="http://schemas.openxmlformats.org/officeDocument/2006/relationships/image" Target="../media/image16.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137.wmf"/><Relationship Id="rId3" Type="http://schemas.openxmlformats.org/officeDocument/2006/relationships/image" Target="../media/image132.wmf"/><Relationship Id="rId7" Type="http://schemas.openxmlformats.org/officeDocument/2006/relationships/image" Target="../media/image136.wmf"/><Relationship Id="rId2" Type="http://schemas.openxmlformats.org/officeDocument/2006/relationships/image" Target="../media/image131.wmf"/><Relationship Id="rId1" Type="http://schemas.openxmlformats.org/officeDocument/2006/relationships/image" Target="../media/image130.wmf"/><Relationship Id="rId6" Type="http://schemas.openxmlformats.org/officeDocument/2006/relationships/image" Target="../media/image135.wmf"/><Relationship Id="rId5" Type="http://schemas.openxmlformats.org/officeDocument/2006/relationships/image" Target="../media/image134.wmf"/><Relationship Id="rId10" Type="http://schemas.openxmlformats.org/officeDocument/2006/relationships/image" Target="../media/image139.wmf"/><Relationship Id="rId4" Type="http://schemas.openxmlformats.org/officeDocument/2006/relationships/image" Target="../media/image133.wmf"/><Relationship Id="rId9" Type="http://schemas.openxmlformats.org/officeDocument/2006/relationships/image" Target="../media/image138.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142.wmf"/><Relationship Id="rId7" Type="http://schemas.openxmlformats.org/officeDocument/2006/relationships/image" Target="../media/image146.wmf"/><Relationship Id="rId2" Type="http://schemas.openxmlformats.org/officeDocument/2006/relationships/image" Target="../media/image141.wmf"/><Relationship Id="rId1" Type="http://schemas.openxmlformats.org/officeDocument/2006/relationships/image" Target="../media/image140.wmf"/><Relationship Id="rId6" Type="http://schemas.openxmlformats.org/officeDocument/2006/relationships/image" Target="../media/image145.wmf"/><Relationship Id="rId5" Type="http://schemas.openxmlformats.org/officeDocument/2006/relationships/image" Target="../media/image144.wmf"/><Relationship Id="rId4" Type="http://schemas.openxmlformats.org/officeDocument/2006/relationships/image" Target="../media/image143.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49.wmf"/><Relationship Id="rId2" Type="http://schemas.openxmlformats.org/officeDocument/2006/relationships/image" Target="../media/image148.wmf"/><Relationship Id="rId1" Type="http://schemas.openxmlformats.org/officeDocument/2006/relationships/image" Target="../media/image147.wmf"/><Relationship Id="rId5" Type="http://schemas.openxmlformats.org/officeDocument/2006/relationships/image" Target="../media/image151.wmf"/><Relationship Id="rId4" Type="http://schemas.openxmlformats.org/officeDocument/2006/relationships/image" Target="../media/image15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26.wmf"/><Relationship Id="rId7" Type="http://schemas.openxmlformats.org/officeDocument/2006/relationships/image" Target="../media/image30.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10" Type="http://schemas.openxmlformats.org/officeDocument/2006/relationships/image" Target="../media/image33.wmf"/><Relationship Id="rId4" Type="http://schemas.openxmlformats.org/officeDocument/2006/relationships/image" Target="../media/image27.wmf"/><Relationship Id="rId9" Type="http://schemas.openxmlformats.org/officeDocument/2006/relationships/image" Target="../media/image3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4" Type="http://schemas.openxmlformats.org/officeDocument/2006/relationships/image" Target="../media/image37.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image" Target="../media/image40.wmf"/><Relationship Id="rId7" Type="http://schemas.openxmlformats.org/officeDocument/2006/relationships/image" Target="../media/image44.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43.wmf"/><Relationship Id="rId11" Type="http://schemas.openxmlformats.org/officeDocument/2006/relationships/image" Target="../media/image48.wmf"/><Relationship Id="rId5" Type="http://schemas.openxmlformats.org/officeDocument/2006/relationships/image" Target="../media/image42.wmf"/><Relationship Id="rId10" Type="http://schemas.openxmlformats.org/officeDocument/2006/relationships/image" Target="../media/image47.wmf"/><Relationship Id="rId4" Type="http://schemas.openxmlformats.org/officeDocument/2006/relationships/image" Target="../media/image41.wmf"/><Relationship Id="rId9" Type="http://schemas.openxmlformats.org/officeDocument/2006/relationships/image" Target="../media/image46.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image" Target="../media/image51.wmf"/><Relationship Id="rId7" Type="http://schemas.openxmlformats.org/officeDocument/2006/relationships/image" Target="../media/image47.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63.wmf"/><Relationship Id="rId3" Type="http://schemas.openxmlformats.org/officeDocument/2006/relationships/image" Target="../media/image58.wmf"/><Relationship Id="rId7" Type="http://schemas.openxmlformats.org/officeDocument/2006/relationships/image" Target="../media/image62.emf"/><Relationship Id="rId2" Type="http://schemas.openxmlformats.org/officeDocument/2006/relationships/image" Target="../media/image57.wmf"/><Relationship Id="rId1" Type="http://schemas.openxmlformats.org/officeDocument/2006/relationships/image" Target="../media/image56.wmf"/><Relationship Id="rId6" Type="http://schemas.openxmlformats.org/officeDocument/2006/relationships/image" Target="../media/image61.wmf"/><Relationship Id="rId5" Type="http://schemas.openxmlformats.org/officeDocument/2006/relationships/image" Target="../media/image60.wmf"/><Relationship Id="rId10" Type="http://schemas.openxmlformats.org/officeDocument/2006/relationships/image" Target="../media/image65.wmf"/><Relationship Id="rId4" Type="http://schemas.openxmlformats.org/officeDocument/2006/relationships/image" Target="../media/image59.wmf"/><Relationship Id="rId9" Type="http://schemas.openxmlformats.org/officeDocument/2006/relationships/image" Target="../media/image6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9B8B4B-65BD-4A1A-A18F-F1CB03BD043C}" type="datetimeFigureOut">
              <a:rPr lang="zh-CN" altLang="en-US" smtClean="0"/>
              <a:t>2021-2-20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7602D4-1B9D-4EDB-A1D6-1C808B0EF636}" type="slidenum">
              <a:rPr lang="zh-CN" altLang="en-US" smtClean="0"/>
              <a:t>‹#›</a:t>
            </a:fld>
            <a:endParaRPr lang="zh-CN" altLang="en-US"/>
          </a:p>
        </p:txBody>
      </p:sp>
    </p:spTree>
    <p:extLst>
      <p:ext uri="{BB962C8B-B14F-4D97-AF65-F5344CB8AC3E}">
        <p14:creationId xmlns:p14="http://schemas.microsoft.com/office/powerpoint/2010/main" val="588886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09CB37AB-998B-4EFD-BC19-5A85A60D5DB4}" type="datetime1">
              <a:rPr lang="zh-CN" altLang="en-US" smtClean="0"/>
              <a:t>2021-2-20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58423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2B270A9-2F2E-491C-9193-F634E8367642}" type="datetime1">
              <a:rPr lang="zh-CN" altLang="en-US" smtClean="0"/>
              <a:t>2021-2-20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73400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04973CC-115E-4087-AA9F-8E55CFFC493F}" type="datetime1">
              <a:rPr lang="zh-CN" altLang="en-US" smtClean="0"/>
              <a:t>2021-2-20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24319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8735373-B6AE-4BA9-AF92-B68B41AF984D}" type="datetime1">
              <a:rPr lang="zh-CN" altLang="en-US" smtClean="0"/>
              <a:t>2021-2-20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19010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F13A197B-465C-4CE4-A24D-68A8D4C68DE0}" type="datetime1">
              <a:rPr lang="zh-CN" altLang="en-US" smtClean="0"/>
              <a:t>2021-2-20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67957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BDC83644-024C-4B78-A666-1EB552C21BF8}" type="datetime1">
              <a:rPr lang="zh-CN" altLang="en-US" smtClean="0"/>
              <a:t>2021-2-20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84900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FEB9A0E8-090E-4431-B641-CDA1D47E3DC8}" type="datetime1">
              <a:rPr lang="zh-CN" altLang="en-US" smtClean="0"/>
              <a:t>2021-2-20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246020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400A924-860F-4AB1-8104-CE329AA6D3A6}" type="datetime1">
              <a:rPr lang="zh-CN" altLang="en-US" smtClean="0"/>
              <a:t>2021-2-20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936433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36095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39A6797A-A11B-4D65-9290-6F610AC64ECC}" type="datetime1">
              <a:rPr lang="zh-CN" altLang="en-US" smtClean="0"/>
              <a:t>2021-2-20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89534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38F06F57-C25C-4012-B45D-74E2B656B094}" type="datetime1">
              <a:rPr lang="zh-CN" altLang="en-US" smtClean="0"/>
              <a:t>2021-2-20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28836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BE229-9A99-4ED7-8363-F06A22251122}" type="datetime1">
              <a:rPr lang="zh-CN" altLang="en-US" smtClean="0"/>
              <a:t>2021-2-20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626903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6.wmf"/><Relationship Id="rId13" Type="http://schemas.openxmlformats.org/officeDocument/2006/relationships/oleObject" Target="../embeddings/oleObject28.bin"/><Relationship Id="rId18" Type="http://schemas.openxmlformats.org/officeDocument/2006/relationships/image" Target="../media/image31.wmf"/><Relationship Id="rId3" Type="http://schemas.openxmlformats.org/officeDocument/2006/relationships/oleObject" Target="../embeddings/oleObject23.bin"/><Relationship Id="rId21" Type="http://schemas.openxmlformats.org/officeDocument/2006/relationships/oleObject" Target="../embeddings/oleObject32.bin"/><Relationship Id="rId7" Type="http://schemas.openxmlformats.org/officeDocument/2006/relationships/oleObject" Target="../embeddings/oleObject25.bin"/><Relationship Id="rId12" Type="http://schemas.openxmlformats.org/officeDocument/2006/relationships/image" Target="../media/image28.wmf"/><Relationship Id="rId17" Type="http://schemas.openxmlformats.org/officeDocument/2006/relationships/oleObject" Target="../embeddings/oleObject30.bin"/><Relationship Id="rId2" Type="http://schemas.openxmlformats.org/officeDocument/2006/relationships/slideLayout" Target="../slideLayouts/slideLayout7.xml"/><Relationship Id="rId16" Type="http://schemas.openxmlformats.org/officeDocument/2006/relationships/image" Target="../media/image30.wmf"/><Relationship Id="rId20" Type="http://schemas.openxmlformats.org/officeDocument/2006/relationships/image" Target="../media/image32.wmf"/><Relationship Id="rId1" Type="http://schemas.openxmlformats.org/officeDocument/2006/relationships/vmlDrawing" Target="../drawings/vmlDrawing5.vml"/><Relationship Id="rId6" Type="http://schemas.openxmlformats.org/officeDocument/2006/relationships/image" Target="../media/image25.wmf"/><Relationship Id="rId11" Type="http://schemas.openxmlformats.org/officeDocument/2006/relationships/oleObject" Target="../embeddings/oleObject27.bin"/><Relationship Id="rId5" Type="http://schemas.openxmlformats.org/officeDocument/2006/relationships/oleObject" Target="../embeddings/oleObject24.bin"/><Relationship Id="rId15" Type="http://schemas.openxmlformats.org/officeDocument/2006/relationships/oleObject" Target="../embeddings/oleObject29.bin"/><Relationship Id="rId10" Type="http://schemas.openxmlformats.org/officeDocument/2006/relationships/image" Target="../media/image27.wmf"/><Relationship Id="rId19" Type="http://schemas.openxmlformats.org/officeDocument/2006/relationships/oleObject" Target="../embeddings/oleObject31.bin"/><Relationship Id="rId4" Type="http://schemas.openxmlformats.org/officeDocument/2006/relationships/image" Target="../media/image24.wmf"/><Relationship Id="rId9" Type="http://schemas.openxmlformats.org/officeDocument/2006/relationships/oleObject" Target="../embeddings/oleObject26.bin"/><Relationship Id="rId14" Type="http://schemas.openxmlformats.org/officeDocument/2006/relationships/image" Target="../media/image29.wmf"/><Relationship Id="rId22" Type="http://schemas.openxmlformats.org/officeDocument/2006/relationships/image" Target="../media/image33.wmf"/></Relationships>
</file>

<file path=ppt/slides/_rels/slide11.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35.wmf"/><Relationship Id="rId5" Type="http://schemas.openxmlformats.org/officeDocument/2006/relationships/oleObject" Target="../embeddings/oleObject34.bin"/><Relationship Id="rId10" Type="http://schemas.openxmlformats.org/officeDocument/2006/relationships/image" Target="../media/image37.wmf"/><Relationship Id="rId4" Type="http://schemas.openxmlformats.org/officeDocument/2006/relationships/image" Target="../media/image34.wmf"/><Relationship Id="rId9" Type="http://schemas.openxmlformats.org/officeDocument/2006/relationships/oleObject" Target="../embeddings/oleObject36.bin"/></Relationships>
</file>

<file path=ppt/slides/_rels/slide12.xml.rels><?xml version="1.0" encoding="UTF-8" standalone="yes"?>
<Relationships xmlns="http://schemas.openxmlformats.org/package/2006/relationships"><Relationship Id="rId8" Type="http://schemas.openxmlformats.org/officeDocument/2006/relationships/image" Target="../media/image40.wmf"/><Relationship Id="rId13" Type="http://schemas.openxmlformats.org/officeDocument/2006/relationships/oleObject" Target="../embeddings/oleObject42.bin"/><Relationship Id="rId18" Type="http://schemas.openxmlformats.org/officeDocument/2006/relationships/image" Target="../media/image45.wmf"/><Relationship Id="rId3" Type="http://schemas.openxmlformats.org/officeDocument/2006/relationships/oleObject" Target="../embeddings/oleObject37.bin"/><Relationship Id="rId21" Type="http://schemas.openxmlformats.org/officeDocument/2006/relationships/oleObject" Target="../embeddings/oleObject46.bin"/><Relationship Id="rId7" Type="http://schemas.openxmlformats.org/officeDocument/2006/relationships/oleObject" Target="../embeddings/oleObject39.bin"/><Relationship Id="rId12" Type="http://schemas.openxmlformats.org/officeDocument/2006/relationships/image" Target="../media/image42.wmf"/><Relationship Id="rId17" Type="http://schemas.openxmlformats.org/officeDocument/2006/relationships/oleObject" Target="../embeddings/oleObject44.bin"/><Relationship Id="rId2" Type="http://schemas.openxmlformats.org/officeDocument/2006/relationships/slideLayout" Target="../slideLayouts/slideLayout7.xml"/><Relationship Id="rId16" Type="http://schemas.openxmlformats.org/officeDocument/2006/relationships/image" Target="../media/image44.wmf"/><Relationship Id="rId20" Type="http://schemas.openxmlformats.org/officeDocument/2006/relationships/image" Target="../media/image46.wmf"/><Relationship Id="rId1" Type="http://schemas.openxmlformats.org/officeDocument/2006/relationships/vmlDrawing" Target="../drawings/vmlDrawing7.vml"/><Relationship Id="rId6" Type="http://schemas.openxmlformats.org/officeDocument/2006/relationships/image" Target="../media/image39.wmf"/><Relationship Id="rId11" Type="http://schemas.openxmlformats.org/officeDocument/2006/relationships/oleObject" Target="../embeddings/oleObject41.bin"/><Relationship Id="rId24" Type="http://schemas.openxmlformats.org/officeDocument/2006/relationships/image" Target="../media/image48.wmf"/><Relationship Id="rId5" Type="http://schemas.openxmlformats.org/officeDocument/2006/relationships/oleObject" Target="../embeddings/oleObject38.bin"/><Relationship Id="rId15" Type="http://schemas.openxmlformats.org/officeDocument/2006/relationships/oleObject" Target="../embeddings/oleObject43.bin"/><Relationship Id="rId23" Type="http://schemas.openxmlformats.org/officeDocument/2006/relationships/oleObject" Target="../embeddings/oleObject47.bin"/><Relationship Id="rId10" Type="http://schemas.openxmlformats.org/officeDocument/2006/relationships/image" Target="../media/image41.wmf"/><Relationship Id="rId19" Type="http://schemas.openxmlformats.org/officeDocument/2006/relationships/oleObject" Target="../embeddings/oleObject45.bin"/><Relationship Id="rId4" Type="http://schemas.openxmlformats.org/officeDocument/2006/relationships/image" Target="../media/image38.wmf"/><Relationship Id="rId9" Type="http://schemas.openxmlformats.org/officeDocument/2006/relationships/oleObject" Target="../embeddings/oleObject40.bin"/><Relationship Id="rId14" Type="http://schemas.openxmlformats.org/officeDocument/2006/relationships/image" Target="../media/image43.wmf"/><Relationship Id="rId22" Type="http://schemas.openxmlformats.org/officeDocument/2006/relationships/image" Target="../media/image47.wmf"/></Relationships>
</file>

<file path=ppt/slides/_rels/slide13.xml.rels><?xml version="1.0" encoding="UTF-8" standalone="yes"?>
<Relationships xmlns="http://schemas.openxmlformats.org/package/2006/relationships"><Relationship Id="rId8" Type="http://schemas.openxmlformats.org/officeDocument/2006/relationships/image" Target="../media/image51.wmf"/><Relationship Id="rId13" Type="http://schemas.openxmlformats.org/officeDocument/2006/relationships/oleObject" Target="../embeddings/oleObject53.bin"/><Relationship Id="rId18" Type="http://schemas.openxmlformats.org/officeDocument/2006/relationships/image" Target="../media/image55.wmf"/><Relationship Id="rId3" Type="http://schemas.openxmlformats.org/officeDocument/2006/relationships/oleObject" Target="../embeddings/oleObject48.bin"/><Relationship Id="rId7" Type="http://schemas.openxmlformats.org/officeDocument/2006/relationships/oleObject" Target="../embeddings/oleObject50.bin"/><Relationship Id="rId12" Type="http://schemas.openxmlformats.org/officeDocument/2006/relationships/image" Target="../media/image53.wmf"/><Relationship Id="rId17" Type="http://schemas.openxmlformats.org/officeDocument/2006/relationships/oleObject" Target="../embeddings/oleObject55.bin"/><Relationship Id="rId2" Type="http://schemas.openxmlformats.org/officeDocument/2006/relationships/slideLayout" Target="../slideLayouts/slideLayout7.xml"/><Relationship Id="rId16" Type="http://schemas.openxmlformats.org/officeDocument/2006/relationships/image" Target="../media/image47.wmf"/><Relationship Id="rId1" Type="http://schemas.openxmlformats.org/officeDocument/2006/relationships/vmlDrawing" Target="../drawings/vmlDrawing8.vml"/><Relationship Id="rId6" Type="http://schemas.openxmlformats.org/officeDocument/2006/relationships/image" Target="../media/image50.wmf"/><Relationship Id="rId11" Type="http://schemas.openxmlformats.org/officeDocument/2006/relationships/oleObject" Target="../embeddings/oleObject52.bin"/><Relationship Id="rId5" Type="http://schemas.openxmlformats.org/officeDocument/2006/relationships/oleObject" Target="../embeddings/oleObject49.bin"/><Relationship Id="rId15" Type="http://schemas.openxmlformats.org/officeDocument/2006/relationships/oleObject" Target="../embeddings/oleObject54.bin"/><Relationship Id="rId10" Type="http://schemas.openxmlformats.org/officeDocument/2006/relationships/image" Target="../media/image52.wmf"/><Relationship Id="rId19" Type="http://schemas.openxmlformats.org/officeDocument/2006/relationships/oleObject" Target="../embeddings/oleObject56.bin"/><Relationship Id="rId4" Type="http://schemas.openxmlformats.org/officeDocument/2006/relationships/image" Target="../media/image49.wmf"/><Relationship Id="rId9" Type="http://schemas.openxmlformats.org/officeDocument/2006/relationships/oleObject" Target="../embeddings/oleObject51.bin"/><Relationship Id="rId14" Type="http://schemas.openxmlformats.org/officeDocument/2006/relationships/image" Target="../media/image54.wmf"/></Relationships>
</file>

<file path=ppt/slides/_rels/slide14.xml.rels><?xml version="1.0" encoding="UTF-8" standalone="yes"?>
<Relationships xmlns="http://schemas.openxmlformats.org/package/2006/relationships"><Relationship Id="rId8" Type="http://schemas.openxmlformats.org/officeDocument/2006/relationships/image" Target="../media/image58.wmf"/><Relationship Id="rId13" Type="http://schemas.openxmlformats.org/officeDocument/2006/relationships/oleObject" Target="../embeddings/oleObject62.bin"/><Relationship Id="rId18" Type="http://schemas.openxmlformats.org/officeDocument/2006/relationships/image" Target="../media/image63.wmf"/><Relationship Id="rId3" Type="http://schemas.openxmlformats.org/officeDocument/2006/relationships/oleObject" Target="../embeddings/oleObject57.bin"/><Relationship Id="rId21" Type="http://schemas.openxmlformats.org/officeDocument/2006/relationships/oleObject" Target="../embeddings/oleObject66.bin"/><Relationship Id="rId7" Type="http://schemas.openxmlformats.org/officeDocument/2006/relationships/oleObject" Target="../embeddings/oleObject59.bin"/><Relationship Id="rId12" Type="http://schemas.openxmlformats.org/officeDocument/2006/relationships/image" Target="../media/image60.wmf"/><Relationship Id="rId17" Type="http://schemas.openxmlformats.org/officeDocument/2006/relationships/oleObject" Target="../embeddings/oleObject64.bin"/><Relationship Id="rId2" Type="http://schemas.openxmlformats.org/officeDocument/2006/relationships/slideLayout" Target="../slideLayouts/slideLayout7.xml"/><Relationship Id="rId16" Type="http://schemas.openxmlformats.org/officeDocument/2006/relationships/image" Target="../media/image62.emf"/><Relationship Id="rId20" Type="http://schemas.openxmlformats.org/officeDocument/2006/relationships/image" Target="../media/image64.wmf"/><Relationship Id="rId1" Type="http://schemas.openxmlformats.org/officeDocument/2006/relationships/vmlDrawing" Target="../drawings/vmlDrawing9.vml"/><Relationship Id="rId6" Type="http://schemas.openxmlformats.org/officeDocument/2006/relationships/image" Target="../media/image57.wmf"/><Relationship Id="rId11" Type="http://schemas.openxmlformats.org/officeDocument/2006/relationships/oleObject" Target="../embeddings/oleObject61.bin"/><Relationship Id="rId5" Type="http://schemas.openxmlformats.org/officeDocument/2006/relationships/oleObject" Target="../embeddings/oleObject58.bin"/><Relationship Id="rId15" Type="http://schemas.openxmlformats.org/officeDocument/2006/relationships/oleObject" Target="../embeddings/oleObject63.bin"/><Relationship Id="rId10" Type="http://schemas.openxmlformats.org/officeDocument/2006/relationships/image" Target="../media/image59.wmf"/><Relationship Id="rId19" Type="http://schemas.openxmlformats.org/officeDocument/2006/relationships/oleObject" Target="../embeddings/oleObject65.bin"/><Relationship Id="rId4" Type="http://schemas.openxmlformats.org/officeDocument/2006/relationships/image" Target="../media/image56.wmf"/><Relationship Id="rId9" Type="http://schemas.openxmlformats.org/officeDocument/2006/relationships/oleObject" Target="../embeddings/oleObject60.bin"/><Relationship Id="rId14" Type="http://schemas.openxmlformats.org/officeDocument/2006/relationships/image" Target="../media/image61.wmf"/><Relationship Id="rId22" Type="http://schemas.openxmlformats.org/officeDocument/2006/relationships/image" Target="../media/image65.wmf"/></Relationships>
</file>

<file path=ppt/slides/_rels/slide15.xml.rels><?xml version="1.0" encoding="UTF-8" standalone="yes"?>
<Relationships xmlns="http://schemas.openxmlformats.org/package/2006/relationships"><Relationship Id="rId8" Type="http://schemas.openxmlformats.org/officeDocument/2006/relationships/image" Target="../media/image61.wmf"/><Relationship Id="rId13" Type="http://schemas.openxmlformats.org/officeDocument/2006/relationships/oleObject" Target="../embeddings/oleObject72.bin"/><Relationship Id="rId18" Type="http://schemas.openxmlformats.org/officeDocument/2006/relationships/image" Target="../media/image68.wmf"/><Relationship Id="rId26" Type="http://schemas.openxmlformats.org/officeDocument/2006/relationships/image" Target="../media/image72.wmf"/><Relationship Id="rId3" Type="http://schemas.openxmlformats.org/officeDocument/2006/relationships/oleObject" Target="../embeddings/oleObject67.bin"/><Relationship Id="rId21" Type="http://schemas.openxmlformats.org/officeDocument/2006/relationships/oleObject" Target="../embeddings/oleObject76.bin"/><Relationship Id="rId7" Type="http://schemas.openxmlformats.org/officeDocument/2006/relationships/oleObject" Target="../embeddings/oleObject69.bin"/><Relationship Id="rId12" Type="http://schemas.openxmlformats.org/officeDocument/2006/relationships/image" Target="../media/image63.wmf"/><Relationship Id="rId17" Type="http://schemas.openxmlformats.org/officeDocument/2006/relationships/oleObject" Target="../embeddings/oleObject74.bin"/><Relationship Id="rId25" Type="http://schemas.openxmlformats.org/officeDocument/2006/relationships/oleObject" Target="../embeddings/oleObject78.bin"/><Relationship Id="rId2" Type="http://schemas.openxmlformats.org/officeDocument/2006/relationships/slideLayout" Target="../slideLayouts/slideLayout7.xml"/><Relationship Id="rId16" Type="http://schemas.openxmlformats.org/officeDocument/2006/relationships/image" Target="../media/image67.wmf"/><Relationship Id="rId20" Type="http://schemas.openxmlformats.org/officeDocument/2006/relationships/image" Target="../media/image69.wmf"/><Relationship Id="rId29" Type="http://schemas.openxmlformats.org/officeDocument/2006/relationships/oleObject" Target="../embeddings/oleObject80.bin"/><Relationship Id="rId1" Type="http://schemas.openxmlformats.org/officeDocument/2006/relationships/vmlDrawing" Target="../drawings/vmlDrawing10.vml"/><Relationship Id="rId6" Type="http://schemas.openxmlformats.org/officeDocument/2006/relationships/image" Target="../media/image60.wmf"/><Relationship Id="rId11" Type="http://schemas.openxmlformats.org/officeDocument/2006/relationships/oleObject" Target="../embeddings/oleObject71.bin"/><Relationship Id="rId24" Type="http://schemas.openxmlformats.org/officeDocument/2006/relationships/image" Target="../media/image71.wmf"/><Relationship Id="rId5" Type="http://schemas.openxmlformats.org/officeDocument/2006/relationships/oleObject" Target="../embeddings/oleObject68.bin"/><Relationship Id="rId15" Type="http://schemas.openxmlformats.org/officeDocument/2006/relationships/oleObject" Target="../embeddings/oleObject73.bin"/><Relationship Id="rId23" Type="http://schemas.openxmlformats.org/officeDocument/2006/relationships/oleObject" Target="../embeddings/oleObject77.bin"/><Relationship Id="rId28" Type="http://schemas.openxmlformats.org/officeDocument/2006/relationships/image" Target="../media/image73.wmf"/><Relationship Id="rId10" Type="http://schemas.openxmlformats.org/officeDocument/2006/relationships/image" Target="../media/image62.emf"/><Relationship Id="rId19" Type="http://schemas.openxmlformats.org/officeDocument/2006/relationships/oleObject" Target="../embeddings/oleObject75.bin"/><Relationship Id="rId4" Type="http://schemas.openxmlformats.org/officeDocument/2006/relationships/image" Target="../media/image66.wmf"/><Relationship Id="rId9" Type="http://schemas.openxmlformats.org/officeDocument/2006/relationships/oleObject" Target="../embeddings/oleObject70.bin"/><Relationship Id="rId14" Type="http://schemas.openxmlformats.org/officeDocument/2006/relationships/image" Target="../media/image64.wmf"/><Relationship Id="rId22" Type="http://schemas.openxmlformats.org/officeDocument/2006/relationships/image" Target="../media/image70.wmf"/><Relationship Id="rId27" Type="http://schemas.openxmlformats.org/officeDocument/2006/relationships/oleObject" Target="../embeddings/oleObject79.bin"/><Relationship Id="rId30" Type="http://schemas.openxmlformats.org/officeDocument/2006/relationships/image" Target="../media/image74.wmf"/></Relationships>
</file>

<file path=ppt/slides/_rels/slide16.xml.rels><?xml version="1.0" encoding="UTF-8" standalone="yes"?>
<Relationships xmlns="http://schemas.openxmlformats.org/package/2006/relationships"><Relationship Id="rId8" Type="http://schemas.openxmlformats.org/officeDocument/2006/relationships/image" Target="../media/image77.wmf"/><Relationship Id="rId13" Type="http://schemas.openxmlformats.org/officeDocument/2006/relationships/oleObject" Target="../embeddings/oleObject86.bin"/><Relationship Id="rId3" Type="http://schemas.openxmlformats.org/officeDocument/2006/relationships/oleObject" Target="../embeddings/oleObject81.bin"/><Relationship Id="rId7" Type="http://schemas.openxmlformats.org/officeDocument/2006/relationships/oleObject" Target="../embeddings/oleObject83.bin"/><Relationship Id="rId12" Type="http://schemas.openxmlformats.org/officeDocument/2006/relationships/image" Target="../media/image74.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76.wmf"/><Relationship Id="rId11" Type="http://schemas.openxmlformats.org/officeDocument/2006/relationships/oleObject" Target="../embeddings/oleObject85.bin"/><Relationship Id="rId5" Type="http://schemas.openxmlformats.org/officeDocument/2006/relationships/oleObject" Target="../embeddings/oleObject82.bin"/><Relationship Id="rId15" Type="http://schemas.openxmlformats.org/officeDocument/2006/relationships/oleObject" Target="../embeddings/oleObject87.bin"/><Relationship Id="rId10" Type="http://schemas.openxmlformats.org/officeDocument/2006/relationships/image" Target="../media/image73.wmf"/><Relationship Id="rId4" Type="http://schemas.openxmlformats.org/officeDocument/2006/relationships/image" Target="../media/image75.wmf"/><Relationship Id="rId9" Type="http://schemas.openxmlformats.org/officeDocument/2006/relationships/oleObject" Target="../embeddings/oleObject84.bin"/><Relationship Id="rId14" Type="http://schemas.openxmlformats.org/officeDocument/2006/relationships/image" Target="../media/image78.wmf"/></Relationships>
</file>

<file path=ppt/slides/_rels/slide17.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79.tmp"/><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7.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18.xml.rels><?xml version="1.0" encoding="UTF-8" standalone="yes"?>
<Relationships xmlns="http://schemas.openxmlformats.org/package/2006/relationships"><Relationship Id="rId8" Type="http://schemas.openxmlformats.org/officeDocument/2006/relationships/image" Target="../media/image61.wmf"/><Relationship Id="rId13" Type="http://schemas.openxmlformats.org/officeDocument/2006/relationships/oleObject" Target="../embeddings/oleObject93.bin"/><Relationship Id="rId18" Type="http://schemas.openxmlformats.org/officeDocument/2006/relationships/image" Target="../media/image80.wmf"/><Relationship Id="rId26" Type="http://schemas.openxmlformats.org/officeDocument/2006/relationships/image" Target="../media/image84.wmf"/><Relationship Id="rId3" Type="http://schemas.openxmlformats.org/officeDocument/2006/relationships/oleObject" Target="../embeddings/oleObject88.bin"/><Relationship Id="rId21" Type="http://schemas.openxmlformats.org/officeDocument/2006/relationships/oleObject" Target="../embeddings/oleObject97.bin"/><Relationship Id="rId7" Type="http://schemas.openxmlformats.org/officeDocument/2006/relationships/oleObject" Target="../embeddings/oleObject90.bin"/><Relationship Id="rId12" Type="http://schemas.openxmlformats.org/officeDocument/2006/relationships/image" Target="../media/image63.wmf"/><Relationship Id="rId17" Type="http://schemas.openxmlformats.org/officeDocument/2006/relationships/oleObject" Target="../embeddings/oleObject95.bin"/><Relationship Id="rId25" Type="http://schemas.openxmlformats.org/officeDocument/2006/relationships/oleObject" Target="../embeddings/oleObject99.bin"/><Relationship Id="rId2" Type="http://schemas.openxmlformats.org/officeDocument/2006/relationships/slideLayout" Target="../slideLayouts/slideLayout7.xml"/><Relationship Id="rId16" Type="http://schemas.openxmlformats.org/officeDocument/2006/relationships/image" Target="../media/image67.wmf"/><Relationship Id="rId20" Type="http://schemas.openxmlformats.org/officeDocument/2006/relationships/image" Target="../media/image81.wmf"/><Relationship Id="rId29" Type="http://schemas.openxmlformats.org/officeDocument/2006/relationships/oleObject" Target="../embeddings/oleObject101.bin"/><Relationship Id="rId1" Type="http://schemas.openxmlformats.org/officeDocument/2006/relationships/vmlDrawing" Target="../drawings/vmlDrawing12.vml"/><Relationship Id="rId6" Type="http://schemas.openxmlformats.org/officeDocument/2006/relationships/image" Target="../media/image60.wmf"/><Relationship Id="rId11" Type="http://schemas.openxmlformats.org/officeDocument/2006/relationships/oleObject" Target="../embeddings/oleObject92.bin"/><Relationship Id="rId24" Type="http://schemas.openxmlformats.org/officeDocument/2006/relationships/image" Target="../media/image83.wmf"/><Relationship Id="rId5" Type="http://schemas.openxmlformats.org/officeDocument/2006/relationships/oleObject" Target="../embeddings/oleObject89.bin"/><Relationship Id="rId15" Type="http://schemas.openxmlformats.org/officeDocument/2006/relationships/oleObject" Target="../embeddings/oleObject94.bin"/><Relationship Id="rId23" Type="http://schemas.openxmlformats.org/officeDocument/2006/relationships/oleObject" Target="../embeddings/oleObject98.bin"/><Relationship Id="rId28" Type="http://schemas.openxmlformats.org/officeDocument/2006/relationships/image" Target="../media/image85.wmf"/><Relationship Id="rId10" Type="http://schemas.openxmlformats.org/officeDocument/2006/relationships/image" Target="../media/image62.emf"/><Relationship Id="rId19" Type="http://schemas.openxmlformats.org/officeDocument/2006/relationships/oleObject" Target="../embeddings/oleObject96.bin"/><Relationship Id="rId4" Type="http://schemas.openxmlformats.org/officeDocument/2006/relationships/image" Target="../media/image66.wmf"/><Relationship Id="rId9" Type="http://schemas.openxmlformats.org/officeDocument/2006/relationships/oleObject" Target="../embeddings/oleObject91.bin"/><Relationship Id="rId14" Type="http://schemas.openxmlformats.org/officeDocument/2006/relationships/image" Target="../media/image64.wmf"/><Relationship Id="rId22" Type="http://schemas.openxmlformats.org/officeDocument/2006/relationships/image" Target="../media/image82.wmf"/><Relationship Id="rId27" Type="http://schemas.openxmlformats.org/officeDocument/2006/relationships/oleObject" Target="../embeddings/oleObject100.bin"/><Relationship Id="rId30" Type="http://schemas.openxmlformats.org/officeDocument/2006/relationships/image" Target="../media/image86.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89.wmf"/><Relationship Id="rId13" Type="http://schemas.openxmlformats.org/officeDocument/2006/relationships/oleObject" Target="../embeddings/oleObject107.bin"/><Relationship Id="rId18" Type="http://schemas.openxmlformats.org/officeDocument/2006/relationships/image" Target="../media/image94.wmf"/><Relationship Id="rId3" Type="http://schemas.openxmlformats.org/officeDocument/2006/relationships/oleObject" Target="../embeddings/oleObject102.bin"/><Relationship Id="rId7" Type="http://schemas.openxmlformats.org/officeDocument/2006/relationships/oleObject" Target="../embeddings/oleObject104.bin"/><Relationship Id="rId12" Type="http://schemas.openxmlformats.org/officeDocument/2006/relationships/image" Target="../media/image91.wmf"/><Relationship Id="rId17" Type="http://schemas.openxmlformats.org/officeDocument/2006/relationships/oleObject" Target="../embeddings/oleObject109.bin"/><Relationship Id="rId2" Type="http://schemas.openxmlformats.org/officeDocument/2006/relationships/slideLayout" Target="../slideLayouts/slideLayout7.xml"/><Relationship Id="rId16" Type="http://schemas.openxmlformats.org/officeDocument/2006/relationships/image" Target="../media/image93.wmf"/><Relationship Id="rId20" Type="http://schemas.openxmlformats.org/officeDocument/2006/relationships/image" Target="../media/image95.wmf"/><Relationship Id="rId1" Type="http://schemas.openxmlformats.org/officeDocument/2006/relationships/vmlDrawing" Target="../drawings/vmlDrawing13.vml"/><Relationship Id="rId6" Type="http://schemas.openxmlformats.org/officeDocument/2006/relationships/image" Target="../media/image88.wmf"/><Relationship Id="rId11" Type="http://schemas.openxmlformats.org/officeDocument/2006/relationships/oleObject" Target="../embeddings/oleObject106.bin"/><Relationship Id="rId5" Type="http://schemas.openxmlformats.org/officeDocument/2006/relationships/oleObject" Target="../embeddings/oleObject103.bin"/><Relationship Id="rId15" Type="http://schemas.openxmlformats.org/officeDocument/2006/relationships/oleObject" Target="../embeddings/oleObject108.bin"/><Relationship Id="rId10" Type="http://schemas.openxmlformats.org/officeDocument/2006/relationships/image" Target="../media/image90.wmf"/><Relationship Id="rId19" Type="http://schemas.openxmlformats.org/officeDocument/2006/relationships/oleObject" Target="../embeddings/oleObject110.bin"/><Relationship Id="rId4" Type="http://schemas.openxmlformats.org/officeDocument/2006/relationships/image" Target="../media/image87.wmf"/><Relationship Id="rId9" Type="http://schemas.openxmlformats.org/officeDocument/2006/relationships/oleObject" Target="../embeddings/oleObject105.bin"/><Relationship Id="rId14" Type="http://schemas.openxmlformats.org/officeDocument/2006/relationships/image" Target="../media/image92.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98.wmf"/><Relationship Id="rId3" Type="http://schemas.openxmlformats.org/officeDocument/2006/relationships/oleObject" Target="../embeddings/oleObject111.bin"/><Relationship Id="rId7" Type="http://schemas.openxmlformats.org/officeDocument/2006/relationships/oleObject" Target="../embeddings/oleObject113.bin"/><Relationship Id="rId12" Type="http://schemas.openxmlformats.org/officeDocument/2006/relationships/image" Target="../media/image100.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97.wmf"/><Relationship Id="rId11" Type="http://schemas.openxmlformats.org/officeDocument/2006/relationships/oleObject" Target="../embeddings/oleObject115.bin"/><Relationship Id="rId5" Type="http://schemas.openxmlformats.org/officeDocument/2006/relationships/oleObject" Target="../embeddings/oleObject112.bin"/><Relationship Id="rId10" Type="http://schemas.openxmlformats.org/officeDocument/2006/relationships/image" Target="../media/image99.wmf"/><Relationship Id="rId4" Type="http://schemas.openxmlformats.org/officeDocument/2006/relationships/image" Target="../media/image96.wmf"/><Relationship Id="rId9" Type="http://schemas.openxmlformats.org/officeDocument/2006/relationships/oleObject" Target="../embeddings/oleObject114.bin"/></Relationships>
</file>

<file path=ppt/slides/_rels/slide23.xml.rels><?xml version="1.0" encoding="UTF-8" standalone="yes"?>
<Relationships xmlns="http://schemas.openxmlformats.org/package/2006/relationships"><Relationship Id="rId8" Type="http://schemas.openxmlformats.org/officeDocument/2006/relationships/image" Target="../media/image103.wmf"/><Relationship Id="rId13" Type="http://schemas.openxmlformats.org/officeDocument/2006/relationships/oleObject" Target="../embeddings/oleObject121.bin"/><Relationship Id="rId3" Type="http://schemas.openxmlformats.org/officeDocument/2006/relationships/oleObject" Target="../embeddings/oleObject116.bin"/><Relationship Id="rId7" Type="http://schemas.openxmlformats.org/officeDocument/2006/relationships/oleObject" Target="../embeddings/oleObject118.bin"/><Relationship Id="rId12" Type="http://schemas.openxmlformats.org/officeDocument/2006/relationships/image" Target="../media/image105.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102.wmf"/><Relationship Id="rId11" Type="http://schemas.openxmlformats.org/officeDocument/2006/relationships/oleObject" Target="../embeddings/oleObject120.bin"/><Relationship Id="rId5" Type="http://schemas.openxmlformats.org/officeDocument/2006/relationships/oleObject" Target="../embeddings/oleObject117.bin"/><Relationship Id="rId10" Type="http://schemas.openxmlformats.org/officeDocument/2006/relationships/image" Target="../media/image104.wmf"/><Relationship Id="rId4" Type="http://schemas.openxmlformats.org/officeDocument/2006/relationships/image" Target="../media/image101.wmf"/><Relationship Id="rId9" Type="http://schemas.openxmlformats.org/officeDocument/2006/relationships/oleObject" Target="../embeddings/oleObject119.bin"/><Relationship Id="rId14" Type="http://schemas.openxmlformats.org/officeDocument/2006/relationships/image" Target="../media/image106.wmf"/></Relationships>
</file>

<file path=ppt/slides/_rels/slide24.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122.bin"/><Relationship Id="rId7" Type="http://schemas.openxmlformats.org/officeDocument/2006/relationships/oleObject" Target="../embeddings/oleObject124.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108.wmf"/><Relationship Id="rId5" Type="http://schemas.openxmlformats.org/officeDocument/2006/relationships/oleObject" Target="../embeddings/oleObject123.bin"/><Relationship Id="rId10" Type="http://schemas.openxmlformats.org/officeDocument/2006/relationships/image" Target="../media/image109.wmf"/><Relationship Id="rId4" Type="http://schemas.openxmlformats.org/officeDocument/2006/relationships/image" Target="../media/image107.wmf"/><Relationship Id="rId9" Type="http://schemas.openxmlformats.org/officeDocument/2006/relationships/oleObject" Target="../embeddings/oleObject125.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26.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111.wmf"/><Relationship Id="rId5" Type="http://schemas.openxmlformats.org/officeDocument/2006/relationships/oleObject" Target="../embeddings/oleObject127.bin"/><Relationship Id="rId4" Type="http://schemas.openxmlformats.org/officeDocument/2006/relationships/image" Target="../media/image110.wmf"/></Relationships>
</file>

<file path=ppt/slides/_rels/slide26.xml.rels><?xml version="1.0" encoding="UTF-8" standalone="yes"?>
<Relationships xmlns="http://schemas.openxmlformats.org/package/2006/relationships"><Relationship Id="rId8" Type="http://schemas.openxmlformats.org/officeDocument/2006/relationships/image" Target="../media/image114.wmf"/><Relationship Id="rId13" Type="http://schemas.openxmlformats.org/officeDocument/2006/relationships/oleObject" Target="../embeddings/oleObject133.bin"/><Relationship Id="rId3" Type="http://schemas.openxmlformats.org/officeDocument/2006/relationships/oleObject" Target="../embeddings/oleObject128.bin"/><Relationship Id="rId7" Type="http://schemas.openxmlformats.org/officeDocument/2006/relationships/oleObject" Target="../embeddings/oleObject130.bin"/><Relationship Id="rId12" Type="http://schemas.openxmlformats.org/officeDocument/2006/relationships/image" Target="../media/image116.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113.wmf"/><Relationship Id="rId11" Type="http://schemas.openxmlformats.org/officeDocument/2006/relationships/oleObject" Target="../embeddings/oleObject132.bin"/><Relationship Id="rId5" Type="http://schemas.openxmlformats.org/officeDocument/2006/relationships/oleObject" Target="../embeddings/oleObject129.bin"/><Relationship Id="rId10" Type="http://schemas.openxmlformats.org/officeDocument/2006/relationships/image" Target="../media/image115.wmf"/><Relationship Id="rId4" Type="http://schemas.openxmlformats.org/officeDocument/2006/relationships/image" Target="../media/image112.wmf"/><Relationship Id="rId9" Type="http://schemas.openxmlformats.org/officeDocument/2006/relationships/oleObject" Target="../embeddings/oleObject131.bin"/><Relationship Id="rId14" Type="http://schemas.openxmlformats.org/officeDocument/2006/relationships/image" Target="../media/image117.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20.wmf"/><Relationship Id="rId13" Type="http://schemas.openxmlformats.org/officeDocument/2006/relationships/oleObject" Target="../embeddings/oleObject139.bin"/><Relationship Id="rId18" Type="http://schemas.openxmlformats.org/officeDocument/2006/relationships/image" Target="../media/image125.wmf"/><Relationship Id="rId26" Type="http://schemas.openxmlformats.org/officeDocument/2006/relationships/image" Target="../media/image129.wmf"/><Relationship Id="rId3" Type="http://schemas.openxmlformats.org/officeDocument/2006/relationships/oleObject" Target="../embeddings/oleObject134.bin"/><Relationship Id="rId21" Type="http://schemas.openxmlformats.org/officeDocument/2006/relationships/oleObject" Target="../embeddings/oleObject143.bin"/><Relationship Id="rId7" Type="http://schemas.openxmlformats.org/officeDocument/2006/relationships/oleObject" Target="../embeddings/oleObject136.bin"/><Relationship Id="rId12" Type="http://schemas.openxmlformats.org/officeDocument/2006/relationships/image" Target="../media/image122.wmf"/><Relationship Id="rId17" Type="http://schemas.openxmlformats.org/officeDocument/2006/relationships/oleObject" Target="../embeddings/oleObject141.bin"/><Relationship Id="rId25" Type="http://schemas.openxmlformats.org/officeDocument/2006/relationships/oleObject" Target="../embeddings/oleObject145.bin"/><Relationship Id="rId2" Type="http://schemas.openxmlformats.org/officeDocument/2006/relationships/slideLayout" Target="../slideLayouts/slideLayout7.xml"/><Relationship Id="rId16" Type="http://schemas.openxmlformats.org/officeDocument/2006/relationships/image" Target="../media/image124.wmf"/><Relationship Id="rId20" Type="http://schemas.openxmlformats.org/officeDocument/2006/relationships/image" Target="../media/image126.wmf"/><Relationship Id="rId1" Type="http://schemas.openxmlformats.org/officeDocument/2006/relationships/vmlDrawing" Target="../drawings/vmlDrawing19.vml"/><Relationship Id="rId6" Type="http://schemas.openxmlformats.org/officeDocument/2006/relationships/image" Target="../media/image119.wmf"/><Relationship Id="rId11" Type="http://schemas.openxmlformats.org/officeDocument/2006/relationships/oleObject" Target="../embeddings/oleObject138.bin"/><Relationship Id="rId24" Type="http://schemas.openxmlformats.org/officeDocument/2006/relationships/image" Target="../media/image128.wmf"/><Relationship Id="rId5" Type="http://schemas.openxmlformats.org/officeDocument/2006/relationships/oleObject" Target="../embeddings/oleObject135.bin"/><Relationship Id="rId15" Type="http://schemas.openxmlformats.org/officeDocument/2006/relationships/oleObject" Target="../embeddings/oleObject140.bin"/><Relationship Id="rId23" Type="http://schemas.openxmlformats.org/officeDocument/2006/relationships/oleObject" Target="../embeddings/oleObject144.bin"/><Relationship Id="rId10" Type="http://schemas.openxmlformats.org/officeDocument/2006/relationships/image" Target="../media/image121.wmf"/><Relationship Id="rId19" Type="http://schemas.openxmlformats.org/officeDocument/2006/relationships/oleObject" Target="../embeddings/oleObject142.bin"/><Relationship Id="rId4" Type="http://schemas.openxmlformats.org/officeDocument/2006/relationships/image" Target="../media/image118.wmf"/><Relationship Id="rId9" Type="http://schemas.openxmlformats.org/officeDocument/2006/relationships/oleObject" Target="../embeddings/oleObject137.bin"/><Relationship Id="rId14" Type="http://schemas.openxmlformats.org/officeDocument/2006/relationships/image" Target="../media/image123.wmf"/><Relationship Id="rId22" Type="http://schemas.openxmlformats.org/officeDocument/2006/relationships/image" Target="../media/image127.wmf"/></Relationships>
</file>

<file path=ppt/slides/_rels/slide29.xml.rels><?xml version="1.0" encoding="UTF-8" standalone="yes"?>
<Relationships xmlns="http://schemas.openxmlformats.org/package/2006/relationships"><Relationship Id="rId8" Type="http://schemas.openxmlformats.org/officeDocument/2006/relationships/image" Target="../media/image132.wmf"/><Relationship Id="rId13" Type="http://schemas.openxmlformats.org/officeDocument/2006/relationships/oleObject" Target="../embeddings/oleObject151.bin"/><Relationship Id="rId18" Type="http://schemas.openxmlformats.org/officeDocument/2006/relationships/image" Target="../media/image137.wmf"/><Relationship Id="rId3" Type="http://schemas.openxmlformats.org/officeDocument/2006/relationships/oleObject" Target="../embeddings/oleObject146.bin"/><Relationship Id="rId21" Type="http://schemas.openxmlformats.org/officeDocument/2006/relationships/oleObject" Target="../embeddings/oleObject155.bin"/><Relationship Id="rId7" Type="http://schemas.openxmlformats.org/officeDocument/2006/relationships/oleObject" Target="../embeddings/oleObject148.bin"/><Relationship Id="rId12" Type="http://schemas.openxmlformats.org/officeDocument/2006/relationships/image" Target="../media/image134.wmf"/><Relationship Id="rId17" Type="http://schemas.openxmlformats.org/officeDocument/2006/relationships/oleObject" Target="../embeddings/oleObject153.bin"/><Relationship Id="rId2" Type="http://schemas.openxmlformats.org/officeDocument/2006/relationships/slideLayout" Target="../slideLayouts/slideLayout7.xml"/><Relationship Id="rId16" Type="http://schemas.openxmlformats.org/officeDocument/2006/relationships/image" Target="../media/image136.wmf"/><Relationship Id="rId20" Type="http://schemas.openxmlformats.org/officeDocument/2006/relationships/image" Target="../media/image138.wmf"/><Relationship Id="rId1" Type="http://schemas.openxmlformats.org/officeDocument/2006/relationships/vmlDrawing" Target="../drawings/vmlDrawing20.vml"/><Relationship Id="rId6" Type="http://schemas.openxmlformats.org/officeDocument/2006/relationships/image" Target="../media/image131.wmf"/><Relationship Id="rId11" Type="http://schemas.openxmlformats.org/officeDocument/2006/relationships/oleObject" Target="../embeddings/oleObject150.bin"/><Relationship Id="rId5" Type="http://schemas.openxmlformats.org/officeDocument/2006/relationships/oleObject" Target="../embeddings/oleObject147.bin"/><Relationship Id="rId15" Type="http://schemas.openxmlformats.org/officeDocument/2006/relationships/oleObject" Target="../embeddings/oleObject152.bin"/><Relationship Id="rId10" Type="http://schemas.openxmlformats.org/officeDocument/2006/relationships/image" Target="../media/image133.wmf"/><Relationship Id="rId19" Type="http://schemas.openxmlformats.org/officeDocument/2006/relationships/oleObject" Target="../embeddings/oleObject154.bin"/><Relationship Id="rId4" Type="http://schemas.openxmlformats.org/officeDocument/2006/relationships/image" Target="../media/image130.wmf"/><Relationship Id="rId9" Type="http://schemas.openxmlformats.org/officeDocument/2006/relationships/oleObject" Target="../embeddings/oleObject149.bin"/><Relationship Id="rId14" Type="http://schemas.openxmlformats.org/officeDocument/2006/relationships/image" Target="../media/image135.wmf"/><Relationship Id="rId22" Type="http://schemas.openxmlformats.org/officeDocument/2006/relationships/image" Target="../media/image139.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142.wmf"/><Relationship Id="rId13" Type="http://schemas.openxmlformats.org/officeDocument/2006/relationships/oleObject" Target="../embeddings/oleObject161.bin"/><Relationship Id="rId3" Type="http://schemas.openxmlformats.org/officeDocument/2006/relationships/oleObject" Target="../embeddings/oleObject156.bin"/><Relationship Id="rId7" Type="http://schemas.openxmlformats.org/officeDocument/2006/relationships/oleObject" Target="../embeddings/oleObject158.bin"/><Relationship Id="rId12" Type="http://schemas.openxmlformats.org/officeDocument/2006/relationships/image" Target="../media/image144.wmf"/><Relationship Id="rId2" Type="http://schemas.openxmlformats.org/officeDocument/2006/relationships/slideLayout" Target="../slideLayouts/slideLayout7.xml"/><Relationship Id="rId16" Type="http://schemas.openxmlformats.org/officeDocument/2006/relationships/image" Target="../media/image146.wmf"/><Relationship Id="rId1" Type="http://schemas.openxmlformats.org/officeDocument/2006/relationships/vmlDrawing" Target="../drawings/vmlDrawing21.vml"/><Relationship Id="rId6" Type="http://schemas.openxmlformats.org/officeDocument/2006/relationships/image" Target="../media/image141.wmf"/><Relationship Id="rId11" Type="http://schemas.openxmlformats.org/officeDocument/2006/relationships/oleObject" Target="../embeddings/oleObject160.bin"/><Relationship Id="rId5" Type="http://schemas.openxmlformats.org/officeDocument/2006/relationships/oleObject" Target="../embeddings/oleObject157.bin"/><Relationship Id="rId15" Type="http://schemas.openxmlformats.org/officeDocument/2006/relationships/oleObject" Target="../embeddings/oleObject162.bin"/><Relationship Id="rId10" Type="http://schemas.openxmlformats.org/officeDocument/2006/relationships/image" Target="../media/image143.wmf"/><Relationship Id="rId4" Type="http://schemas.openxmlformats.org/officeDocument/2006/relationships/image" Target="../media/image140.wmf"/><Relationship Id="rId9" Type="http://schemas.openxmlformats.org/officeDocument/2006/relationships/oleObject" Target="../embeddings/oleObject159.bin"/><Relationship Id="rId14" Type="http://schemas.openxmlformats.org/officeDocument/2006/relationships/image" Target="../media/image145.wmf"/></Relationships>
</file>

<file path=ppt/slides/_rels/slide31.xml.rels><?xml version="1.0" encoding="UTF-8" standalone="yes"?>
<Relationships xmlns="http://schemas.openxmlformats.org/package/2006/relationships"><Relationship Id="rId8" Type="http://schemas.openxmlformats.org/officeDocument/2006/relationships/image" Target="../media/image149.wmf"/><Relationship Id="rId13" Type="http://schemas.openxmlformats.org/officeDocument/2006/relationships/oleObject" Target="../embeddings/oleObject168.bin"/><Relationship Id="rId3" Type="http://schemas.openxmlformats.org/officeDocument/2006/relationships/oleObject" Target="../embeddings/oleObject163.bin"/><Relationship Id="rId7" Type="http://schemas.openxmlformats.org/officeDocument/2006/relationships/oleObject" Target="../embeddings/oleObject165.bin"/><Relationship Id="rId12" Type="http://schemas.openxmlformats.org/officeDocument/2006/relationships/image" Target="../media/image151.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148.wmf"/><Relationship Id="rId11" Type="http://schemas.openxmlformats.org/officeDocument/2006/relationships/oleObject" Target="../embeddings/oleObject167.bin"/><Relationship Id="rId5" Type="http://schemas.openxmlformats.org/officeDocument/2006/relationships/oleObject" Target="../embeddings/oleObject164.bin"/><Relationship Id="rId10" Type="http://schemas.openxmlformats.org/officeDocument/2006/relationships/image" Target="../media/image150.wmf"/><Relationship Id="rId4" Type="http://schemas.openxmlformats.org/officeDocument/2006/relationships/image" Target="../media/image147.wmf"/><Relationship Id="rId9" Type="http://schemas.openxmlformats.org/officeDocument/2006/relationships/oleObject" Target="../embeddings/oleObject166.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7.bin"/><Relationship Id="rId18" Type="http://schemas.openxmlformats.org/officeDocument/2006/relationships/image" Target="../media/image10.wmf"/><Relationship Id="rId26" Type="http://schemas.openxmlformats.org/officeDocument/2006/relationships/image" Target="../media/image14.wmf"/><Relationship Id="rId3" Type="http://schemas.openxmlformats.org/officeDocument/2006/relationships/oleObject" Target="../embeddings/oleObject2.bin"/><Relationship Id="rId21" Type="http://schemas.openxmlformats.org/officeDocument/2006/relationships/oleObject" Target="../embeddings/oleObject11.bin"/><Relationship Id="rId7" Type="http://schemas.openxmlformats.org/officeDocument/2006/relationships/oleObject" Target="../embeddings/oleObject4.bin"/><Relationship Id="rId12" Type="http://schemas.openxmlformats.org/officeDocument/2006/relationships/image" Target="../media/image7.wmf"/><Relationship Id="rId17" Type="http://schemas.openxmlformats.org/officeDocument/2006/relationships/oleObject" Target="../embeddings/oleObject9.bin"/><Relationship Id="rId25" Type="http://schemas.openxmlformats.org/officeDocument/2006/relationships/oleObject" Target="../embeddings/oleObject13.bin"/><Relationship Id="rId2" Type="http://schemas.openxmlformats.org/officeDocument/2006/relationships/slideLayout" Target="../slideLayouts/slideLayout7.xml"/><Relationship Id="rId16" Type="http://schemas.openxmlformats.org/officeDocument/2006/relationships/image" Target="../media/image9.wmf"/><Relationship Id="rId20" Type="http://schemas.openxmlformats.org/officeDocument/2006/relationships/image" Target="../media/image11.wmf"/><Relationship Id="rId29" Type="http://schemas.openxmlformats.org/officeDocument/2006/relationships/oleObject" Target="../embeddings/oleObject15.bin"/><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6.bin"/><Relationship Id="rId24" Type="http://schemas.openxmlformats.org/officeDocument/2006/relationships/image" Target="../media/image13.wmf"/><Relationship Id="rId32" Type="http://schemas.openxmlformats.org/officeDocument/2006/relationships/image" Target="../media/image17.wmf"/><Relationship Id="rId5" Type="http://schemas.openxmlformats.org/officeDocument/2006/relationships/oleObject" Target="../embeddings/oleObject3.bin"/><Relationship Id="rId15" Type="http://schemas.openxmlformats.org/officeDocument/2006/relationships/oleObject" Target="../embeddings/oleObject8.bin"/><Relationship Id="rId23" Type="http://schemas.openxmlformats.org/officeDocument/2006/relationships/oleObject" Target="../embeddings/oleObject12.bin"/><Relationship Id="rId28" Type="http://schemas.openxmlformats.org/officeDocument/2006/relationships/image" Target="../media/image15.wmf"/><Relationship Id="rId10" Type="http://schemas.openxmlformats.org/officeDocument/2006/relationships/image" Target="../media/image6.wmf"/><Relationship Id="rId19" Type="http://schemas.openxmlformats.org/officeDocument/2006/relationships/oleObject" Target="../embeddings/oleObject10.bin"/><Relationship Id="rId31" Type="http://schemas.openxmlformats.org/officeDocument/2006/relationships/oleObject" Target="../embeddings/oleObject16.bin"/><Relationship Id="rId4" Type="http://schemas.openxmlformats.org/officeDocument/2006/relationships/image" Target="../media/image3.wmf"/><Relationship Id="rId9" Type="http://schemas.openxmlformats.org/officeDocument/2006/relationships/oleObject" Target="../embeddings/oleObject5.bin"/><Relationship Id="rId14" Type="http://schemas.openxmlformats.org/officeDocument/2006/relationships/image" Target="../media/image8.wmf"/><Relationship Id="rId22" Type="http://schemas.openxmlformats.org/officeDocument/2006/relationships/image" Target="../media/image12.wmf"/><Relationship Id="rId27" Type="http://schemas.openxmlformats.org/officeDocument/2006/relationships/oleObject" Target="../embeddings/oleObject14.bin"/><Relationship Id="rId30" Type="http://schemas.openxmlformats.org/officeDocument/2006/relationships/image" Target="../media/image16.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9.wmf"/><Relationship Id="rId5" Type="http://schemas.openxmlformats.org/officeDocument/2006/relationships/oleObject" Target="../embeddings/oleObject18.bin"/><Relationship Id="rId4" Type="http://schemas.openxmlformats.org/officeDocument/2006/relationships/image" Target="../media/image18.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1.wmf"/><Relationship Id="rId5" Type="http://schemas.openxmlformats.org/officeDocument/2006/relationships/oleObject" Target="../embeddings/oleObject20.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2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9351"/>
            <a:ext cx="9144000" cy="1802921"/>
          </a:xfr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a:normAutofit/>
          </a:bodyPr>
          <a:lstStyle/>
          <a:p>
            <a:pPr>
              <a:lnSpc>
                <a:spcPct val="100000"/>
              </a:lnSpc>
            </a:pPr>
            <a:r>
              <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大学物理学基础</a:t>
            </a:r>
            <a:r>
              <a:rPr lang="en-US" altLang="zh-CN"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
            </a:r>
            <a:br>
              <a:rPr lang="en-US" altLang="zh-CN"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br>
            <a:r>
              <a:rPr lang="en-US" altLang="zh-CN" sz="800" b="1" dirty="0">
                <a:solidFill>
                  <a:schemeClr val="bg1"/>
                </a:solidFill>
                <a:latin typeface="黑体" panose="02010609060101010101" pitchFamily="49" charset="-122"/>
                <a:ea typeface="黑体" panose="02010609060101010101" pitchFamily="49" charset="-122"/>
              </a:rPr>
              <a:t> </a:t>
            </a:r>
            <a:r>
              <a:rPr lang="en-US" altLang="zh-CN" sz="2800" b="1" dirty="0">
                <a:solidFill>
                  <a:schemeClr val="bg1"/>
                </a:solidFill>
                <a:latin typeface="黑体" panose="02010609060101010101" pitchFamily="49" charset="-122"/>
                <a:ea typeface="黑体" panose="02010609060101010101" pitchFamily="49" charset="-122"/>
              </a:rPr>
              <a:t> </a:t>
            </a:r>
            <a:endParaRPr lang="zh-CN" altLang="en-US" b="1" dirty="0">
              <a:solidFill>
                <a:schemeClr val="bg1"/>
              </a:solidFill>
              <a:latin typeface="黑体" panose="02010609060101010101" pitchFamily="49" charset="-122"/>
              <a:ea typeface="黑体" panose="02010609060101010101" pitchFamily="49" charset="-122"/>
            </a:endParaRPr>
          </a:p>
        </p:txBody>
      </p:sp>
      <p:sp>
        <p:nvSpPr>
          <p:cNvPr id="3" name="副标题 2"/>
          <p:cNvSpPr>
            <a:spLocks noGrp="1"/>
          </p:cNvSpPr>
          <p:nvPr>
            <p:ph type="subTitle" idx="1"/>
          </p:nvPr>
        </p:nvSpPr>
        <p:spPr>
          <a:xfrm>
            <a:off x="1194758" y="4580626"/>
            <a:ext cx="6858000" cy="1867619"/>
          </a:xfrm>
        </p:spPr>
        <p:txBody>
          <a:bodyPr>
            <a:normAutofit/>
          </a:bodyPr>
          <a:lstStyle/>
          <a:p>
            <a:r>
              <a:rPr lang="zh-CN" altLang="en-US" sz="3600" b="1" dirty="0">
                <a:latin typeface="华文楷体" panose="02010600040101010101" pitchFamily="2" charset="-122"/>
                <a:ea typeface="华文楷体" panose="02010600040101010101" pitchFamily="2" charset="-122"/>
                <a:cs typeface="Times New Roman" panose="02020603050405020304" pitchFamily="18" charset="0"/>
              </a:rPr>
              <a:t>物理科学学院</a:t>
            </a:r>
            <a:endParaRPr lang="en-US" altLang="zh-CN" sz="3600" b="1" dirty="0">
              <a:latin typeface="华文楷体" panose="02010600040101010101" pitchFamily="2" charset="-122"/>
              <a:ea typeface="华文楷体" panose="02010600040101010101" pitchFamily="2" charset="-122"/>
              <a:cs typeface="Times New Roman" panose="02020603050405020304" pitchFamily="18" charset="0"/>
            </a:endParaRPr>
          </a:p>
          <a:p>
            <a:r>
              <a:rPr lang="zh-CN" altLang="en-US" sz="3600" b="1" dirty="0">
                <a:latin typeface="华文楷体" panose="02010600040101010101" pitchFamily="2" charset="-122"/>
                <a:ea typeface="华文楷体" panose="02010600040101010101" pitchFamily="2" charset="-122"/>
                <a:cs typeface="Times New Roman" panose="02020603050405020304" pitchFamily="18" charset="0"/>
              </a:rPr>
              <a:t>李祖斌</a:t>
            </a:r>
            <a:endParaRPr lang="en-US" altLang="zh-CN" sz="3600" b="1" dirty="0">
              <a:latin typeface="华文楷体" panose="02010600040101010101" pitchFamily="2" charset="-122"/>
              <a:ea typeface="华文楷体" panose="02010600040101010101" pitchFamily="2" charset="-122"/>
              <a:cs typeface="Times New Roman" panose="02020603050405020304" pitchFamily="18" charset="0"/>
            </a:endParaRPr>
          </a:p>
          <a:p>
            <a:r>
              <a:rPr lang="en-US" altLang="zh-CN" sz="3600" b="1" dirty="0">
                <a:latin typeface="Times New Roman" panose="02020603050405020304" pitchFamily="18" charset="0"/>
                <a:ea typeface="楷体" panose="02010609060101010101" pitchFamily="49" charset="-122"/>
                <a:cs typeface="Times New Roman" panose="02020603050405020304" pitchFamily="18" charset="0"/>
              </a:rPr>
              <a:t>zbli@nankai.edu.cn</a:t>
            </a:r>
            <a:endParaRPr lang="zh-CN" altLang="en-US" sz="3600" b="1" dirty="0">
              <a:latin typeface="Times New Roman" panose="02020603050405020304" pitchFamily="18" charset="0"/>
              <a:ea typeface="楷体" panose="02010609060101010101" pitchFamily="49" charset="-122"/>
              <a:cs typeface="Times New Roman" panose="02020603050405020304" pitchFamily="18" charset="0"/>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626"/>
            <a:ext cx="9144000" cy="886968"/>
          </a:xfrm>
          <a:prstGeom prst="rect">
            <a:avLst/>
          </a:prstGeom>
        </p:spPr>
      </p:pic>
      <p:sp>
        <p:nvSpPr>
          <p:cNvPr id="5" name="灯片编号占位符 4"/>
          <p:cNvSpPr>
            <a:spLocks noGrp="1"/>
          </p:cNvSpPr>
          <p:nvPr>
            <p:ph type="sldNum" sz="quarter" idx="12"/>
          </p:nvPr>
        </p:nvSpPr>
        <p:spPr/>
        <p:txBody>
          <a:bodyPr/>
          <a:lstStyle/>
          <a:p>
            <a:fld id="{0E81DA72-FED3-491C-8B54-9DCADA948234}" type="slidenum">
              <a:rPr lang="zh-CN" altLang="en-US" smtClean="0"/>
              <a:t>1</a:t>
            </a:fld>
            <a:endParaRPr lang="zh-CN" altLang="en-US"/>
          </a:p>
        </p:txBody>
      </p:sp>
      <p:sp>
        <p:nvSpPr>
          <p:cNvPr id="6" name="日期占位符 5"/>
          <p:cNvSpPr>
            <a:spLocks noGrp="1"/>
          </p:cNvSpPr>
          <p:nvPr>
            <p:ph type="dt" sz="half" idx="10"/>
          </p:nvPr>
        </p:nvSpPr>
        <p:spPr/>
        <p:txBody>
          <a:bodyPr/>
          <a:lstStyle/>
          <a:p>
            <a:fld id="{BFC7F8F8-BBE6-4196-9BDB-D55423015B96}" type="datetime1">
              <a:rPr lang="zh-CN" altLang="en-US" smtClean="0"/>
              <a:t>2021-2-20</a:t>
            </a:fld>
            <a:endParaRPr lang="zh-CN" altLang="en-US"/>
          </a:p>
        </p:txBody>
      </p:sp>
    </p:spTree>
    <p:extLst>
      <p:ext uri="{BB962C8B-B14F-4D97-AF65-F5344CB8AC3E}">
        <p14:creationId xmlns:p14="http://schemas.microsoft.com/office/powerpoint/2010/main" val="3723960662"/>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6F21AFCC-8600-460F-AE7C-551F22461558}"/>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3DBE6D17-67B0-4D0B-8208-25CD18FA2FF8}"/>
              </a:ext>
            </a:extLst>
          </p:cNvPr>
          <p:cNvSpPr>
            <a:spLocks noGrp="1"/>
          </p:cNvSpPr>
          <p:nvPr>
            <p:ph type="sldNum" sz="quarter" idx="12"/>
          </p:nvPr>
        </p:nvSpPr>
        <p:spPr/>
        <p:txBody>
          <a:bodyPr/>
          <a:lstStyle/>
          <a:p>
            <a:fld id="{0E81DA72-FED3-491C-8B54-9DCADA948234}" type="slidenum">
              <a:rPr lang="zh-CN" altLang="en-US" smtClean="0"/>
              <a:t>10</a:t>
            </a:fld>
            <a:endParaRPr lang="zh-CN" altLang="en-US"/>
          </a:p>
        </p:txBody>
      </p:sp>
      <p:grpSp>
        <p:nvGrpSpPr>
          <p:cNvPr id="4" name="Group 24">
            <a:extLst>
              <a:ext uri="{FF2B5EF4-FFF2-40B4-BE49-F238E27FC236}">
                <a16:creationId xmlns:a16="http://schemas.microsoft.com/office/drawing/2014/main" xmlns="" id="{891F4DF7-3FC6-4AE9-A0E1-AB3668DB8E30}"/>
              </a:ext>
            </a:extLst>
          </p:cNvPr>
          <p:cNvGrpSpPr>
            <a:grpSpLocks/>
          </p:cNvGrpSpPr>
          <p:nvPr/>
        </p:nvGrpSpPr>
        <p:grpSpPr bwMode="auto">
          <a:xfrm>
            <a:off x="6686843" y="275486"/>
            <a:ext cx="2289120" cy="2735280"/>
            <a:chOff x="3591" y="2584"/>
            <a:chExt cx="1822" cy="1722"/>
          </a:xfrm>
        </p:grpSpPr>
        <p:grpSp>
          <p:nvGrpSpPr>
            <p:cNvPr id="5" name="Group 9">
              <a:extLst>
                <a:ext uri="{FF2B5EF4-FFF2-40B4-BE49-F238E27FC236}">
                  <a16:creationId xmlns:a16="http://schemas.microsoft.com/office/drawing/2014/main" xmlns="" id="{8E815BB2-6461-4A0A-A9F5-39136CE62C1F}"/>
                </a:ext>
              </a:extLst>
            </p:cNvPr>
            <p:cNvGrpSpPr>
              <a:grpSpLocks/>
            </p:cNvGrpSpPr>
            <p:nvPr/>
          </p:nvGrpSpPr>
          <p:grpSpPr bwMode="auto">
            <a:xfrm>
              <a:off x="4425" y="2760"/>
              <a:ext cx="689" cy="768"/>
              <a:chOff x="4817" y="2496"/>
              <a:chExt cx="689" cy="768"/>
            </a:xfrm>
          </p:grpSpPr>
          <p:sp>
            <p:nvSpPr>
              <p:cNvPr id="15" name="Line 10">
                <a:extLst>
                  <a:ext uri="{FF2B5EF4-FFF2-40B4-BE49-F238E27FC236}">
                    <a16:creationId xmlns:a16="http://schemas.microsoft.com/office/drawing/2014/main" xmlns="" id="{C7B65565-1D5C-49CA-9C8C-E816C597203E}"/>
                  </a:ext>
                </a:extLst>
              </p:cNvPr>
              <p:cNvSpPr>
                <a:spLocks noChangeShapeType="1"/>
              </p:cNvSpPr>
              <p:nvPr/>
            </p:nvSpPr>
            <p:spPr bwMode="auto">
              <a:xfrm flipH="1" flipV="1">
                <a:off x="4817" y="2496"/>
                <a:ext cx="672" cy="768"/>
              </a:xfrm>
              <a:prstGeom prst="line">
                <a:avLst/>
              </a:prstGeom>
              <a:noFill/>
              <a:ln w="41275">
                <a:solidFill>
                  <a:srgbClr val="9900CC"/>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zh-CN" altLang="en-US">
                  <a:ln>
                    <a:solidFill>
                      <a:srgbClr val="9900CC"/>
                    </a:solidFill>
                  </a:ln>
                </a:endParaRPr>
              </a:p>
            </p:txBody>
          </p:sp>
          <p:graphicFrame>
            <p:nvGraphicFramePr>
              <p:cNvPr id="16" name="Object 11">
                <a:extLst>
                  <a:ext uri="{FF2B5EF4-FFF2-40B4-BE49-F238E27FC236}">
                    <a16:creationId xmlns:a16="http://schemas.microsoft.com/office/drawing/2014/main" xmlns="" id="{426A8A53-AE36-42BA-B0BC-BD83E646CC59}"/>
                  </a:ext>
                </a:extLst>
              </p:cNvPr>
              <p:cNvGraphicFramePr>
                <a:graphicFrameLocks noChangeAspect="1"/>
              </p:cNvGraphicFramePr>
              <p:nvPr>
                <p:extLst>
                  <p:ext uri="{D42A27DB-BD31-4B8C-83A1-F6EECF244321}">
                    <p14:modId xmlns:p14="http://schemas.microsoft.com/office/powerpoint/2010/main" val="4134459435"/>
                  </p:ext>
                </p:extLst>
              </p:nvPr>
            </p:nvGraphicFramePr>
            <p:xfrm>
              <a:off x="5153" y="2607"/>
              <a:ext cx="353" cy="335"/>
            </p:xfrm>
            <a:graphic>
              <a:graphicData uri="http://schemas.openxmlformats.org/presentationml/2006/ole">
                <mc:AlternateContent xmlns:mc="http://schemas.openxmlformats.org/markup-compatibility/2006">
                  <mc:Choice xmlns:v="urn:schemas-microsoft-com:vml" Requires="v">
                    <p:oleObj spid="_x0000_s5088" name="Equation" r:id="rId3" imgW="190440" imgH="228600" progId="Equation.DSMT4">
                      <p:embed/>
                    </p:oleObj>
                  </mc:Choice>
                  <mc:Fallback>
                    <p:oleObj name="Equation" r:id="rId3" imgW="190440" imgH="228600" progId="Equation.DSMT4">
                      <p:embed/>
                      <p:pic>
                        <p:nvPicPr>
                          <p:cNvPr id="14" name="Object 11"/>
                          <p:cNvPicPr>
                            <a:picLocks noChangeAspect="1" noChangeArrowheads="1"/>
                          </p:cNvPicPr>
                          <p:nvPr/>
                        </p:nvPicPr>
                        <p:blipFill>
                          <a:blip r:embed="rId4"/>
                          <a:srcRect/>
                          <a:stretch>
                            <a:fillRect/>
                          </a:stretch>
                        </p:blipFill>
                        <p:spPr bwMode="auto">
                          <a:xfrm>
                            <a:off x="5153" y="2607"/>
                            <a:ext cx="353" cy="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6" name="Group 12">
              <a:extLst>
                <a:ext uri="{FF2B5EF4-FFF2-40B4-BE49-F238E27FC236}">
                  <a16:creationId xmlns:a16="http://schemas.microsoft.com/office/drawing/2014/main" xmlns="" id="{14EC894A-647E-4357-B212-5E3A3769F5FD}"/>
                </a:ext>
              </a:extLst>
            </p:cNvPr>
            <p:cNvGrpSpPr>
              <a:grpSpLocks/>
            </p:cNvGrpSpPr>
            <p:nvPr/>
          </p:nvGrpSpPr>
          <p:grpSpPr bwMode="auto">
            <a:xfrm>
              <a:off x="3885" y="3366"/>
              <a:ext cx="1528" cy="882"/>
              <a:chOff x="2153" y="2010"/>
              <a:chExt cx="1528" cy="882"/>
            </a:xfrm>
          </p:grpSpPr>
          <p:sp>
            <p:nvSpPr>
              <p:cNvPr id="12" name="Line 13">
                <a:extLst>
                  <a:ext uri="{FF2B5EF4-FFF2-40B4-BE49-F238E27FC236}">
                    <a16:creationId xmlns:a16="http://schemas.microsoft.com/office/drawing/2014/main" xmlns="" id="{90BF38F3-A635-4CBB-B5AD-8219CFF2DCF7}"/>
                  </a:ext>
                </a:extLst>
              </p:cNvPr>
              <p:cNvSpPr>
                <a:spLocks noChangeShapeType="1"/>
              </p:cNvSpPr>
              <p:nvPr/>
            </p:nvSpPr>
            <p:spPr bwMode="auto">
              <a:xfrm flipV="1">
                <a:off x="2153" y="2172"/>
                <a:ext cx="1200" cy="720"/>
              </a:xfrm>
              <a:prstGeom prst="line">
                <a:avLst/>
              </a:prstGeom>
              <a:noFill/>
              <a:ln w="41275">
                <a:solidFill>
                  <a:srgbClr val="0000FF"/>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zh-CN" altLang="en-US"/>
              </a:p>
            </p:txBody>
          </p:sp>
          <p:graphicFrame>
            <p:nvGraphicFramePr>
              <p:cNvPr id="13" name="Object 14">
                <a:extLst>
                  <a:ext uri="{FF2B5EF4-FFF2-40B4-BE49-F238E27FC236}">
                    <a16:creationId xmlns:a16="http://schemas.microsoft.com/office/drawing/2014/main" xmlns="" id="{E98669C6-211D-4E59-A149-7E8FA20A9127}"/>
                  </a:ext>
                </a:extLst>
              </p:cNvPr>
              <p:cNvGraphicFramePr>
                <a:graphicFrameLocks noChangeAspect="1"/>
              </p:cNvGraphicFramePr>
              <p:nvPr>
                <p:extLst>
                  <p:ext uri="{D42A27DB-BD31-4B8C-83A1-F6EECF244321}">
                    <p14:modId xmlns:p14="http://schemas.microsoft.com/office/powerpoint/2010/main" val="676121094"/>
                  </p:ext>
                </p:extLst>
              </p:nvPr>
            </p:nvGraphicFramePr>
            <p:xfrm>
              <a:off x="2813" y="2469"/>
              <a:ext cx="306" cy="335"/>
            </p:xfrm>
            <a:graphic>
              <a:graphicData uri="http://schemas.openxmlformats.org/presentationml/2006/ole">
                <mc:AlternateContent xmlns:mc="http://schemas.openxmlformats.org/markup-compatibility/2006">
                  <mc:Choice xmlns:v="urn:schemas-microsoft-com:vml" Requires="v">
                    <p:oleObj spid="_x0000_s5089" name="Equation" r:id="rId5" imgW="164880" imgH="228600" progId="Equation.DSMT4">
                      <p:embed/>
                    </p:oleObj>
                  </mc:Choice>
                  <mc:Fallback>
                    <p:oleObj name="Equation" r:id="rId5" imgW="164880" imgH="228600" progId="Equation.DSMT4">
                      <p:embed/>
                      <p:pic>
                        <p:nvPicPr>
                          <p:cNvPr id="11" name="Object 14"/>
                          <p:cNvPicPr>
                            <a:picLocks noChangeAspect="1" noChangeArrowheads="1"/>
                          </p:cNvPicPr>
                          <p:nvPr/>
                        </p:nvPicPr>
                        <p:blipFill>
                          <a:blip r:embed="rId6"/>
                          <a:srcRect/>
                          <a:stretch>
                            <a:fillRect/>
                          </a:stretch>
                        </p:blipFill>
                        <p:spPr bwMode="auto">
                          <a:xfrm>
                            <a:off x="2813" y="2469"/>
                            <a:ext cx="306" cy="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15">
                <a:extLst>
                  <a:ext uri="{FF2B5EF4-FFF2-40B4-BE49-F238E27FC236}">
                    <a16:creationId xmlns:a16="http://schemas.microsoft.com/office/drawing/2014/main" xmlns="" id="{A9FADC4B-80EE-408F-9BD8-92DE777F8B5F}"/>
                  </a:ext>
                </a:extLst>
              </p:cNvPr>
              <p:cNvGraphicFramePr>
                <a:graphicFrameLocks noChangeAspect="1"/>
              </p:cNvGraphicFramePr>
              <p:nvPr>
                <p:extLst>
                  <p:ext uri="{D42A27DB-BD31-4B8C-83A1-F6EECF244321}">
                    <p14:modId xmlns:p14="http://schemas.microsoft.com/office/powerpoint/2010/main" val="503806528"/>
                  </p:ext>
                </p:extLst>
              </p:nvPr>
            </p:nvGraphicFramePr>
            <p:xfrm>
              <a:off x="3375" y="2010"/>
              <a:ext cx="306" cy="260"/>
            </p:xfrm>
            <a:graphic>
              <a:graphicData uri="http://schemas.openxmlformats.org/presentationml/2006/ole">
                <mc:AlternateContent xmlns:mc="http://schemas.openxmlformats.org/markup-compatibility/2006">
                  <mc:Choice xmlns:v="urn:schemas-microsoft-com:vml" Requires="v">
                    <p:oleObj spid="_x0000_s5090" name="Equation" r:id="rId7" imgW="164880" imgH="177480" progId="Equation.DSMT4">
                      <p:embed/>
                    </p:oleObj>
                  </mc:Choice>
                  <mc:Fallback>
                    <p:oleObj name="Equation" r:id="rId7" imgW="164880" imgH="177480" progId="Equation.DSMT4">
                      <p:embed/>
                      <p:pic>
                        <p:nvPicPr>
                          <p:cNvPr id="12" name="Object 15"/>
                          <p:cNvPicPr>
                            <a:picLocks noChangeAspect="1" noChangeArrowheads="1"/>
                          </p:cNvPicPr>
                          <p:nvPr/>
                        </p:nvPicPr>
                        <p:blipFill>
                          <a:blip r:embed="rId8"/>
                          <a:srcRect/>
                          <a:stretch>
                            <a:fillRect/>
                          </a:stretch>
                        </p:blipFill>
                        <p:spPr bwMode="auto">
                          <a:xfrm>
                            <a:off x="3375" y="2010"/>
                            <a:ext cx="306"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7" name="Line 16">
              <a:extLst>
                <a:ext uri="{FF2B5EF4-FFF2-40B4-BE49-F238E27FC236}">
                  <a16:creationId xmlns:a16="http://schemas.microsoft.com/office/drawing/2014/main" xmlns="" id="{C4A83FAD-E986-45E5-9431-08CAB0116BC8}"/>
                </a:ext>
              </a:extLst>
            </p:cNvPr>
            <p:cNvSpPr>
              <a:spLocks noChangeShapeType="1"/>
            </p:cNvSpPr>
            <p:nvPr/>
          </p:nvSpPr>
          <p:spPr bwMode="auto">
            <a:xfrm flipV="1">
              <a:off x="3888" y="2744"/>
              <a:ext cx="528" cy="1488"/>
            </a:xfrm>
            <a:prstGeom prst="line">
              <a:avLst/>
            </a:prstGeom>
            <a:noFill/>
            <a:ln w="412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zh-CN" altLang="en-US"/>
            </a:p>
          </p:txBody>
        </p:sp>
        <p:graphicFrame>
          <p:nvGraphicFramePr>
            <p:cNvPr id="8" name="Object 17">
              <a:extLst>
                <a:ext uri="{FF2B5EF4-FFF2-40B4-BE49-F238E27FC236}">
                  <a16:creationId xmlns:a16="http://schemas.microsoft.com/office/drawing/2014/main" xmlns="" id="{25DCD5B3-FD9A-4ED4-B93F-A7F4CB33527D}"/>
                </a:ext>
              </a:extLst>
            </p:cNvPr>
            <p:cNvGraphicFramePr>
              <a:graphicFrameLocks noChangeAspect="1"/>
            </p:cNvGraphicFramePr>
            <p:nvPr>
              <p:extLst>
                <p:ext uri="{D42A27DB-BD31-4B8C-83A1-F6EECF244321}">
                  <p14:modId xmlns:p14="http://schemas.microsoft.com/office/powerpoint/2010/main" val="3357096586"/>
                </p:ext>
              </p:extLst>
            </p:nvPr>
          </p:nvGraphicFramePr>
          <p:xfrm>
            <a:off x="3963" y="3184"/>
            <a:ext cx="235" cy="335"/>
          </p:xfrm>
          <a:graphic>
            <a:graphicData uri="http://schemas.openxmlformats.org/presentationml/2006/ole">
              <mc:AlternateContent xmlns:mc="http://schemas.openxmlformats.org/markup-compatibility/2006">
                <mc:Choice xmlns:v="urn:schemas-microsoft-com:vml" Requires="v">
                  <p:oleObj spid="_x0000_s5091" name="Equation" r:id="rId9" imgW="126720" imgH="228600" progId="Equation.DSMT4">
                    <p:embed/>
                  </p:oleObj>
                </mc:Choice>
                <mc:Fallback>
                  <p:oleObj name="Equation" r:id="rId9" imgW="126720" imgH="228600" progId="Equation.DSMT4">
                    <p:embed/>
                    <p:pic>
                      <p:nvPicPr>
                        <p:cNvPr id="6" name="Object 17"/>
                        <p:cNvPicPr>
                          <a:picLocks noChangeAspect="1" noChangeArrowheads="1"/>
                        </p:cNvPicPr>
                        <p:nvPr/>
                      </p:nvPicPr>
                      <p:blipFill>
                        <a:blip r:embed="rId10"/>
                        <a:srcRect/>
                        <a:stretch>
                          <a:fillRect/>
                        </a:stretch>
                      </p:blipFill>
                      <p:spPr bwMode="auto">
                        <a:xfrm>
                          <a:off x="3963" y="3184"/>
                          <a:ext cx="235" cy="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18">
              <a:extLst>
                <a:ext uri="{FF2B5EF4-FFF2-40B4-BE49-F238E27FC236}">
                  <a16:creationId xmlns:a16="http://schemas.microsoft.com/office/drawing/2014/main" xmlns="" id="{8EA59E17-7EDB-4D8D-9BFD-6BB02B443B8C}"/>
                </a:ext>
              </a:extLst>
            </p:cNvPr>
            <p:cNvGraphicFramePr>
              <a:graphicFrameLocks noChangeAspect="1"/>
            </p:cNvGraphicFramePr>
            <p:nvPr>
              <p:extLst>
                <p:ext uri="{D42A27DB-BD31-4B8C-83A1-F6EECF244321}">
                  <p14:modId xmlns:p14="http://schemas.microsoft.com/office/powerpoint/2010/main" val="1658426568"/>
                </p:ext>
              </p:extLst>
            </p:nvPr>
          </p:nvGraphicFramePr>
          <p:xfrm>
            <a:off x="3591" y="4044"/>
            <a:ext cx="306" cy="262"/>
          </p:xfrm>
          <a:graphic>
            <a:graphicData uri="http://schemas.openxmlformats.org/presentationml/2006/ole">
              <mc:AlternateContent xmlns:mc="http://schemas.openxmlformats.org/markup-compatibility/2006">
                <mc:Choice xmlns:v="urn:schemas-microsoft-com:vml" Requires="v">
                  <p:oleObj spid="_x0000_s5092" name="Equation" r:id="rId11" imgW="164880" imgH="177480" progId="Equation.DSMT4">
                    <p:embed/>
                  </p:oleObj>
                </mc:Choice>
                <mc:Fallback>
                  <p:oleObj name="Equation" r:id="rId11" imgW="164880" imgH="177480" progId="Equation.DSMT4">
                    <p:embed/>
                    <p:pic>
                      <p:nvPicPr>
                        <p:cNvPr id="7" name="Object 18"/>
                        <p:cNvPicPr>
                          <a:picLocks noChangeAspect="1" noChangeArrowheads="1"/>
                        </p:cNvPicPr>
                        <p:nvPr/>
                      </p:nvPicPr>
                      <p:blipFill>
                        <a:blip r:embed="rId12"/>
                        <a:srcRect/>
                        <a:stretch>
                          <a:fillRect/>
                        </a:stretch>
                      </p:blipFill>
                      <p:spPr bwMode="auto">
                        <a:xfrm>
                          <a:off x="3591" y="4044"/>
                          <a:ext cx="30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19">
              <a:extLst>
                <a:ext uri="{FF2B5EF4-FFF2-40B4-BE49-F238E27FC236}">
                  <a16:creationId xmlns:a16="http://schemas.microsoft.com/office/drawing/2014/main" xmlns="" id="{426E2680-CE97-46A6-B1E6-0E0BC8EA9679}"/>
                </a:ext>
              </a:extLst>
            </p:cNvPr>
            <p:cNvGraphicFramePr>
              <a:graphicFrameLocks noChangeAspect="1"/>
            </p:cNvGraphicFramePr>
            <p:nvPr>
              <p:extLst>
                <p:ext uri="{D42A27DB-BD31-4B8C-83A1-F6EECF244321}">
                  <p14:modId xmlns:p14="http://schemas.microsoft.com/office/powerpoint/2010/main" val="936881785"/>
                </p:ext>
              </p:extLst>
            </p:nvPr>
          </p:nvGraphicFramePr>
          <p:xfrm>
            <a:off x="4530" y="2584"/>
            <a:ext cx="377" cy="335"/>
          </p:xfrm>
          <a:graphic>
            <a:graphicData uri="http://schemas.openxmlformats.org/presentationml/2006/ole">
              <mc:AlternateContent xmlns:mc="http://schemas.openxmlformats.org/markup-compatibility/2006">
                <mc:Choice xmlns:v="urn:schemas-microsoft-com:vml" Requires="v">
                  <p:oleObj spid="_x0000_s5093" name="Equation" r:id="rId13" imgW="203040" imgH="228600" progId="Equation.DSMT4">
                    <p:embed/>
                  </p:oleObj>
                </mc:Choice>
                <mc:Fallback>
                  <p:oleObj name="Equation" r:id="rId13" imgW="203040" imgH="228600" progId="Equation.DSMT4">
                    <p:embed/>
                    <p:pic>
                      <p:nvPicPr>
                        <p:cNvPr id="8" name="Object 19"/>
                        <p:cNvPicPr>
                          <a:picLocks noChangeAspect="1" noChangeArrowheads="1"/>
                        </p:cNvPicPr>
                        <p:nvPr/>
                      </p:nvPicPr>
                      <p:blipFill>
                        <a:blip r:embed="rId14"/>
                        <a:srcRect/>
                        <a:stretch>
                          <a:fillRect/>
                        </a:stretch>
                      </p:blipFill>
                      <p:spPr bwMode="auto">
                        <a:xfrm>
                          <a:off x="4530" y="2584"/>
                          <a:ext cx="377" cy="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Oval 20">
              <a:extLst>
                <a:ext uri="{FF2B5EF4-FFF2-40B4-BE49-F238E27FC236}">
                  <a16:creationId xmlns:a16="http://schemas.microsoft.com/office/drawing/2014/main" xmlns="" id="{D63F76A6-2441-408F-8F65-81899FF69A15}"/>
                </a:ext>
              </a:extLst>
            </p:cNvPr>
            <p:cNvSpPr>
              <a:spLocks noChangeArrowheads="1"/>
            </p:cNvSpPr>
            <p:nvPr/>
          </p:nvSpPr>
          <p:spPr bwMode="auto">
            <a:xfrm>
              <a:off x="4390" y="2723"/>
              <a:ext cx="86" cy="70"/>
            </a:xfrm>
            <a:prstGeom prst="ellipse">
              <a:avLst/>
            </a:prstGeom>
            <a:solidFill>
              <a:srgbClr val="FF0000"/>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zh-CN" altLang="en-US"/>
            </a:p>
          </p:txBody>
        </p:sp>
      </p:grpSp>
      <p:graphicFrame>
        <p:nvGraphicFramePr>
          <p:cNvPr id="17" name="Object 7">
            <a:extLst>
              <a:ext uri="{FF2B5EF4-FFF2-40B4-BE49-F238E27FC236}">
                <a16:creationId xmlns:a16="http://schemas.microsoft.com/office/drawing/2014/main" xmlns="" id="{6B24606A-F3D3-4811-A26E-66D602B1E186}"/>
              </a:ext>
            </a:extLst>
          </p:cNvPr>
          <p:cNvGraphicFramePr>
            <a:graphicFrameLocks noChangeAspect="1"/>
          </p:cNvGraphicFramePr>
          <p:nvPr>
            <p:extLst>
              <p:ext uri="{D42A27DB-BD31-4B8C-83A1-F6EECF244321}">
                <p14:modId xmlns:p14="http://schemas.microsoft.com/office/powerpoint/2010/main" val="3153325466"/>
              </p:ext>
            </p:extLst>
          </p:nvPr>
        </p:nvGraphicFramePr>
        <p:xfrm>
          <a:off x="568325" y="346075"/>
          <a:ext cx="2790825" cy="873125"/>
        </p:xfrm>
        <a:graphic>
          <a:graphicData uri="http://schemas.openxmlformats.org/presentationml/2006/ole">
            <mc:AlternateContent xmlns:mc="http://schemas.openxmlformats.org/markup-compatibility/2006">
              <mc:Choice xmlns:v="urn:schemas-microsoft-com:vml" Requires="v">
                <p:oleObj spid="_x0000_s5094" name="Equation" r:id="rId15" imgW="1257120" imgH="393480" progId="Equation.DSMT4">
                  <p:embed/>
                </p:oleObj>
              </mc:Choice>
              <mc:Fallback>
                <p:oleObj name="Equation" r:id="rId15" imgW="1257120" imgH="393480" progId="Equation.DSMT4">
                  <p:embed/>
                  <p:pic>
                    <p:nvPicPr>
                      <p:cNvPr id="15" name="Object 7"/>
                      <p:cNvPicPr>
                        <a:picLocks noChangeAspect="1" noChangeArrowheads="1"/>
                      </p:cNvPicPr>
                      <p:nvPr/>
                    </p:nvPicPr>
                    <p:blipFill>
                      <a:blip r:embed="rId16"/>
                      <a:srcRect/>
                      <a:stretch>
                        <a:fillRect/>
                      </a:stretch>
                    </p:blipFill>
                    <p:spPr bwMode="auto">
                      <a:xfrm>
                        <a:off x="568325" y="346075"/>
                        <a:ext cx="2790825" cy="873125"/>
                      </a:xfrm>
                      <a:prstGeom prst="rect">
                        <a:avLst/>
                      </a:prstGeom>
                      <a:noFill/>
                      <a:ln>
                        <a:noFill/>
                      </a:ln>
                      <a:effectLst/>
                    </p:spPr>
                  </p:pic>
                </p:oleObj>
              </mc:Fallback>
            </mc:AlternateContent>
          </a:graphicData>
        </a:graphic>
      </p:graphicFrame>
      <p:graphicFrame>
        <p:nvGraphicFramePr>
          <p:cNvPr id="18" name="Object 8">
            <a:extLst>
              <a:ext uri="{FF2B5EF4-FFF2-40B4-BE49-F238E27FC236}">
                <a16:creationId xmlns:a16="http://schemas.microsoft.com/office/drawing/2014/main" xmlns="" id="{A1EA19F1-FFE0-41F3-BD83-E1677797BFE5}"/>
              </a:ext>
            </a:extLst>
          </p:cNvPr>
          <p:cNvGraphicFramePr>
            <a:graphicFrameLocks noChangeAspect="1"/>
          </p:cNvGraphicFramePr>
          <p:nvPr>
            <p:extLst>
              <p:ext uri="{D42A27DB-BD31-4B8C-83A1-F6EECF244321}">
                <p14:modId xmlns:p14="http://schemas.microsoft.com/office/powerpoint/2010/main" val="1612291487"/>
              </p:ext>
            </p:extLst>
          </p:nvPr>
        </p:nvGraphicFramePr>
        <p:xfrm>
          <a:off x="1108075" y="1269048"/>
          <a:ext cx="4595813" cy="873125"/>
        </p:xfrm>
        <a:graphic>
          <a:graphicData uri="http://schemas.openxmlformats.org/presentationml/2006/ole">
            <mc:AlternateContent xmlns:mc="http://schemas.openxmlformats.org/markup-compatibility/2006">
              <mc:Choice xmlns:v="urn:schemas-microsoft-com:vml" Requires="v">
                <p:oleObj spid="_x0000_s5095" name="Equation" r:id="rId17" imgW="2070000" imgH="393480" progId="Equation.DSMT4">
                  <p:embed/>
                </p:oleObj>
              </mc:Choice>
              <mc:Fallback>
                <p:oleObj name="Equation" r:id="rId17" imgW="2070000" imgH="393480" progId="Equation.DSMT4">
                  <p:embed/>
                  <p:pic>
                    <p:nvPicPr>
                      <p:cNvPr id="16" name="Object 8"/>
                      <p:cNvPicPr>
                        <a:picLocks noChangeAspect="1" noChangeArrowheads="1"/>
                      </p:cNvPicPr>
                      <p:nvPr/>
                    </p:nvPicPr>
                    <p:blipFill>
                      <a:blip r:embed="rId18"/>
                      <a:srcRect/>
                      <a:stretch>
                        <a:fillRect/>
                      </a:stretch>
                    </p:blipFill>
                    <p:spPr bwMode="auto">
                      <a:xfrm>
                        <a:off x="1108075" y="1269048"/>
                        <a:ext cx="4595813" cy="8731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8">
            <a:extLst>
              <a:ext uri="{FF2B5EF4-FFF2-40B4-BE49-F238E27FC236}">
                <a16:creationId xmlns:a16="http://schemas.microsoft.com/office/drawing/2014/main" xmlns="" id="{89817400-0B12-4F86-A956-E04596237979}"/>
              </a:ext>
            </a:extLst>
          </p:cNvPr>
          <p:cNvGraphicFramePr>
            <a:graphicFrameLocks noChangeAspect="1"/>
          </p:cNvGraphicFramePr>
          <p:nvPr>
            <p:extLst>
              <p:ext uri="{D42A27DB-BD31-4B8C-83A1-F6EECF244321}">
                <p14:modId xmlns:p14="http://schemas.microsoft.com/office/powerpoint/2010/main" val="4039319550"/>
              </p:ext>
            </p:extLst>
          </p:nvPr>
        </p:nvGraphicFramePr>
        <p:xfrm>
          <a:off x="593090" y="4382273"/>
          <a:ext cx="7834313" cy="930275"/>
        </p:xfrm>
        <a:graphic>
          <a:graphicData uri="http://schemas.openxmlformats.org/presentationml/2006/ole">
            <mc:AlternateContent xmlns:mc="http://schemas.openxmlformats.org/markup-compatibility/2006">
              <mc:Choice xmlns:v="urn:schemas-microsoft-com:vml" Requires="v">
                <p:oleObj spid="_x0000_s5096" name="Equation" r:id="rId19" imgW="3530520" imgH="419040" progId="Equation.DSMT4">
                  <p:embed/>
                </p:oleObj>
              </mc:Choice>
              <mc:Fallback>
                <p:oleObj name="Equation" r:id="rId19" imgW="3530520" imgH="419040" progId="Equation.DSMT4">
                  <p:embed/>
                  <p:pic>
                    <p:nvPicPr>
                      <p:cNvPr id="18" name="Object 8"/>
                      <p:cNvPicPr>
                        <a:picLocks noChangeAspect="1" noChangeArrowheads="1"/>
                      </p:cNvPicPr>
                      <p:nvPr/>
                    </p:nvPicPr>
                    <p:blipFill>
                      <a:blip r:embed="rId20"/>
                      <a:srcRect/>
                      <a:stretch>
                        <a:fillRect/>
                      </a:stretch>
                    </p:blipFill>
                    <p:spPr bwMode="auto">
                      <a:xfrm>
                        <a:off x="593090" y="4382273"/>
                        <a:ext cx="7834313" cy="9302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8">
            <a:extLst>
              <a:ext uri="{FF2B5EF4-FFF2-40B4-BE49-F238E27FC236}">
                <a16:creationId xmlns:a16="http://schemas.microsoft.com/office/drawing/2014/main" xmlns="" id="{3A9634D8-10C4-45FA-8A2F-F85488DE6B01}"/>
              </a:ext>
            </a:extLst>
          </p:cNvPr>
          <p:cNvGraphicFramePr>
            <a:graphicFrameLocks noChangeAspect="1"/>
          </p:cNvGraphicFramePr>
          <p:nvPr>
            <p:extLst>
              <p:ext uri="{D42A27DB-BD31-4B8C-83A1-F6EECF244321}">
                <p14:modId xmlns:p14="http://schemas.microsoft.com/office/powerpoint/2010/main" val="3880326066"/>
              </p:ext>
            </p:extLst>
          </p:nvPr>
        </p:nvGraphicFramePr>
        <p:xfrm>
          <a:off x="587375" y="3439145"/>
          <a:ext cx="7837487" cy="930275"/>
        </p:xfrm>
        <a:graphic>
          <a:graphicData uri="http://schemas.openxmlformats.org/presentationml/2006/ole">
            <mc:AlternateContent xmlns:mc="http://schemas.openxmlformats.org/markup-compatibility/2006">
              <mc:Choice xmlns:v="urn:schemas-microsoft-com:vml" Requires="v">
                <p:oleObj spid="_x0000_s5097" name="Equation" r:id="rId21" imgW="3530520" imgH="419040" progId="Equation.DSMT4">
                  <p:embed/>
                </p:oleObj>
              </mc:Choice>
              <mc:Fallback>
                <p:oleObj name="Equation" r:id="rId21" imgW="3530520" imgH="419040" progId="Equation.DSMT4">
                  <p:embed/>
                  <p:pic>
                    <p:nvPicPr>
                      <p:cNvPr id="19" name="Object 8"/>
                      <p:cNvPicPr>
                        <a:picLocks noChangeAspect="1" noChangeArrowheads="1"/>
                      </p:cNvPicPr>
                      <p:nvPr/>
                    </p:nvPicPr>
                    <p:blipFill>
                      <a:blip r:embed="rId22"/>
                      <a:srcRect/>
                      <a:stretch>
                        <a:fillRect/>
                      </a:stretch>
                    </p:blipFill>
                    <p:spPr bwMode="auto">
                      <a:xfrm>
                        <a:off x="587375" y="3439145"/>
                        <a:ext cx="7837487" cy="9302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 name="圆角矩形标注 19">
            <a:extLst>
              <a:ext uri="{FF2B5EF4-FFF2-40B4-BE49-F238E27FC236}">
                <a16:creationId xmlns:a16="http://schemas.microsoft.com/office/drawing/2014/main" xmlns="" id="{B80EC0A5-7745-462D-9B99-852719C61557}"/>
              </a:ext>
            </a:extLst>
          </p:cNvPr>
          <p:cNvSpPr/>
          <p:nvPr/>
        </p:nvSpPr>
        <p:spPr>
          <a:xfrm>
            <a:off x="1333437" y="2351723"/>
            <a:ext cx="2247441" cy="972546"/>
          </a:xfrm>
          <a:prstGeom prst="wedgeRoundRectCallout">
            <a:avLst>
              <a:gd name="adj1" fmla="val 24690"/>
              <a:gd name="adj2" fmla="val -85314"/>
              <a:gd name="adj3" fmla="val 16667"/>
            </a:avLst>
          </a:prstGeom>
          <a:solidFill>
            <a:schemeClr val="bg1"/>
          </a:solidFill>
          <a:ln w="2540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rgbClr val="0000FF"/>
                </a:solidFill>
                <a:latin typeface="华文楷体" panose="02010600040101010101" pitchFamily="2" charset="-122"/>
                <a:ea typeface="华文楷体" panose="02010600040101010101" pitchFamily="2" charset="-122"/>
              </a:rPr>
              <a:t>外力作用在质心做功</a:t>
            </a:r>
          </a:p>
        </p:txBody>
      </p:sp>
      <p:sp>
        <p:nvSpPr>
          <p:cNvPr id="22" name="圆角矩形标注 20">
            <a:extLst>
              <a:ext uri="{FF2B5EF4-FFF2-40B4-BE49-F238E27FC236}">
                <a16:creationId xmlns:a16="http://schemas.microsoft.com/office/drawing/2014/main" xmlns="" id="{9E16F94B-4B9B-47AC-81BD-9E5B19DA1032}"/>
              </a:ext>
            </a:extLst>
          </p:cNvPr>
          <p:cNvSpPr/>
          <p:nvPr/>
        </p:nvSpPr>
        <p:spPr>
          <a:xfrm>
            <a:off x="3985625" y="2365668"/>
            <a:ext cx="2440349" cy="971892"/>
          </a:xfrm>
          <a:prstGeom prst="wedgeRoundRectCallout">
            <a:avLst>
              <a:gd name="adj1" fmla="val -16455"/>
              <a:gd name="adj2" fmla="val -90385"/>
              <a:gd name="adj3" fmla="val 16667"/>
            </a:avLst>
          </a:prstGeom>
          <a:solidFill>
            <a:schemeClr val="bg1"/>
          </a:solidFill>
          <a:ln w="2540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rgbClr val="0000FF"/>
                </a:solidFill>
                <a:latin typeface="华文楷体" panose="02010600040101010101" pitchFamily="2" charset="-122"/>
                <a:ea typeface="华文楷体" panose="02010600040101010101" pitchFamily="2" charset="-122"/>
              </a:rPr>
              <a:t>在质心坐标系外力做的功</a:t>
            </a:r>
          </a:p>
        </p:txBody>
      </p:sp>
      <p:sp>
        <p:nvSpPr>
          <p:cNvPr id="23" name="Text Box 4">
            <a:extLst>
              <a:ext uri="{FF2B5EF4-FFF2-40B4-BE49-F238E27FC236}">
                <a16:creationId xmlns:a16="http://schemas.microsoft.com/office/drawing/2014/main" xmlns="" id="{35048626-419E-48BE-95A7-295859C37127}"/>
              </a:ext>
            </a:extLst>
          </p:cNvPr>
          <p:cNvSpPr txBox="1">
            <a:spLocks noChangeArrowheads="1"/>
          </p:cNvSpPr>
          <p:nvPr/>
        </p:nvSpPr>
        <p:spPr bwMode="auto">
          <a:xfrm>
            <a:off x="568325" y="5414133"/>
            <a:ext cx="7875588" cy="954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zh-CN" altLang="en-US" sz="2800" b="1" dirty="0">
                <a:latin typeface="华文楷体" panose="02010600040101010101" pitchFamily="2" charset="-122"/>
                <a:ea typeface="华文楷体" panose="02010600040101010101" pitchFamily="2" charset="-122"/>
              </a:rPr>
              <a:t>在质心参考系中刚体的动能的变化规律与在惯性参考系中的形式相同。</a:t>
            </a:r>
          </a:p>
        </p:txBody>
      </p:sp>
    </p:spTree>
    <p:extLst>
      <p:ext uri="{BB962C8B-B14F-4D97-AF65-F5344CB8AC3E}">
        <p14:creationId xmlns:p14="http://schemas.microsoft.com/office/powerpoint/2010/main" val="160021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left)">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left)">
                                      <p:cBhvr>
                                        <p:cTn id="4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25FE5D5A-330B-460A-800C-D26099AD4804}"/>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5649DADA-374F-4E86-B87D-6DDC4B157C37}"/>
              </a:ext>
            </a:extLst>
          </p:cNvPr>
          <p:cNvSpPr>
            <a:spLocks noGrp="1"/>
          </p:cNvSpPr>
          <p:nvPr>
            <p:ph type="sldNum" sz="quarter" idx="12"/>
          </p:nvPr>
        </p:nvSpPr>
        <p:spPr/>
        <p:txBody>
          <a:bodyPr/>
          <a:lstStyle/>
          <a:p>
            <a:fld id="{0E81DA72-FED3-491C-8B54-9DCADA948234}" type="slidenum">
              <a:rPr lang="zh-CN" altLang="en-US" smtClean="0"/>
              <a:t>11</a:t>
            </a:fld>
            <a:endParaRPr lang="zh-CN" altLang="en-US"/>
          </a:p>
        </p:txBody>
      </p:sp>
      <p:sp>
        <p:nvSpPr>
          <p:cNvPr id="4" name="文本框 3">
            <a:extLst>
              <a:ext uri="{FF2B5EF4-FFF2-40B4-BE49-F238E27FC236}">
                <a16:creationId xmlns:a16="http://schemas.microsoft.com/office/drawing/2014/main" xmlns="" id="{A73BC181-AE7A-4532-838A-D0034D9555CC}"/>
              </a:ext>
            </a:extLst>
          </p:cNvPr>
          <p:cNvSpPr txBox="1"/>
          <p:nvPr/>
        </p:nvSpPr>
        <p:spPr>
          <a:xfrm>
            <a:off x="379250" y="425457"/>
            <a:ext cx="4493538" cy="523220"/>
          </a:xfrm>
          <a:prstGeom prst="rect">
            <a:avLst/>
          </a:prstGeom>
          <a:noFill/>
        </p:spPr>
        <p:txBody>
          <a:bodyPr wrap="none" rtlCol="0">
            <a:spAutoFit/>
          </a:bodyPr>
          <a:lstStyle/>
          <a:p>
            <a:r>
              <a:rPr lang="zh-CN" altLang="en-US" sz="2800" b="1" dirty="0">
                <a:solidFill>
                  <a:srgbClr val="9900CC"/>
                </a:solidFill>
                <a:latin typeface="华文楷体" panose="02010600040101010101" pitchFamily="2" charset="-122"/>
                <a:ea typeface="华文楷体" panose="02010600040101010101" pitchFamily="2" charset="-122"/>
              </a:rPr>
              <a:t>一般惯性系（静止参考系）</a:t>
            </a:r>
          </a:p>
        </p:txBody>
      </p:sp>
      <p:graphicFrame>
        <p:nvGraphicFramePr>
          <p:cNvPr id="5" name="Object 30">
            <a:extLst>
              <a:ext uri="{FF2B5EF4-FFF2-40B4-BE49-F238E27FC236}">
                <a16:creationId xmlns:a16="http://schemas.microsoft.com/office/drawing/2014/main" xmlns="" id="{857EBB07-2FEF-453F-8753-606B029D7772}"/>
              </a:ext>
            </a:extLst>
          </p:cNvPr>
          <p:cNvGraphicFramePr>
            <a:graphicFrameLocks noChangeAspect="1"/>
          </p:cNvGraphicFramePr>
          <p:nvPr>
            <p:extLst>
              <p:ext uri="{D42A27DB-BD31-4B8C-83A1-F6EECF244321}">
                <p14:modId xmlns:p14="http://schemas.microsoft.com/office/powerpoint/2010/main" val="1934706250"/>
              </p:ext>
            </p:extLst>
          </p:nvPr>
        </p:nvGraphicFramePr>
        <p:xfrm>
          <a:off x="1165299" y="1171882"/>
          <a:ext cx="7414978" cy="873526"/>
        </p:xfrm>
        <a:graphic>
          <a:graphicData uri="http://schemas.openxmlformats.org/presentationml/2006/ole">
            <mc:AlternateContent xmlns:mc="http://schemas.openxmlformats.org/markup-compatibility/2006">
              <mc:Choice xmlns:v="urn:schemas-microsoft-com:vml" Requires="v">
                <p:oleObj spid="_x0000_s5526" name="Equation" r:id="rId3" imgW="3340080" imgH="393480" progId="Equation.DSMT4">
                  <p:embed/>
                </p:oleObj>
              </mc:Choice>
              <mc:Fallback>
                <p:oleObj name="Equation" r:id="rId3" imgW="3340080" imgH="393480" progId="Equation.DSMT4">
                  <p:embed/>
                  <p:pic>
                    <p:nvPicPr>
                      <p:cNvPr id="4" name="Object 30"/>
                      <p:cNvPicPr>
                        <a:picLocks noChangeAspect="1" noChangeArrowheads="1"/>
                      </p:cNvPicPr>
                      <p:nvPr/>
                    </p:nvPicPr>
                    <p:blipFill>
                      <a:blip r:embed="rId4"/>
                      <a:srcRect/>
                      <a:stretch>
                        <a:fillRect/>
                      </a:stretch>
                    </p:blipFill>
                    <p:spPr bwMode="auto">
                      <a:xfrm>
                        <a:off x="1165299" y="1171882"/>
                        <a:ext cx="7414978" cy="873526"/>
                      </a:xfrm>
                      <a:prstGeom prst="rect">
                        <a:avLst/>
                      </a:prstGeom>
                      <a:noFill/>
                      <a:ln>
                        <a:noFill/>
                      </a:ln>
                      <a:effectLst/>
                    </p:spPr>
                  </p:pic>
                </p:oleObj>
              </mc:Fallback>
            </mc:AlternateContent>
          </a:graphicData>
        </a:graphic>
      </p:graphicFrame>
      <p:sp>
        <p:nvSpPr>
          <p:cNvPr id="6" name="文本框 5">
            <a:extLst>
              <a:ext uri="{FF2B5EF4-FFF2-40B4-BE49-F238E27FC236}">
                <a16:creationId xmlns:a16="http://schemas.microsoft.com/office/drawing/2014/main" xmlns="" id="{F0C916BC-A03A-47CF-AA73-CA84B80F9162}"/>
              </a:ext>
            </a:extLst>
          </p:cNvPr>
          <p:cNvSpPr txBox="1"/>
          <p:nvPr/>
        </p:nvSpPr>
        <p:spPr>
          <a:xfrm>
            <a:off x="379250" y="2408074"/>
            <a:ext cx="8802410" cy="523220"/>
          </a:xfrm>
          <a:prstGeom prst="rect">
            <a:avLst/>
          </a:prstGeom>
          <a:noFill/>
        </p:spPr>
        <p:txBody>
          <a:bodyPr wrap="none" rtlCol="0">
            <a:spAutoFit/>
          </a:bodyPr>
          <a:lstStyle/>
          <a:p>
            <a:r>
              <a:rPr lang="zh-CN" altLang="en-US" sz="2800" b="1" dirty="0">
                <a:solidFill>
                  <a:srgbClr val="9900CC"/>
                </a:solidFill>
                <a:latin typeface="华文楷体" panose="02010600040101010101" pitchFamily="2" charset="-122"/>
                <a:ea typeface="华文楷体" panose="02010600040101010101" pitchFamily="2" charset="-122"/>
              </a:rPr>
              <a:t>分解：质心的运动（平动）和质心系内的运动（转动）</a:t>
            </a:r>
          </a:p>
        </p:txBody>
      </p:sp>
      <p:graphicFrame>
        <p:nvGraphicFramePr>
          <p:cNvPr id="7" name="Object 8">
            <a:extLst>
              <a:ext uri="{FF2B5EF4-FFF2-40B4-BE49-F238E27FC236}">
                <a16:creationId xmlns:a16="http://schemas.microsoft.com/office/drawing/2014/main" xmlns="" id="{89555164-CE55-4E85-990A-D1DF7F37E657}"/>
              </a:ext>
            </a:extLst>
          </p:cNvPr>
          <p:cNvGraphicFramePr>
            <a:graphicFrameLocks noChangeAspect="1"/>
          </p:cNvGraphicFramePr>
          <p:nvPr>
            <p:extLst>
              <p:ext uri="{D42A27DB-BD31-4B8C-83A1-F6EECF244321}">
                <p14:modId xmlns:p14="http://schemas.microsoft.com/office/powerpoint/2010/main" val="3384309536"/>
              </p:ext>
            </p:extLst>
          </p:nvPr>
        </p:nvGraphicFramePr>
        <p:xfrm>
          <a:off x="1123950" y="4178300"/>
          <a:ext cx="7273925" cy="930275"/>
        </p:xfrm>
        <a:graphic>
          <a:graphicData uri="http://schemas.openxmlformats.org/presentationml/2006/ole">
            <mc:AlternateContent xmlns:mc="http://schemas.openxmlformats.org/markup-compatibility/2006">
              <mc:Choice xmlns:v="urn:schemas-microsoft-com:vml" Requires="v">
                <p:oleObj spid="_x0000_s5527" name="Equation" r:id="rId5" imgW="3276360" imgH="419040" progId="Equation.DSMT4">
                  <p:embed/>
                </p:oleObj>
              </mc:Choice>
              <mc:Fallback>
                <p:oleObj name="Equation" r:id="rId5" imgW="3276360" imgH="419040" progId="Equation.DSMT4">
                  <p:embed/>
                  <p:pic>
                    <p:nvPicPr>
                      <p:cNvPr id="6" name="Object 8"/>
                      <p:cNvPicPr>
                        <a:picLocks noChangeAspect="1" noChangeArrowheads="1"/>
                      </p:cNvPicPr>
                      <p:nvPr/>
                    </p:nvPicPr>
                    <p:blipFill>
                      <a:blip r:embed="rId6"/>
                      <a:srcRect/>
                      <a:stretch>
                        <a:fillRect/>
                      </a:stretch>
                    </p:blipFill>
                    <p:spPr bwMode="auto">
                      <a:xfrm>
                        <a:off x="1123950" y="4178300"/>
                        <a:ext cx="7273925" cy="9302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8">
            <a:extLst>
              <a:ext uri="{FF2B5EF4-FFF2-40B4-BE49-F238E27FC236}">
                <a16:creationId xmlns:a16="http://schemas.microsoft.com/office/drawing/2014/main" xmlns="" id="{48BE7D41-3E9D-488F-8FA1-9EDFCAD66072}"/>
              </a:ext>
            </a:extLst>
          </p:cNvPr>
          <p:cNvGraphicFramePr>
            <a:graphicFrameLocks noChangeAspect="1"/>
          </p:cNvGraphicFramePr>
          <p:nvPr>
            <p:extLst>
              <p:ext uri="{D42A27DB-BD31-4B8C-83A1-F6EECF244321}">
                <p14:modId xmlns:p14="http://schemas.microsoft.com/office/powerpoint/2010/main" val="3378343165"/>
              </p:ext>
            </p:extLst>
          </p:nvPr>
        </p:nvGraphicFramePr>
        <p:xfrm>
          <a:off x="1150938" y="3138488"/>
          <a:ext cx="6681787" cy="873125"/>
        </p:xfrm>
        <a:graphic>
          <a:graphicData uri="http://schemas.openxmlformats.org/presentationml/2006/ole">
            <mc:AlternateContent xmlns:mc="http://schemas.openxmlformats.org/markup-compatibility/2006">
              <mc:Choice xmlns:v="urn:schemas-microsoft-com:vml" Requires="v">
                <p:oleObj spid="_x0000_s5528" name="Equation" r:id="rId7" imgW="3009600" imgH="393480" progId="Equation.DSMT4">
                  <p:embed/>
                </p:oleObj>
              </mc:Choice>
              <mc:Fallback>
                <p:oleObj name="Equation" r:id="rId7" imgW="3009600" imgH="393480" progId="Equation.DSMT4">
                  <p:embed/>
                  <p:pic>
                    <p:nvPicPr>
                      <p:cNvPr id="7" name="Object 8"/>
                      <p:cNvPicPr>
                        <a:picLocks noChangeAspect="1" noChangeArrowheads="1"/>
                      </p:cNvPicPr>
                      <p:nvPr/>
                    </p:nvPicPr>
                    <p:blipFill>
                      <a:blip r:embed="rId8"/>
                      <a:srcRect/>
                      <a:stretch>
                        <a:fillRect/>
                      </a:stretch>
                    </p:blipFill>
                    <p:spPr bwMode="auto">
                      <a:xfrm>
                        <a:off x="1150938" y="3138488"/>
                        <a:ext cx="6681787" cy="8731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8">
            <a:extLst>
              <a:ext uri="{FF2B5EF4-FFF2-40B4-BE49-F238E27FC236}">
                <a16:creationId xmlns:a16="http://schemas.microsoft.com/office/drawing/2014/main" xmlns="" id="{078AEEC5-2E2E-48D8-803C-8914DC47B40F}"/>
              </a:ext>
            </a:extLst>
          </p:cNvPr>
          <p:cNvGraphicFramePr>
            <a:graphicFrameLocks noChangeAspect="1"/>
          </p:cNvGraphicFramePr>
          <p:nvPr>
            <p:extLst>
              <p:ext uri="{D42A27DB-BD31-4B8C-83A1-F6EECF244321}">
                <p14:modId xmlns:p14="http://schemas.microsoft.com/office/powerpoint/2010/main" val="741904775"/>
              </p:ext>
            </p:extLst>
          </p:nvPr>
        </p:nvGraphicFramePr>
        <p:xfrm>
          <a:off x="2630488" y="5295900"/>
          <a:ext cx="3973512" cy="873125"/>
        </p:xfrm>
        <a:graphic>
          <a:graphicData uri="http://schemas.openxmlformats.org/presentationml/2006/ole">
            <mc:AlternateContent xmlns:mc="http://schemas.openxmlformats.org/markup-compatibility/2006">
              <mc:Choice xmlns:v="urn:schemas-microsoft-com:vml" Requires="v">
                <p:oleObj spid="_x0000_s5529" name="Equation" r:id="rId9" imgW="1790640" imgH="393480" progId="Equation.DSMT4">
                  <p:embed/>
                </p:oleObj>
              </mc:Choice>
              <mc:Fallback>
                <p:oleObj name="Equation" r:id="rId9" imgW="1790640" imgH="393480" progId="Equation.DSMT4">
                  <p:embed/>
                  <p:pic>
                    <p:nvPicPr>
                      <p:cNvPr id="8" name="Object 8"/>
                      <p:cNvPicPr>
                        <a:picLocks noChangeAspect="1" noChangeArrowheads="1"/>
                      </p:cNvPicPr>
                      <p:nvPr/>
                    </p:nvPicPr>
                    <p:blipFill>
                      <a:blip r:embed="rId10"/>
                      <a:srcRect/>
                      <a:stretch>
                        <a:fillRect/>
                      </a:stretch>
                    </p:blipFill>
                    <p:spPr bwMode="auto">
                      <a:xfrm>
                        <a:off x="2630488" y="5295900"/>
                        <a:ext cx="3973512" cy="8731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4208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F090DED0-ED81-414B-BAB5-F930349361E3}"/>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D62C0249-9B50-4181-A760-F0F4D1102F45}"/>
              </a:ext>
            </a:extLst>
          </p:cNvPr>
          <p:cNvSpPr>
            <a:spLocks noGrp="1"/>
          </p:cNvSpPr>
          <p:nvPr>
            <p:ph type="sldNum" sz="quarter" idx="12"/>
          </p:nvPr>
        </p:nvSpPr>
        <p:spPr/>
        <p:txBody>
          <a:bodyPr/>
          <a:lstStyle/>
          <a:p>
            <a:fld id="{0E81DA72-FED3-491C-8B54-9DCADA948234}" type="slidenum">
              <a:rPr lang="zh-CN" altLang="en-US" smtClean="0"/>
              <a:t>12</a:t>
            </a:fld>
            <a:endParaRPr lang="zh-CN" altLang="en-US"/>
          </a:p>
        </p:txBody>
      </p:sp>
      <p:sp>
        <p:nvSpPr>
          <p:cNvPr id="4" name="Text Box 2">
            <a:extLst>
              <a:ext uri="{FF2B5EF4-FFF2-40B4-BE49-F238E27FC236}">
                <a16:creationId xmlns:a16="http://schemas.microsoft.com/office/drawing/2014/main" xmlns="" id="{6A0683A1-5CF2-4FEB-8F77-ABD30E9913E3}"/>
              </a:ext>
            </a:extLst>
          </p:cNvPr>
          <p:cNvSpPr txBox="1">
            <a:spLocks noChangeArrowheads="1"/>
          </p:cNvSpPr>
          <p:nvPr/>
        </p:nvSpPr>
        <p:spPr bwMode="auto">
          <a:xfrm>
            <a:off x="373026" y="337222"/>
            <a:ext cx="844136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0000"/>
              </a:spcBef>
            </a:pP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：习题</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4-13</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，有一线绕圆盘半径为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R</a:t>
            </a:r>
            <a:r>
              <a:rPr kumimoji="1" lang="zh-CN" altLang="en-US"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质量为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在其重量作用下滚落</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，线</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的上端固定在天花板上。求圆盘中心从静止下落</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h</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高度时的转动动能和质心速度?</a:t>
            </a:r>
            <a:endPar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5" name="Object 3">
            <a:extLst>
              <a:ext uri="{FF2B5EF4-FFF2-40B4-BE49-F238E27FC236}">
                <a16:creationId xmlns:a16="http://schemas.microsoft.com/office/drawing/2014/main" xmlns="" id="{AEBF768B-5A93-48DC-8547-EC9E6598E6BA}"/>
              </a:ext>
            </a:extLst>
          </p:cNvPr>
          <p:cNvGraphicFramePr>
            <a:graphicFrameLocks noChangeAspect="1"/>
          </p:cNvGraphicFramePr>
          <p:nvPr>
            <p:extLst>
              <p:ext uri="{D42A27DB-BD31-4B8C-83A1-F6EECF244321}">
                <p14:modId xmlns:p14="http://schemas.microsoft.com/office/powerpoint/2010/main" val="3000274363"/>
              </p:ext>
            </p:extLst>
          </p:nvPr>
        </p:nvGraphicFramePr>
        <p:xfrm>
          <a:off x="3203575" y="2379629"/>
          <a:ext cx="2028825" cy="508000"/>
        </p:xfrm>
        <a:graphic>
          <a:graphicData uri="http://schemas.openxmlformats.org/presentationml/2006/ole">
            <mc:AlternateContent xmlns:mc="http://schemas.openxmlformats.org/markup-compatibility/2006">
              <mc:Choice xmlns:v="urn:schemas-microsoft-com:vml" Requires="v">
                <p:oleObj spid="_x0000_s8159" name="Equation" r:id="rId3" imgW="914400" imgH="228600" progId="Equation.DSMT4">
                  <p:embed/>
                </p:oleObj>
              </mc:Choice>
              <mc:Fallback>
                <p:oleObj name="Equation" r:id="rId3" imgW="914400" imgH="228600" progId="Equation.DSMT4">
                  <p:embed/>
                  <p:pic>
                    <p:nvPicPr>
                      <p:cNvPr id="159747" name="Object 3"/>
                      <p:cNvPicPr>
                        <a:picLocks noChangeAspect="1" noChangeArrowheads="1"/>
                      </p:cNvPicPr>
                      <p:nvPr/>
                    </p:nvPicPr>
                    <p:blipFill>
                      <a:blip r:embed="rId4"/>
                      <a:srcRect/>
                      <a:stretch>
                        <a:fillRect/>
                      </a:stretch>
                    </p:blipFill>
                    <p:spPr bwMode="auto">
                      <a:xfrm>
                        <a:off x="3203575" y="2379629"/>
                        <a:ext cx="2028825" cy="508000"/>
                      </a:xfrm>
                      <a:prstGeom prst="rect">
                        <a:avLst/>
                      </a:prstGeom>
                      <a:noFill/>
                      <a:ln>
                        <a:noFill/>
                      </a:ln>
                      <a:effectLst/>
                    </p:spPr>
                  </p:pic>
                </p:oleObj>
              </mc:Fallback>
            </mc:AlternateContent>
          </a:graphicData>
        </a:graphic>
      </p:graphicFrame>
      <p:graphicFrame>
        <p:nvGraphicFramePr>
          <p:cNvPr id="6" name="Object 5">
            <a:extLst>
              <a:ext uri="{FF2B5EF4-FFF2-40B4-BE49-F238E27FC236}">
                <a16:creationId xmlns:a16="http://schemas.microsoft.com/office/drawing/2014/main" xmlns="" id="{FE242E05-BA5D-4C7B-83AC-02CC24CCEDFE}"/>
              </a:ext>
            </a:extLst>
          </p:cNvPr>
          <p:cNvGraphicFramePr>
            <a:graphicFrameLocks noChangeAspect="1"/>
          </p:cNvGraphicFramePr>
          <p:nvPr>
            <p:extLst>
              <p:ext uri="{D42A27DB-BD31-4B8C-83A1-F6EECF244321}">
                <p14:modId xmlns:p14="http://schemas.microsoft.com/office/powerpoint/2010/main" val="3281828192"/>
              </p:ext>
            </p:extLst>
          </p:nvPr>
        </p:nvGraphicFramePr>
        <p:xfrm>
          <a:off x="3793440" y="2812626"/>
          <a:ext cx="2762834" cy="873526"/>
        </p:xfrm>
        <a:graphic>
          <a:graphicData uri="http://schemas.openxmlformats.org/presentationml/2006/ole">
            <mc:AlternateContent xmlns:mc="http://schemas.openxmlformats.org/markup-compatibility/2006">
              <mc:Choice xmlns:v="urn:schemas-microsoft-com:vml" Requires="v">
                <p:oleObj spid="_x0000_s8160" name="Equation" r:id="rId5" imgW="1244520" imgH="393480" progId="Equation.DSMT4">
                  <p:embed/>
                </p:oleObj>
              </mc:Choice>
              <mc:Fallback>
                <p:oleObj name="Equation" r:id="rId5" imgW="1244520" imgH="393480" progId="Equation.DSMT4">
                  <p:embed/>
                  <p:pic>
                    <p:nvPicPr>
                      <p:cNvPr id="159749" name="Object 5"/>
                      <p:cNvPicPr>
                        <a:picLocks noChangeAspect="1" noChangeArrowheads="1"/>
                      </p:cNvPicPr>
                      <p:nvPr/>
                    </p:nvPicPr>
                    <p:blipFill>
                      <a:blip r:embed="rId6"/>
                      <a:srcRect/>
                      <a:stretch>
                        <a:fillRect/>
                      </a:stretch>
                    </p:blipFill>
                    <p:spPr bwMode="auto">
                      <a:xfrm>
                        <a:off x="3793440" y="2812626"/>
                        <a:ext cx="2762834"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12">
            <a:extLst>
              <a:ext uri="{FF2B5EF4-FFF2-40B4-BE49-F238E27FC236}">
                <a16:creationId xmlns:a16="http://schemas.microsoft.com/office/drawing/2014/main" xmlns="" id="{A974DE0F-C83A-41A9-AE21-E8450C50FBBE}"/>
              </a:ext>
            </a:extLst>
          </p:cNvPr>
          <p:cNvSpPr txBox="1">
            <a:spLocks noChangeArrowheads="1"/>
          </p:cNvSpPr>
          <p:nvPr/>
        </p:nvSpPr>
        <p:spPr bwMode="auto">
          <a:xfrm>
            <a:off x="373026" y="2370802"/>
            <a:ext cx="347980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zh-CN" altLang="en-US" sz="2800" b="1" dirty="0">
                <a:latin typeface="华文楷体" panose="02010600040101010101" pitchFamily="2" charset="-122"/>
                <a:ea typeface="华文楷体" panose="02010600040101010101" pitchFamily="2" charset="-122"/>
              </a:rPr>
              <a:t>质心运动定理</a:t>
            </a:r>
          </a:p>
        </p:txBody>
      </p:sp>
      <p:sp>
        <p:nvSpPr>
          <p:cNvPr id="11" name="Text Box 13">
            <a:extLst>
              <a:ext uri="{FF2B5EF4-FFF2-40B4-BE49-F238E27FC236}">
                <a16:creationId xmlns:a16="http://schemas.microsoft.com/office/drawing/2014/main" xmlns="" id="{48F7E6BB-A574-4ACF-802F-E935EC7DD4BB}"/>
              </a:ext>
            </a:extLst>
          </p:cNvPr>
          <p:cNvSpPr txBox="1">
            <a:spLocks noChangeArrowheads="1"/>
          </p:cNvSpPr>
          <p:nvPr/>
        </p:nvSpPr>
        <p:spPr bwMode="auto">
          <a:xfrm>
            <a:off x="373027" y="2984794"/>
            <a:ext cx="3810886"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latin typeface="华文楷体" panose="02010600040101010101" pitchFamily="2" charset="-122"/>
                <a:ea typeface="华文楷体" panose="02010600040101010101" pitchFamily="2" charset="-122"/>
              </a:rPr>
              <a:t>质心系中的转动定律</a:t>
            </a:r>
          </a:p>
        </p:txBody>
      </p:sp>
      <p:grpSp>
        <p:nvGrpSpPr>
          <p:cNvPr id="30" name="组合 29">
            <a:extLst>
              <a:ext uri="{FF2B5EF4-FFF2-40B4-BE49-F238E27FC236}">
                <a16:creationId xmlns:a16="http://schemas.microsoft.com/office/drawing/2014/main" xmlns="" id="{D1F948FE-D493-4FE1-A2C3-0284018C6723}"/>
              </a:ext>
            </a:extLst>
          </p:cNvPr>
          <p:cNvGrpSpPr/>
          <p:nvPr/>
        </p:nvGrpSpPr>
        <p:grpSpPr>
          <a:xfrm>
            <a:off x="6865342" y="1886119"/>
            <a:ext cx="1817522" cy="2580770"/>
            <a:chOff x="6657936" y="1905000"/>
            <a:chExt cx="1817522" cy="2580770"/>
          </a:xfrm>
        </p:grpSpPr>
        <p:grpSp>
          <p:nvGrpSpPr>
            <p:cNvPr id="7" name="Group 29">
              <a:extLst>
                <a:ext uri="{FF2B5EF4-FFF2-40B4-BE49-F238E27FC236}">
                  <a16:creationId xmlns:a16="http://schemas.microsoft.com/office/drawing/2014/main" xmlns="" id="{9A8CB737-1831-477C-AC86-B9F4E3216E14}"/>
                </a:ext>
              </a:extLst>
            </p:cNvPr>
            <p:cNvGrpSpPr>
              <a:grpSpLocks noChangeAspect="1"/>
            </p:cNvGrpSpPr>
            <p:nvPr/>
          </p:nvGrpSpPr>
          <p:grpSpPr bwMode="auto">
            <a:xfrm>
              <a:off x="7391158" y="3308527"/>
              <a:ext cx="660575" cy="1177243"/>
              <a:chOff x="5306" y="3012"/>
              <a:chExt cx="277" cy="494"/>
            </a:xfrm>
          </p:grpSpPr>
          <p:sp>
            <p:nvSpPr>
              <p:cNvPr id="8" name="Line 8">
                <a:extLst>
                  <a:ext uri="{FF2B5EF4-FFF2-40B4-BE49-F238E27FC236}">
                    <a16:creationId xmlns:a16="http://schemas.microsoft.com/office/drawing/2014/main" xmlns="" id="{24CAEE09-814B-47BD-ABE4-AC1CF16DCDC5}"/>
                  </a:ext>
                </a:extLst>
              </p:cNvPr>
              <p:cNvSpPr>
                <a:spLocks noChangeAspect="1" noChangeShapeType="1"/>
              </p:cNvSpPr>
              <p:nvPr/>
            </p:nvSpPr>
            <p:spPr bwMode="auto">
              <a:xfrm>
                <a:off x="5306" y="3012"/>
                <a:ext cx="0" cy="432"/>
              </a:xfrm>
              <a:prstGeom prst="line">
                <a:avLst/>
              </a:prstGeom>
              <a:noFill/>
              <a:ln w="34925">
                <a:solidFill>
                  <a:srgbClr val="9900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9" name="Object 9">
                <a:extLst>
                  <a:ext uri="{FF2B5EF4-FFF2-40B4-BE49-F238E27FC236}">
                    <a16:creationId xmlns:a16="http://schemas.microsoft.com/office/drawing/2014/main" xmlns="" id="{C3912ACF-BA46-4608-85D5-06FBFFB03BF0}"/>
                  </a:ext>
                </a:extLst>
              </p:cNvPr>
              <p:cNvGraphicFramePr>
                <a:graphicFrameLocks noChangeAspect="1"/>
              </p:cNvGraphicFramePr>
              <p:nvPr>
                <p:extLst>
                  <p:ext uri="{D42A27DB-BD31-4B8C-83A1-F6EECF244321}">
                    <p14:modId xmlns:p14="http://schemas.microsoft.com/office/powerpoint/2010/main" val="2309434731"/>
                  </p:ext>
                </p:extLst>
              </p:nvPr>
            </p:nvGraphicFramePr>
            <p:xfrm>
              <a:off x="5346" y="3317"/>
              <a:ext cx="237" cy="189"/>
            </p:xfrm>
            <a:graphic>
              <a:graphicData uri="http://schemas.openxmlformats.org/presentationml/2006/ole">
                <mc:AlternateContent xmlns:mc="http://schemas.openxmlformats.org/markup-compatibility/2006">
                  <mc:Choice xmlns:v="urn:schemas-microsoft-com:vml" Requires="v">
                    <p:oleObj spid="_x0000_s8161" name="Equation" r:id="rId7" imgW="253800" imgH="203040" progId="Equation.DSMT4">
                      <p:embed/>
                    </p:oleObj>
                  </mc:Choice>
                  <mc:Fallback>
                    <p:oleObj name="Equation" r:id="rId7" imgW="253800" imgH="203040" progId="Equation.DSMT4">
                      <p:embed/>
                      <p:pic>
                        <p:nvPicPr>
                          <p:cNvPr id="159753" name="Object 9"/>
                          <p:cNvPicPr>
                            <a:picLocks noChangeAspect="1" noChangeArrowheads="1"/>
                          </p:cNvPicPr>
                          <p:nvPr/>
                        </p:nvPicPr>
                        <p:blipFill>
                          <a:blip r:embed="rId8"/>
                          <a:srcRect/>
                          <a:stretch>
                            <a:fillRect/>
                          </a:stretch>
                        </p:blipFill>
                        <p:spPr bwMode="auto">
                          <a:xfrm>
                            <a:off x="5346" y="3317"/>
                            <a:ext cx="237" cy="189"/>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2" name="Group 31">
              <a:extLst>
                <a:ext uri="{FF2B5EF4-FFF2-40B4-BE49-F238E27FC236}">
                  <a16:creationId xmlns:a16="http://schemas.microsoft.com/office/drawing/2014/main" xmlns="" id="{B84F0C85-B4B1-4739-9923-EBDA8FD98D72}"/>
                </a:ext>
              </a:extLst>
            </p:cNvPr>
            <p:cNvGrpSpPr>
              <a:grpSpLocks noChangeAspect="1"/>
            </p:cNvGrpSpPr>
            <p:nvPr/>
          </p:nvGrpSpPr>
          <p:grpSpPr bwMode="auto">
            <a:xfrm>
              <a:off x="6657936" y="1905000"/>
              <a:ext cx="1771721" cy="2096349"/>
              <a:chOff x="4204" y="1200"/>
              <a:chExt cx="743" cy="879"/>
            </a:xfrm>
          </p:grpSpPr>
          <p:sp>
            <p:nvSpPr>
              <p:cNvPr id="13" name="Line 19">
                <a:extLst>
                  <a:ext uri="{FF2B5EF4-FFF2-40B4-BE49-F238E27FC236}">
                    <a16:creationId xmlns:a16="http://schemas.microsoft.com/office/drawing/2014/main" xmlns="" id="{64EA60D0-AD45-405A-AC04-1F0865C07D3C}"/>
                  </a:ext>
                </a:extLst>
              </p:cNvPr>
              <p:cNvSpPr>
                <a:spLocks noChangeAspect="1" noChangeShapeType="1"/>
              </p:cNvSpPr>
              <p:nvPr/>
            </p:nvSpPr>
            <p:spPr bwMode="auto">
              <a:xfrm rot="10800000">
                <a:off x="4623" y="1200"/>
                <a:ext cx="324"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14" name="Object 20">
                <a:extLst>
                  <a:ext uri="{FF2B5EF4-FFF2-40B4-BE49-F238E27FC236}">
                    <a16:creationId xmlns:a16="http://schemas.microsoft.com/office/drawing/2014/main" xmlns="" id="{F9D91C57-F576-4504-A0B5-77F4C3131221}"/>
                  </a:ext>
                </a:extLst>
              </p:cNvPr>
              <p:cNvGraphicFramePr>
                <a:graphicFrameLocks noChangeAspect="1"/>
              </p:cNvGraphicFramePr>
              <p:nvPr>
                <p:extLst>
                  <p:ext uri="{D42A27DB-BD31-4B8C-83A1-F6EECF244321}">
                    <p14:modId xmlns:p14="http://schemas.microsoft.com/office/powerpoint/2010/main" val="1336313890"/>
                  </p:ext>
                </p:extLst>
              </p:nvPr>
            </p:nvGraphicFramePr>
            <p:xfrm>
              <a:off x="4416" y="1512"/>
              <a:ext cx="166" cy="130"/>
            </p:xfrm>
            <a:graphic>
              <a:graphicData uri="http://schemas.openxmlformats.org/presentationml/2006/ole">
                <mc:AlternateContent xmlns:mc="http://schemas.openxmlformats.org/markup-compatibility/2006">
                  <mc:Choice xmlns:v="urn:schemas-microsoft-com:vml" Requires="v">
                    <p:oleObj spid="_x0000_s8162" name="Equation" r:id="rId9" imgW="177480" imgH="139680" progId="Equation.DSMT4">
                      <p:embed/>
                    </p:oleObj>
                  </mc:Choice>
                  <mc:Fallback>
                    <p:oleObj name="Equation" r:id="rId9" imgW="177480" imgH="139680" progId="Equation.DSMT4">
                      <p:embed/>
                      <p:pic>
                        <p:nvPicPr>
                          <p:cNvPr id="159764" name="Object 20"/>
                          <p:cNvPicPr>
                            <a:picLocks noChangeAspect="1" noChangeArrowheads="1"/>
                          </p:cNvPicPr>
                          <p:nvPr/>
                        </p:nvPicPr>
                        <p:blipFill>
                          <a:blip r:embed="rId10"/>
                          <a:srcRect/>
                          <a:stretch>
                            <a:fillRect/>
                          </a:stretch>
                        </p:blipFill>
                        <p:spPr bwMode="auto">
                          <a:xfrm>
                            <a:off x="4416" y="1512"/>
                            <a:ext cx="166" cy="13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Freeform 21">
                <a:extLst>
                  <a:ext uri="{FF2B5EF4-FFF2-40B4-BE49-F238E27FC236}">
                    <a16:creationId xmlns:a16="http://schemas.microsoft.com/office/drawing/2014/main" xmlns="" id="{63D6C1D4-236E-4420-9EFD-039BA999584A}"/>
                  </a:ext>
                </a:extLst>
              </p:cNvPr>
              <p:cNvSpPr>
                <a:spLocks noChangeAspect="1"/>
              </p:cNvSpPr>
              <p:nvPr/>
            </p:nvSpPr>
            <p:spPr bwMode="auto">
              <a:xfrm>
                <a:off x="4797" y="1200"/>
                <a:ext cx="1" cy="603"/>
              </a:xfrm>
              <a:custGeom>
                <a:avLst/>
                <a:gdLst>
                  <a:gd name="T0" fmla="*/ 6 w 6"/>
                  <a:gd name="T1" fmla="*/ 0 h 603"/>
                  <a:gd name="T2" fmla="*/ 0 w 6"/>
                  <a:gd name="T3" fmla="*/ 603 h 603"/>
                </a:gdLst>
                <a:ahLst/>
                <a:cxnLst>
                  <a:cxn ang="0">
                    <a:pos x="T0" y="T1"/>
                  </a:cxn>
                  <a:cxn ang="0">
                    <a:pos x="T2" y="T3"/>
                  </a:cxn>
                </a:cxnLst>
                <a:rect l="0" t="0" r="r" b="b"/>
                <a:pathLst>
                  <a:path w="6" h="603">
                    <a:moveTo>
                      <a:pt x="6" y="0"/>
                    </a:moveTo>
                    <a:lnTo>
                      <a:pt x="0" y="603"/>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16" name="Object 22">
                <a:extLst>
                  <a:ext uri="{FF2B5EF4-FFF2-40B4-BE49-F238E27FC236}">
                    <a16:creationId xmlns:a16="http://schemas.microsoft.com/office/drawing/2014/main" xmlns="" id="{A10AF88F-AF63-497F-B60E-30236C329DD6}"/>
                  </a:ext>
                </a:extLst>
              </p:cNvPr>
              <p:cNvGraphicFramePr>
                <a:graphicFrameLocks noChangeAspect="1"/>
              </p:cNvGraphicFramePr>
              <p:nvPr>
                <p:extLst>
                  <p:ext uri="{D42A27DB-BD31-4B8C-83A1-F6EECF244321}">
                    <p14:modId xmlns:p14="http://schemas.microsoft.com/office/powerpoint/2010/main" val="4037939620"/>
                  </p:ext>
                </p:extLst>
              </p:nvPr>
            </p:nvGraphicFramePr>
            <p:xfrm>
              <a:off x="4284" y="1632"/>
              <a:ext cx="154" cy="153"/>
            </p:xfrm>
            <a:graphic>
              <a:graphicData uri="http://schemas.openxmlformats.org/presentationml/2006/ole">
                <mc:AlternateContent xmlns:mc="http://schemas.openxmlformats.org/markup-compatibility/2006">
                  <mc:Choice xmlns:v="urn:schemas-microsoft-com:vml" Requires="v">
                    <p:oleObj spid="_x0000_s8163" name="Equation" r:id="rId11" imgW="164880" imgH="164880" progId="Equation.DSMT4">
                      <p:embed/>
                    </p:oleObj>
                  </mc:Choice>
                  <mc:Fallback>
                    <p:oleObj name="Equation" r:id="rId11" imgW="164880" imgH="164880" progId="Equation.DSMT4">
                      <p:embed/>
                      <p:pic>
                        <p:nvPicPr>
                          <p:cNvPr id="159766" name="Object 22"/>
                          <p:cNvPicPr>
                            <a:picLocks noChangeAspect="1" noChangeArrowheads="1"/>
                          </p:cNvPicPr>
                          <p:nvPr/>
                        </p:nvPicPr>
                        <p:blipFill>
                          <a:blip r:embed="rId12"/>
                          <a:srcRect/>
                          <a:stretch>
                            <a:fillRect/>
                          </a:stretch>
                        </p:blipFill>
                        <p:spPr bwMode="auto">
                          <a:xfrm>
                            <a:off x="4284" y="1632"/>
                            <a:ext cx="154" cy="15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 name="Oval 23">
                <a:extLst>
                  <a:ext uri="{FF2B5EF4-FFF2-40B4-BE49-F238E27FC236}">
                    <a16:creationId xmlns:a16="http://schemas.microsoft.com/office/drawing/2014/main" xmlns="" id="{A90E47B0-D0E2-4F74-8561-7B1926411AF7}"/>
                  </a:ext>
                </a:extLst>
              </p:cNvPr>
              <p:cNvSpPr>
                <a:spLocks noChangeAspect="1" noChangeArrowheads="1"/>
              </p:cNvSpPr>
              <p:nvPr/>
            </p:nvSpPr>
            <p:spPr bwMode="auto">
              <a:xfrm>
                <a:off x="4204" y="1498"/>
                <a:ext cx="594" cy="581"/>
              </a:xfrm>
              <a:prstGeom prst="ellipse">
                <a:avLst/>
              </a:prstGeom>
              <a:noFill/>
              <a:ln w="38100">
                <a:solidFill>
                  <a:srgbClr val="9900CC"/>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sp>
            <p:nvSpPr>
              <p:cNvPr id="18" name="Line 24">
                <a:extLst>
                  <a:ext uri="{FF2B5EF4-FFF2-40B4-BE49-F238E27FC236}">
                    <a16:creationId xmlns:a16="http://schemas.microsoft.com/office/drawing/2014/main" xmlns="" id="{D87D6B4B-896A-463E-9749-D7F065B29ED2}"/>
                  </a:ext>
                </a:extLst>
              </p:cNvPr>
              <p:cNvSpPr>
                <a:spLocks noChangeAspect="1" noChangeShapeType="1"/>
              </p:cNvSpPr>
              <p:nvPr/>
            </p:nvSpPr>
            <p:spPr bwMode="auto">
              <a:xfrm flipH="1">
                <a:off x="4211" y="1788"/>
                <a:ext cx="300" cy="0"/>
              </a:xfrm>
              <a:prstGeom prst="line">
                <a:avLst/>
              </a:prstGeom>
              <a:noFill/>
              <a:ln w="15875">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pSp>
        <p:grpSp>
          <p:nvGrpSpPr>
            <p:cNvPr id="19" name="Group 28">
              <a:extLst>
                <a:ext uri="{FF2B5EF4-FFF2-40B4-BE49-F238E27FC236}">
                  <a16:creationId xmlns:a16="http://schemas.microsoft.com/office/drawing/2014/main" xmlns="" id="{7F168138-12FC-49C7-98E0-D954720DBFC0}"/>
                </a:ext>
              </a:extLst>
            </p:cNvPr>
            <p:cNvGrpSpPr>
              <a:grpSpLocks noChangeAspect="1"/>
            </p:cNvGrpSpPr>
            <p:nvPr/>
          </p:nvGrpSpPr>
          <p:grpSpPr bwMode="auto">
            <a:xfrm>
              <a:off x="8077229" y="2203449"/>
              <a:ext cx="398229" cy="1030839"/>
              <a:chOff x="5292" y="1884"/>
              <a:chExt cx="167" cy="432"/>
            </a:xfrm>
          </p:grpSpPr>
          <p:sp>
            <p:nvSpPr>
              <p:cNvPr id="20" name="Line 26">
                <a:extLst>
                  <a:ext uri="{FF2B5EF4-FFF2-40B4-BE49-F238E27FC236}">
                    <a16:creationId xmlns:a16="http://schemas.microsoft.com/office/drawing/2014/main" xmlns="" id="{AE5D40E3-30E3-4D42-9DA0-69CBBDC2929E}"/>
                  </a:ext>
                </a:extLst>
              </p:cNvPr>
              <p:cNvSpPr>
                <a:spLocks noChangeAspect="1" noChangeShapeType="1"/>
              </p:cNvSpPr>
              <p:nvPr/>
            </p:nvSpPr>
            <p:spPr bwMode="auto">
              <a:xfrm flipV="1">
                <a:off x="5292" y="1884"/>
                <a:ext cx="0" cy="432"/>
              </a:xfrm>
              <a:prstGeom prst="line">
                <a:avLst/>
              </a:prstGeom>
              <a:noFill/>
              <a:ln w="38100">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21" name="Object 27">
                <a:extLst>
                  <a:ext uri="{FF2B5EF4-FFF2-40B4-BE49-F238E27FC236}">
                    <a16:creationId xmlns:a16="http://schemas.microsoft.com/office/drawing/2014/main" xmlns="" id="{6C317FD1-D2DF-425D-A18C-46259923AC40}"/>
                  </a:ext>
                </a:extLst>
              </p:cNvPr>
              <p:cNvGraphicFramePr>
                <a:graphicFrameLocks noChangeAspect="1"/>
              </p:cNvGraphicFramePr>
              <p:nvPr>
                <p:extLst>
                  <p:ext uri="{D42A27DB-BD31-4B8C-83A1-F6EECF244321}">
                    <p14:modId xmlns:p14="http://schemas.microsoft.com/office/powerpoint/2010/main" val="2852873991"/>
                  </p:ext>
                </p:extLst>
              </p:nvPr>
            </p:nvGraphicFramePr>
            <p:xfrm>
              <a:off x="5318" y="2034"/>
              <a:ext cx="141" cy="177"/>
            </p:xfrm>
            <a:graphic>
              <a:graphicData uri="http://schemas.openxmlformats.org/presentationml/2006/ole">
                <mc:AlternateContent xmlns:mc="http://schemas.openxmlformats.org/markup-compatibility/2006">
                  <mc:Choice xmlns:v="urn:schemas-microsoft-com:vml" Requires="v">
                    <p:oleObj spid="_x0000_s8164" name="Equation" r:id="rId13" imgW="152280" imgH="190440" progId="Equation.DSMT4">
                      <p:embed/>
                    </p:oleObj>
                  </mc:Choice>
                  <mc:Fallback>
                    <p:oleObj name="Equation" r:id="rId13" imgW="152280" imgH="190440" progId="Equation.DSMT4">
                      <p:embed/>
                      <p:pic>
                        <p:nvPicPr>
                          <p:cNvPr id="159771" name="Object 27"/>
                          <p:cNvPicPr>
                            <a:picLocks noChangeAspect="1" noChangeArrowheads="1"/>
                          </p:cNvPicPr>
                          <p:nvPr/>
                        </p:nvPicPr>
                        <p:blipFill>
                          <a:blip r:embed="rId14"/>
                          <a:srcRect/>
                          <a:stretch>
                            <a:fillRect/>
                          </a:stretch>
                        </p:blipFill>
                        <p:spPr bwMode="auto">
                          <a:xfrm>
                            <a:off x="5318" y="2034"/>
                            <a:ext cx="141" cy="17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sp>
        <p:nvSpPr>
          <p:cNvPr id="22" name="Text Box 30">
            <a:extLst>
              <a:ext uri="{FF2B5EF4-FFF2-40B4-BE49-F238E27FC236}">
                <a16:creationId xmlns:a16="http://schemas.microsoft.com/office/drawing/2014/main" xmlns="" id="{A18200D7-8260-4612-8EA5-59755D5D9DC6}"/>
              </a:ext>
            </a:extLst>
          </p:cNvPr>
          <p:cNvSpPr txBox="1">
            <a:spLocks noChangeArrowheads="1"/>
          </p:cNvSpPr>
          <p:nvPr/>
        </p:nvSpPr>
        <p:spPr bwMode="auto">
          <a:xfrm>
            <a:off x="373026" y="1805930"/>
            <a:ext cx="3420414"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eaLnBrk="0" hangingPunct="0">
              <a:spcBef>
                <a:spcPct val="50000"/>
              </a:spcBef>
              <a:buFont typeface="Marlett" pitchFamily="2" charset="2"/>
              <a:buNone/>
            </a:pPr>
            <a:r>
              <a:rPr kumimoji="1" lang="zh-CN" altLang="en-US" sz="2800" b="1" dirty="0">
                <a:solidFill>
                  <a:srgbClr val="0000FF"/>
                </a:solidFill>
                <a:latin typeface="华文楷体" panose="02010600040101010101" pitchFamily="2" charset="-122"/>
                <a:ea typeface="华文楷体" panose="02010600040101010101" pitchFamily="2" charset="-122"/>
              </a:rPr>
              <a:t>解一：动力学分析</a:t>
            </a:r>
          </a:p>
        </p:txBody>
      </p:sp>
      <p:graphicFrame>
        <p:nvGraphicFramePr>
          <p:cNvPr id="23" name="Object 10">
            <a:extLst>
              <a:ext uri="{FF2B5EF4-FFF2-40B4-BE49-F238E27FC236}">
                <a16:creationId xmlns:a16="http://schemas.microsoft.com/office/drawing/2014/main" xmlns="" id="{16A67224-A155-4133-83EA-4EA7E79C12D6}"/>
              </a:ext>
            </a:extLst>
          </p:cNvPr>
          <p:cNvGraphicFramePr>
            <a:graphicFrameLocks noChangeAspect="1"/>
          </p:cNvGraphicFramePr>
          <p:nvPr>
            <p:extLst>
              <p:ext uri="{D42A27DB-BD31-4B8C-83A1-F6EECF244321}">
                <p14:modId xmlns:p14="http://schemas.microsoft.com/office/powerpoint/2010/main" val="978029693"/>
              </p:ext>
            </p:extLst>
          </p:nvPr>
        </p:nvGraphicFramePr>
        <p:xfrm>
          <a:off x="1048249" y="4633620"/>
          <a:ext cx="2762250" cy="508000"/>
        </p:xfrm>
        <a:graphic>
          <a:graphicData uri="http://schemas.openxmlformats.org/presentationml/2006/ole">
            <mc:AlternateContent xmlns:mc="http://schemas.openxmlformats.org/markup-compatibility/2006">
              <mc:Choice xmlns:v="urn:schemas-microsoft-com:vml" Requires="v">
                <p:oleObj spid="_x0000_s8165" name="Equation" r:id="rId15" imgW="1244520" imgH="228600" progId="Equation.DSMT4">
                  <p:embed/>
                </p:oleObj>
              </mc:Choice>
              <mc:Fallback>
                <p:oleObj name="Equation" r:id="rId15" imgW="1244520" imgH="228600" progId="Equation.DSMT4">
                  <p:embed/>
                  <p:pic>
                    <p:nvPicPr>
                      <p:cNvPr id="218122" name="Object 10"/>
                      <p:cNvPicPr>
                        <a:picLocks noChangeAspect="1" noChangeArrowheads="1"/>
                      </p:cNvPicPr>
                      <p:nvPr/>
                    </p:nvPicPr>
                    <p:blipFill>
                      <a:blip r:embed="rId16"/>
                      <a:srcRect/>
                      <a:stretch>
                        <a:fillRect/>
                      </a:stretch>
                    </p:blipFill>
                    <p:spPr bwMode="auto">
                      <a:xfrm>
                        <a:off x="1048249" y="4633620"/>
                        <a:ext cx="2762250" cy="508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 name="Text Box 15">
            <a:extLst>
              <a:ext uri="{FF2B5EF4-FFF2-40B4-BE49-F238E27FC236}">
                <a16:creationId xmlns:a16="http://schemas.microsoft.com/office/drawing/2014/main" xmlns="" id="{3D865A77-8D07-4F29-A3FB-2BFC111191E0}"/>
              </a:ext>
            </a:extLst>
          </p:cNvPr>
          <p:cNvSpPr txBox="1">
            <a:spLocks noChangeArrowheads="1"/>
          </p:cNvSpPr>
          <p:nvPr/>
        </p:nvSpPr>
        <p:spPr bwMode="auto">
          <a:xfrm>
            <a:off x="360252" y="3601539"/>
            <a:ext cx="6051550" cy="954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zh-CN" altLang="en-US" sz="2800" b="1" dirty="0">
                <a:latin typeface="华文楷体" panose="02010600040101010101" pitchFamily="2" charset="-122"/>
                <a:ea typeface="华文楷体" panose="02010600040101010101" pitchFamily="2" charset="-122"/>
              </a:rPr>
              <a:t>绳与圆盘接触点是</a:t>
            </a:r>
            <a:r>
              <a:rPr kumimoji="1" lang="zh-CN" altLang="en-US" sz="2800" b="1" dirty="0">
                <a:solidFill>
                  <a:srgbClr val="9900CC"/>
                </a:solidFill>
                <a:latin typeface="华文楷体" panose="02010600040101010101" pitchFamily="2" charset="-122"/>
                <a:ea typeface="华文楷体" panose="02010600040101010101" pitchFamily="2" charset="-122"/>
              </a:rPr>
              <a:t>瞬时不动点，</a:t>
            </a:r>
            <a:r>
              <a:rPr kumimoji="1" lang="zh-CN" altLang="en-US" sz="2800" b="1" dirty="0">
                <a:latin typeface="华文楷体" panose="02010600040101010101" pitchFamily="2" charset="-122"/>
                <a:ea typeface="华文楷体" panose="02010600040101010101" pitchFamily="2" charset="-122"/>
              </a:rPr>
              <a:t>角量、线量的关系：</a:t>
            </a:r>
            <a:endParaRPr kumimoji="1" lang="en-US" altLang="zh-CN" sz="2800" b="1" dirty="0">
              <a:solidFill>
                <a:schemeClr val="hlink"/>
              </a:solidFill>
              <a:latin typeface="华文楷体" panose="02010600040101010101" pitchFamily="2" charset="-122"/>
              <a:ea typeface="华文楷体" panose="02010600040101010101" pitchFamily="2" charset="-122"/>
            </a:endParaRPr>
          </a:p>
        </p:txBody>
      </p:sp>
      <p:graphicFrame>
        <p:nvGraphicFramePr>
          <p:cNvPr id="26" name="Object 29">
            <a:extLst>
              <a:ext uri="{FF2B5EF4-FFF2-40B4-BE49-F238E27FC236}">
                <a16:creationId xmlns:a16="http://schemas.microsoft.com/office/drawing/2014/main" xmlns="" id="{6FD0BF47-844D-4269-BEC1-C8F474D3FA61}"/>
              </a:ext>
            </a:extLst>
          </p:cNvPr>
          <p:cNvGraphicFramePr>
            <a:graphicFrameLocks noChangeAspect="1"/>
          </p:cNvGraphicFramePr>
          <p:nvPr>
            <p:extLst>
              <p:ext uri="{D42A27DB-BD31-4B8C-83A1-F6EECF244321}">
                <p14:modId xmlns:p14="http://schemas.microsoft.com/office/powerpoint/2010/main" val="494063616"/>
              </p:ext>
            </p:extLst>
          </p:nvPr>
        </p:nvGraphicFramePr>
        <p:xfrm>
          <a:off x="502667" y="5509181"/>
          <a:ext cx="1465733" cy="535464"/>
        </p:xfrm>
        <a:graphic>
          <a:graphicData uri="http://schemas.openxmlformats.org/presentationml/2006/ole">
            <mc:AlternateContent xmlns:mc="http://schemas.openxmlformats.org/markup-compatibility/2006">
              <mc:Choice xmlns:v="urn:schemas-microsoft-com:vml" Requires="v">
                <p:oleObj spid="_x0000_s8166" name="Equation" r:id="rId17" imgW="660240" imgH="241200" progId="Equation.DSMT4">
                  <p:embed/>
                </p:oleObj>
              </mc:Choice>
              <mc:Fallback>
                <p:oleObj name="Equation" r:id="rId17" imgW="660240" imgH="241200" progId="Equation.DSMT4">
                  <p:embed/>
                  <p:pic>
                    <p:nvPicPr>
                      <p:cNvPr id="218141" name="Object 29"/>
                      <p:cNvPicPr>
                        <a:picLocks noChangeAspect="1" noChangeArrowheads="1"/>
                      </p:cNvPicPr>
                      <p:nvPr/>
                    </p:nvPicPr>
                    <p:blipFill>
                      <a:blip r:embed="rId18"/>
                      <a:srcRect/>
                      <a:stretch>
                        <a:fillRect/>
                      </a:stretch>
                    </p:blipFill>
                    <p:spPr bwMode="auto">
                      <a:xfrm>
                        <a:off x="502667" y="5509181"/>
                        <a:ext cx="1465733" cy="53546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 name="Object 4">
            <a:extLst>
              <a:ext uri="{FF2B5EF4-FFF2-40B4-BE49-F238E27FC236}">
                <a16:creationId xmlns:a16="http://schemas.microsoft.com/office/drawing/2014/main" xmlns="" id="{0050BAE4-5FF8-429E-B537-91B8DA0CF5C2}"/>
              </a:ext>
            </a:extLst>
          </p:cNvPr>
          <p:cNvGraphicFramePr>
            <a:graphicFrameLocks noChangeAspect="1"/>
          </p:cNvGraphicFramePr>
          <p:nvPr>
            <p:extLst>
              <p:ext uri="{D42A27DB-BD31-4B8C-83A1-F6EECF244321}">
                <p14:modId xmlns:p14="http://schemas.microsoft.com/office/powerpoint/2010/main" val="308232735"/>
              </p:ext>
            </p:extLst>
          </p:nvPr>
        </p:nvGraphicFramePr>
        <p:xfrm>
          <a:off x="4261594" y="4424602"/>
          <a:ext cx="1662113" cy="873125"/>
        </p:xfrm>
        <a:graphic>
          <a:graphicData uri="http://schemas.openxmlformats.org/presentationml/2006/ole">
            <mc:AlternateContent xmlns:mc="http://schemas.openxmlformats.org/markup-compatibility/2006">
              <mc:Choice xmlns:v="urn:schemas-microsoft-com:vml" Requires="v">
                <p:oleObj spid="_x0000_s8167" name="Equation" r:id="rId19" imgW="749160" imgH="393480" progId="Equation.DSMT4">
                  <p:embed/>
                </p:oleObj>
              </mc:Choice>
              <mc:Fallback>
                <p:oleObj name="Equation" r:id="rId19" imgW="749160" imgH="393480" progId="Equation.DSMT4">
                  <p:embed/>
                  <p:pic>
                    <p:nvPicPr>
                      <p:cNvPr id="218116" name="Object 4"/>
                      <p:cNvPicPr>
                        <a:picLocks noChangeAspect="1" noChangeArrowheads="1"/>
                      </p:cNvPicPr>
                      <p:nvPr/>
                    </p:nvPicPr>
                    <p:blipFill>
                      <a:blip r:embed="rId20"/>
                      <a:srcRect/>
                      <a:stretch>
                        <a:fillRect/>
                      </a:stretch>
                    </p:blipFill>
                    <p:spPr bwMode="auto">
                      <a:xfrm>
                        <a:off x="4261594" y="4424602"/>
                        <a:ext cx="1662113" cy="8731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 name="Object 6">
            <a:extLst>
              <a:ext uri="{FF2B5EF4-FFF2-40B4-BE49-F238E27FC236}">
                <a16:creationId xmlns:a16="http://schemas.microsoft.com/office/drawing/2014/main" xmlns="" id="{52077B9D-07E3-4730-988A-0B727323C148}"/>
              </a:ext>
            </a:extLst>
          </p:cNvPr>
          <p:cNvGraphicFramePr>
            <a:graphicFrameLocks noChangeAspect="1"/>
          </p:cNvGraphicFramePr>
          <p:nvPr>
            <p:extLst>
              <p:ext uri="{D42A27DB-BD31-4B8C-83A1-F6EECF244321}">
                <p14:modId xmlns:p14="http://schemas.microsoft.com/office/powerpoint/2010/main" val="1012332742"/>
              </p:ext>
            </p:extLst>
          </p:nvPr>
        </p:nvGraphicFramePr>
        <p:xfrm>
          <a:off x="2204194" y="5263163"/>
          <a:ext cx="2057400" cy="985837"/>
        </p:xfrm>
        <a:graphic>
          <a:graphicData uri="http://schemas.openxmlformats.org/presentationml/2006/ole">
            <mc:AlternateContent xmlns:mc="http://schemas.openxmlformats.org/markup-compatibility/2006">
              <mc:Choice xmlns:v="urn:schemas-microsoft-com:vml" Requires="v">
                <p:oleObj spid="_x0000_s8168" name="Equation" r:id="rId21" imgW="927000" imgH="444240" progId="Equation.DSMT4">
                  <p:embed/>
                </p:oleObj>
              </mc:Choice>
              <mc:Fallback>
                <p:oleObj name="Equation" r:id="rId21" imgW="927000" imgH="444240" progId="Equation.DSMT4">
                  <p:embed/>
                  <p:pic>
                    <p:nvPicPr>
                      <p:cNvPr id="218118" name="Object 6"/>
                      <p:cNvPicPr>
                        <a:picLocks noChangeAspect="1" noChangeArrowheads="1"/>
                      </p:cNvPicPr>
                      <p:nvPr/>
                    </p:nvPicPr>
                    <p:blipFill>
                      <a:blip r:embed="rId22"/>
                      <a:srcRect/>
                      <a:stretch>
                        <a:fillRect/>
                      </a:stretch>
                    </p:blipFill>
                    <p:spPr bwMode="auto">
                      <a:xfrm>
                        <a:off x="2204194" y="5263163"/>
                        <a:ext cx="2057400" cy="98583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 name="Object 14">
            <a:extLst>
              <a:ext uri="{FF2B5EF4-FFF2-40B4-BE49-F238E27FC236}">
                <a16:creationId xmlns:a16="http://schemas.microsoft.com/office/drawing/2014/main" xmlns="" id="{8ED10848-EB7B-421E-BE3B-3A6B25D9BB40}"/>
              </a:ext>
            </a:extLst>
          </p:cNvPr>
          <p:cNvGraphicFramePr>
            <a:graphicFrameLocks noChangeAspect="1"/>
          </p:cNvGraphicFramePr>
          <p:nvPr>
            <p:extLst>
              <p:ext uri="{D42A27DB-BD31-4B8C-83A1-F6EECF244321}">
                <p14:modId xmlns:p14="http://schemas.microsoft.com/office/powerpoint/2010/main" val="93212812"/>
              </p:ext>
            </p:extLst>
          </p:nvPr>
        </p:nvGraphicFramePr>
        <p:xfrm>
          <a:off x="4497388" y="5326063"/>
          <a:ext cx="3554412" cy="901700"/>
        </p:xfrm>
        <a:graphic>
          <a:graphicData uri="http://schemas.openxmlformats.org/presentationml/2006/ole">
            <mc:AlternateContent xmlns:mc="http://schemas.openxmlformats.org/markup-compatibility/2006">
              <mc:Choice xmlns:v="urn:schemas-microsoft-com:vml" Requires="v">
                <p:oleObj spid="_x0000_s8169" name="Equation" r:id="rId23" imgW="1600200" imgH="406080" progId="Equation.DSMT4">
                  <p:embed/>
                </p:oleObj>
              </mc:Choice>
              <mc:Fallback>
                <p:oleObj name="Equation" r:id="rId23" imgW="1600200" imgH="406080" progId="Equation.DSMT4">
                  <p:embed/>
                  <p:pic>
                    <p:nvPicPr>
                      <p:cNvPr id="218126" name="Object 14"/>
                      <p:cNvPicPr>
                        <a:picLocks noChangeAspect="1" noChangeArrowheads="1"/>
                      </p:cNvPicPr>
                      <p:nvPr/>
                    </p:nvPicPr>
                    <p:blipFill>
                      <a:blip r:embed="rId24"/>
                      <a:srcRect/>
                      <a:stretch>
                        <a:fillRect/>
                      </a:stretch>
                    </p:blipFill>
                    <p:spPr bwMode="auto">
                      <a:xfrm>
                        <a:off x="4497388" y="5326063"/>
                        <a:ext cx="3554412" cy="9017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6054445"/>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up)">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left)">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left)">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wipe(left)">
                                      <p:cBhvr>
                                        <p:cTn id="52" dur="500"/>
                                        <p:tgtEl>
                                          <p:spTgt spid="2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left)">
                                      <p:cBhvr>
                                        <p:cTn id="57" dur="500"/>
                                        <p:tgtEl>
                                          <p:spTgt spid="2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left)">
                                      <p:cBhvr>
                                        <p:cTn id="62" dur="500"/>
                                        <p:tgtEl>
                                          <p:spTgt spid="2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wipe(left)">
                                      <p:cBhvr>
                                        <p:cTn id="6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10" grpId="0" autoUpdateAnimBg="0"/>
      <p:bldP spid="11" grpId="0" autoUpdateAnimBg="0"/>
      <p:bldP spid="22" grpId="0"/>
      <p:bldP spid="2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6F21AFCC-8600-460F-AE7C-551F22461558}"/>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3DBE6D17-67B0-4D0B-8208-25CD18FA2FF8}"/>
              </a:ext>
            </a:extLst>
          </p:cNvPr>
          <p:cNvSpPr>
            <a:spLocks noGrp="1"/>
          </p:cNvSpPr>
          <p:nvPr>
            <p:ph type="sldNum" sz="quarter" idx="12"/>
          </p:nvPr>
        </p:nvSpPr>
        <p:spPr/>
        <p:txBody>
          <a:bodyPr/>
          <a:lstStyle/>
          <a:p>
            <a:fld id="{0E81DA72-FED3-491C-8B54-9DCADA948234}" type="slidenum">
              <a:rPr lang="zh-CN" altLang="en-US" smtClean="0"/>
              <a:t>13</a:t>
            </a:fld>
            <a:endParaRPr lang="zh-CN" altLang="en-US"/>
          </a:p>
        </p:txBody>
      </p:sp>
      <p:grpSp>
        <p:nvGrpSpPr>
          <p:cNvPr id="4" name="组合 3">
            <a:extLst>
              <a:ext uri="{FF2B5EF4-FFF2-40B4-BE49-F238E27FC236}">
                <a16:creationId xmlns:a16="http://schemas.microsoft.com/office/drawing/2014/main" xmlns="" id="{612B6D58-0BF4-43DD-962F-DE8D24EFA61F}"/>
              </a:ext>
            </a:extLst>
          </p:cNvPr>
          <p:cNvGrpSpPr/>
          <p:nvPr/>
        </p:nvGrpSpPr>
        <p:grpSpPr>
          <a:xfrm>
            <a:off x="7040779" y="498570"/>
            <a:ext cx="1817522" cy="2580770"/>
            <a:chOff x="6657936" y="1905000"/>
            <a:chExt cx="1817522" cy="2580770"/>
          </a:xfrm>
        </p:grpSpPr>
        <p:grpSp>
          <p:nvGrpSpPr>
            <p:cNvPr id="5" name="Group 29">
              <a:extLst>
                <a:ext uri="{FF2B5EF4-FFF2-40B4-BE49-F238E27FC236}">
                  <a16:creationId xmlns:a16="http://schemas.microsoft.com/office/drawing/2014/main" xmlns="" id="{E11AAB33-7A5F-4F0A-AEC6-5F805A307542}"/>
                </a:ext>
              </a:extLst>
            </p:cNvPr>
            <p:cNvGrpSpPr>
              <a:grpSpLocks noChangeAspect="1"/>
            </p:cNvGrpSpPr>
            <p:nvPr/>
          </p:nvGrpSpPr>
          <p:grpSpPr bwMode="auto">
            <a:xfrm>
              <a:off x="7391158" y="3308527"/>
              <a:ext cx="660575" cy="1177243"/>
              <a:chOff x="5306" y="3012"/>
              <a:chExt cx="277" cy="494"/>
            </a:xfrm>
          </p:grpSpPr>
          <p:sp>
            <p:nvSpPr>
              <p:cNvPr id="16" name="Line 8">
                <a:extLst>
                  <a:ext uri="{FF2B5EF4-FFF2-40B4-BE49-F238E27FC236}">
                    <a16:creationId xmlns:a16="http://schemas.microsoft.com/office/drawing/2014/main" xmlns="" id="{A4DE7760-E549-4412-B107-21DB2307624E}"/>
                  </a:ext>
                </a:extLst>
              </p:cNvPr>
              <p:cNvSpPr>
                <a:spLocks noChangeAspect="1" noChangeShapeType="1"/>
              </p:cNvSpPr>
              <p:nvPr/>
            </p:nvSpPr>
            <p:spPr bwMode="auto">
              <a:xfrm>
                <a:off x="5306" y="3012"/>
                <a:ext cx="0" cy="432"/>
              </a:xfrm>
              <a:prstGeom prst="line">
                <a:avLst/>
              </a:prstGeom>
              <a:noFill/>
              <a:ln w="34925">
                <a:solidFill>
                  <a:srgbClr val="9900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17" name="Object 9">
                <a:extLst>
                  <a:ext uri="{FF2B5EF4-FFF2-40B4-BE49-F238E27FC236}">
                    <a16:creationId xmlns:a16="http://schemas.microsoft.com/office/drawing/2014/main" xmlns="" id="{BB2ED515-6146-4F2A-88E1-BECA5D7D2C84}"/>
                  </a:ext>
                </a:extLst>
              </p:cNvPr>
              <p:cNvGraphicFramePr>
                <a:graphicFrameLocks noChangeAspect="1"/>
              </p:cNvGraphicFramePr>
              <p:nvPr>
                <p:extLst>
                  <p:ext uri="{D42A27DB-BD31-4B8C-83A1-F6EECF244321}">
                    <p14:modId xmlns:p14="http://schemas.microsoft.com/office/powerpoint/2010/main" val="2655531504"/>
                  </p:ext>
                </p:extLst>
              </p:nvPr>
            </p:nvGraphicFramePr>
            <p:xfrm>
              <a:off x="5346" y="3317"/>
              <a:ext cx="237" cy="189"/>
            </p:xfrm>
            <a:graphic>
              <a:graphicData uri="http://schemas.openxmlformats.org/presentationml/2006/ole">
                <mc:AlternateContent xmlns:mc="http://schemas.openxmlformats.org/markup-compatibility/2006">
                  <mc:Choice xmlns:v="urn:schemas-microsoft-com:vml" Requires="v">
                    <p:oleObj spid="_x0000_s8979" name="Equation" r:id="rId3" imgW="253800" imgH="203040" progId="Equation.DSMT4">
                      <p:embed/>
                    </p:oleObj>
                  </mc:Choice>
                  <mc:Fallback>
                    <p:oleObj name="Equation" r:id="rId3" imgW="253800" imgH="203040" progId="Equation.DSMT4">
                      <p:embed/>
                      <p:pic>
                        <p:nvPicPr>
                          <p:cNvPr id="9" name="Object 9">
                            <a:extLst>
                              <a:ext uri="{FF2B5EF4-FFF2-40B4-BE49-F238E27FC236}">
                                <a16:creationId xmlns:a16="http://schemas.microsoft.com/office/drawing/2014/main" xmlns="" id="{C3912ACF-BA46-4608-85D5-06FBFFB03BF0}"/>
                              </a:ext>
                            </a:extLst>
                          </p:cNvPr>
                          <p:cNvPicPr>
                            <a:picLocks noChangeAspect="1" noChangeArrowheads="1"/>
                          </p:cNvPicPr>
                          <p:nvPr/>
                        </p:nvPicPr>
                        <p:blipFill>
                          <a:blip r:embed="rId4"/>
                          <a:srcRect/>
                          <a:stretch>
                            <a:fillRect/>
                          </a:stretch>
                        </p:blipFill>
                        <p:spPr bwMode="auto">
                          <a:xfrm>
                            <a:off x="5346" y="3317"/>
                            <a:ext cx="237" cy="189"/>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6" name="Group 31">
              <a:extLst>
                <a:ext uri="{FF2B5EF4-FFF2-40B4-BE49-F238E27FC236}">
                  <a16:creationId xmlns:a16="http://schemas.microsoft.com/office/drawing/2014/main" xmlns="" id="{FD7DE68C-34DE-4EDD-9C34-6481109C4B17}"/>
                </a:ext>
              </a:extLst>
            </p:cNvPr>
            <p:cNvGrpSpPr>
              <a:grpSpLocks noChangeAspect="1"/>
            </p:cNvGrpSpPr>
            <p:nvPr/>
          </p:nvGrpSpPr>
          <p:grpSpPr bwMode="auto">
            <a:xfrm>
              <a:off x="6657936" y="1905000"/>
              <a:ext cx="1771721" cy="2096349"/>
              <a:chOff x="4204" y="1200"/>
              <a:chExt cx="743" cy="879"/>
            </a:xfrm>
          </p:grpSpPr>
          <p:sp>
            <p:nvSpPr>
              <p:cNvPr id="10" name="Line 19">
                <a:extLst>
                  <a:ext uri="{FF2B5EF4-FFF2-40B4-BE49-F238E27FC236}">
                    <a16:creationId xmlns:a16="http://schemas.microsoft.com/office/drawing/2014/main" xmlns="" id="{10B86C41-F226-4686-B639-B93498BA73E8}"/>
                  </a:ext>
                </a:extLst>
              </p:cNvPr>
              <p:cNvSpPr>
                <a:spLocks noChangeAspect="1" noChangeShapeType="1"/>
              </p:cNvSpPr>
              <p:nvPr/>
            </p:nvSpPr>
            <p:spPr bwMode="auto">
              <a:xfrm rot="10800000">
                <a:off x="4623" y="1200"/>
                <a:ext cx="324"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11" name="Object 20">
                <a:extLst>
                  <a:ext uri="{FF2B5EF4-FFF2-40B4-BE49-F238E27FC236}">
                    <a16:creationId xmlns:a16="http://schemas.microsoft.com/office/drawing/2014/main" xmlns="" id="{FF6453FD-CDA6-4B6E-A37E-7F09B3EF6302}"/>
                  </a:ext>
                </a:extLst>
              </p:cNvPr>
              <p:cNvGraphicFramePr>
                <a:graphicFrameLocks noChangeAspect="1"/>
              </p:cNvGraphicFramePr>
              <p:nvPr>
                <p:extLst>
                  <p:ext uri="{D42A27DB-BD31-4B8C-83A1-F6EECF244321}">
                    <p14:modId xmlns:p14="http://schemas.microsoft.com/office/powerpoint/2010/main" val="2371854626"/>
                  </p:ext>
                </p:extLst>
              </p:nvPr>
            </p:nvGraphicFramePr>
            <p:xfrm>
              <a:off x="4416" y="1512"/>
              <a:ext cx="166" cy="130"/>
            </p:xfrm>
            <a:graphic>
              <a:graphicData uri="http://schemas.openxmlformats.org/presentationml/2006/ole">
                <mc:AlternateContent xmlns:mc="http://schemas.openxmlformats.org/markup-compatibility/2006">
                  <mc:Choice xmlns:v="urn:schemas-microsoft-com:vml" Requires="v">
                    <p:oleObj spid="_x0000_s8980" name="Equation" r:id="rId5" imgW="177480" imgH="139680" progId="Equation.DSMT4">
                      <p:embed/>
                    </p:oleObj>
                  </mc:Choice>
                  <mc:Fallback>
                    <p:oleObj name="Equation" r:id="rId5" imgW="177480" imgH="139680" progId="Equation.DSMT4">
                      <p:embed/>
                      <p:pic>
                        <p:nvPicPr>
                          <p:cNvPr id="14" name="Object 20">
                            <a:extLst>
                              <a:ext uri="{FF2B5EF4-FFF2-40B4-BE49-F238E27FC236}">
                                <a16:creationId xmlns:a16="http://schemas.microsoft.com/office/drawing/2014/main" xmlns="" id="{F9D91C57-F576-4504-A0B5-77F4C3131221}"/>
                              </a:ext>
                            </a:extLst>
                          </p:cNvPr>
                          <p:cNvPicPr>
                            <a:picLocks noChangeAspect="1" noChangeArrowheads="1"/>
                          </p:cNvPicPr>
                          <p:nvPr/>
                        </p:nvPicPr>
                        <p:blipFill>
                          <a:blip r:embed="rId6"/>
                          <a:srcRect/>
                          <a:stretch>
                            <a:fillRect/>
                          </a:stretch>
                        </p:blipFill>
                        <p:spPr bwMode="auto">
                          <a:xfrm>
                            <a:off x="4416" y="1512"/>
                            <a:ext cx="166" cy="13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Freeform 21">
                <a:extLst>
                  <a:ext uri="{FF2B5EF4-FFF2-40B4-BE49-F238E27FC236}">
                    <a16:creationId xmlns:a16="http://schemas.microsoft.com/office/drawing/2014/main" xmlns="" id="{5A9077C0-7EEA-4F1B-BEE1-A804EA26A7D6}"/>
                  </a:ext>
                </a:extLst>
              </p:cNvPr>
              <p:cNvSpPr>
                <a:spLocks noChangeAspect="1"/>
              </p:cNvSpPr>
              <p:nvPr/>
            </p:nvSpPr>
            <p:spPr bwMode="auto">
              <a:xfrm>
                <a:off x="4797" y="1200"/>
                <a:ext cx="1" cy="603"/>
              </a:xfrm>
              <a:custGeom>
                <a:avLst/>
                <a:gdLst>
                  <a:gd name="T0" fmla="*/ 6 w 6"/>
                  <a:gd name="T1" fmla="*/ 0 h 603"/>
                  <a:gd name="T2" fmla="*/ 0 w 6"/>
                  <a:gd name="T3" fmla="*/ 603 h 603"/>
                </a:gdLst>
                <a:ahLst/>
                <a:cxnLst>
                  <a:cxn ang="0">
                    <a:pos x="T0" y="T1"/>
                  </a:cxn>
                  <a:cxn ang="0">
                    <a:pos x="T2" y="T3"/>
                  </a:cxn>
                </a:cxnLst>
                <a:rect l="0" t="0" r="r" b="b"/>
                <a:pathLst>
                  <a:path w="6" h="603">
                    <a:moveTo>
                      <a:pt x="6" y="0"/>
                    </a:moveTo>
                    <a:lnTo>
                      <a:pt x="0" y="603"/>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13" name="Object 22">
                <a:extLst>
                  <a:ext uri="{FF2B5EF4-FFF2-40B4-BE49-F238E27FC236}">
                    <a16:creationId xmlns:a16="http://schemas.microsoft.com/office/drawing/2014/main" xmlns="" id="{A4BC8CF0-2BED-493E-815E-0409258C6CB2}"/>
                  </a:ext>
                </a:extLst>
              </p:cNvPr>
              <p:cNvGraphicFramePr>
                <a:graphicFrameLocks noChangeAspect="1"/>
              </p:cNvGraphicFramePr>
              <p:nvPr>
                <p:extLst>
                  <p:ext uri="{D42A27DB-BD31-4B8C-83A1-F6EECF244321}">
                    <p14:modId xmlns:p14="http://schemas.microsoft.com/office/powerpoint/2010/main" val="1213843295"/>
                  </p:ext>
                </p:extLst>
              </p:nvPr>
            </p:nvGraphicFramePr>
            <p:xfrm>
              <a:off x="4284" y="1632"/>
              <a:ext cx="154" cy="153"/>
            </p:xfrm>
            <a:graphic>
              <a:graphicData uri="http://schemas.openxmlformats.org/presentationml/2006/ole">
                <mc:AlternateContent xmlns:mc="http://schemas.openxmlformats.org/markup-compatibility/2006">
                  <mc:Choice xmlns:v="urn:schemas-microsoft-com:vml" Requires="v">
                    <p:oleObj spid="_x0000_s8981" name="Equation" r:id="rId7" imgW="164880" imgH="164880" progId="Equation.DSMT4">
                      <p:embed/>
                    </p:oleObj>
                  </mc:Choice>
                  <mc:Fallback>
                    <p:oleObj name="Equation" r:id="rId7" imgW="164880" imgH="164880" progId="Equation.DSMT4">
                      <p:embed/>
                      <p:pic>
                        <p:nvPicPr>
                          <p:cNvPr id="16" name="Object 22">
                            <a:extLst>
                              <a:ext uri="{FF2B5EF4-FFF2-40B4-BE49-F238E27FC236}">
                                <a16:creationId xmlns:a16="http://schemas.microsoft.com/office/drawing/2014/main" xmlns="" id="{A10AF88F-AF63-497F-B60E-30236C329DD6}"/>
                              </a:ext>
                            </a:extLst>
                          </p:cNvPr>
                          <p:cNvPicPr>
                            <a:picLocks noChangeAspect="1" noChangeArrowheads="1"/>
                          </p:cNvPicPr>
                          <p:nvPr/>
                        </p:nvPicPr>
                        <p:blipFill>
                          <a:blip r:embed="rId8"/>
                          <a:srcRect/>
                          <a:stretch>
                            <a:fillRect/>
                          </a:stretch>
                        </p:blipFill>
                        <p:spPr bwMode="auto">
                          <a:xfrm>
                            <a:off x="4284" y="1632"/>
                            <a:ext cx="154" cy="15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Oval 23">
                <a:extLst>
                  <a:ext uri="{FF2B5EF4-FFF2-40B4-BE49-F238E27FC236}">
                    <a16:creationId xmlns:a16="http://schemas.microsoft.com/office/drawing/2014/main" xmlns="" id="{85EB4492-B5F1-4162-96D2-A132DE591596}"/>
                  </a:ext>
                </a:extLst>
              </p:cNvPr>
              <p:cNvSpPr>
                <a:spLocks noChangeAspect="1" noChangeArrowheads="1"/>
              </p:cNvSpPr>
              <p:nvPr/>
            </p:nvSpPr>
            <p:spPr bwMode="auto">
              <a:xfrm>
                <a:off x="4204" y="1498"/>
                <a:ext cx="594" cy="581"/>
              </a:xfrm>
              <a:prstGeom prst="ellipse">
                <a:avLst/>
              </a:prstGeom>
              <a:noFill/>
              <a:ln w="38100">
                <a:solidFill>
                  <a:srgbClr val="9900CC"/>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sp>
            <p:nvSpPr>
              <p:cNvPr id="15" name="Line 24">
                <a:extLst>
                  <a:ext uri="{FF2B5EF4-FFF2-40B4-BE49-F238E27FC236}">
                    <a16:creationId xmlns:a16="http://schemas.microsoft.com/office/drawing/2014/main" xmlns="" id="{8E3BB912-7302-49F2-8719-B60D965BDBBB}"/>
                  </a:ext>
                </a:extLst>
              </p:cNvPr>
              <p:cNvSpPr>
                <a:spLocks noChangeAspect="1" noChangeShapeType="1"/>
              </p:cNvSpPr>
              <p:nvPr/>
            </p:nvSpPr>
            <p:spPr bwMode="auto">
              <a:xfrm flipH="1">
                <a:off x="4211" y="1788"/>
                <a:ext cx="300" cy="0"/>
              </a:xfrm>
              <a:prstGeom prst="line">
                <a:avLst/>
              </a:prstGeom>
              <a:noFill/>
              <a:ln w="15875">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pSp>
        <p:grpSp>
          <p:nvGrpSpPr>
            <p:cNvPr id="7" name="Group 28">
              <a:extLst>
                <a:ext uri="{FF2B5EF4-FFF2-40B4-BE49-F238E27FC236}">
                  <a16:creationId xmlns:a16="http://schemas.microsoft.com/office/drawing/2014/main" xmlns="" id="{01C71FB9-F95A-469D-AF28-D293DF170127}"/>
                </a:ext>
              </a:extLst>
            </p:cNvPr>
            <p:cNvGrpSpPr>
              <a:grpSpLocks noChangeAspect="1"/>
            </p:cNvGrpSpPr>
            <p:nvPr/>
          </p:nvGrpSpPr>
          <p:grpSpPr bwMode="auto">
            <a:xfrm>
              <a:off x="8077229" y="2203449"/>
              <a:ext cx="398229" cy="1030839"/>
              <a:chOff x="5292" y="1884"/>
              <a:chExt cx="167" cy="432"/>
            </a:xfrm>
          </p:grpSpPr>
          <p:sp>
            <p:nvSpPr>
              <p:cNvPr id="8" name="Line 26">
                <a:extLst>
                  <a:ext uri="{FF2B5EF4-FFF2-40B4-BE49-F238E27FC236}">
                    <a16:creationId xmlns:a16="http://schemas.microsoft.com/office/drawing/2014/main" xmlns="" id="{DE073F13-4BBA-4DEA-B766-0515CF063215}"/>
                  </a:ext>
                </a:extLst>
              </p:cNvPr>
              <p:cNvSpPr>
                <a:spLocks noChangeAspect="1" noChangeShapeType="1"/>
              </p:cNvSpPr>
              <p:nvPr/>
            </p:nvSpPr>
            <p:spPr bwMode="auto">
              <a:xfrm flipV="1">
                <a:off x="5292" y="1884"/>
                <a:ext cx="0" cy="432"/>
              </a:xfrm>
              <a:prstGeom prst="line">
                <a:avLst/>
              </a:prstGeom>
              <a:noFill/>
              <a:ln w="38100">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9" name="Object 27">
                <a:extLst>
                  <a:ext uri="{FF2B5EF4-FFF2-40B4-BE49-F238E27FC236}">
                    <a16:creationId xmlns:a16="http://schemas.microsoft.com/office/drawing/2014/main" xmlns="" id="{5D68C429-DE99-46B2-984B-55945A8B9BAA}"/>
                  </a:ext>
                </a:extLst>
              </p:cNvPr>
              <p:cNvGraphicFramePr>
                <a:graphicFrameLocks noChangeAspect="1"/>
              </p:cNvGraphicFramePr>
              <p:nvPr>
                <p:extLst>
                  <p:ext uri="{D42A27DB-BD31-4B8C-83A1-F6EECF244321}">
                    <p14:modId xmlns:p14="http://schemas.microsoft.com/office/powerpoint/2010/main" val="3752633756"/>
                  </p:ext>
                </p:extLst>
              </p:nvPr>
            </p:nvGraphicFramePr>
            <p:xfrm>
              <a:off x="5318" y="2034"/>
              <a:ext cx="141" cy="177"/>
            </p:xfrm>
            <a:graphic>
              <a:graphicData uri="http://schemas.openxmlformats.org/presentationml/2006/ole">
                <mc:AlternateContent xmlns:mc="http://schemas.openxmlformats.org/markup-compatibility/2006">
                  <mc:Choice xmlns:v="urn:schemas-microsoft-com:vml" Requires="v">
                    <p:oleObj spid="_x0000_s8982" name="Equation" r:id="rId9" imgW="152280" imgH="190440" progId="Equation.DSMT4">
                      <p:embed/>
                    </p:oleObj>
                  </mc:Choice>
                  <mc:Fallback>
                    <p:oleObj name="Equation" r:id="rId9" imgW="152280" imgH="190440" progId="Equation.DSMT4">
                      <p:embed/>
                      <p:pic>
                        <p:nvPicPr>
                          <p:cNvPr id="21" name="Object 27">
                            <a:extLst>
                              <a:ext uri="{FF2B5EF4-FFF2-40B4-BE49-F238E27FC236}">
                                <a16:creationId xmlns:a16="http://schemas.microsoft.com/office/drawing/2014/main" xmlns="" id="{6C317FD1-D2DF-425D-A18C-46259923AC40}"/>
                              </a:ext>
                            </a:extLst>
                          </p:cNvPr>
                          <p:cNvPicPr>
                            <a:picLocks noChangeAspect="1" noChangeArrowheads="1"/>
                          </p:cNvPicPr>
                          <p:nvPr/>
                        </p:nvPicPr>
                        <p:blipFill>
                          <a:blip r:embed="rId10"/>
                          <a:srcRect/>
                          <a:stretch>
                            <a:fillRect/>
                          </a:stretch>
                        </p:blipFill>
                        <p:spPr bwMode="auto">
                          <a:xfrm>
                            <a:off x="5318" y="2034"/>
                            <a:ext cx="141" cy="17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sp>
        <p:nvSpPr>
          <p:cNvPr id="18" name="Text Box 30">
            <a:extLst>
              <a:ext uri="{FF2B5EF4-FFF2-40B4-BE49-F238E27FC236}">
                <a16:creationId xmlns:a16="http://schemas.microsoft.com/office/drawing/2014/main" xmlns="" id="{669131F7-FBD9-4E03-BD17-029BCAECB8E9}"/>
              </a:ext>
            </a:extLst>
          </p:cNvPr>
          <p:cNvSpPr txBox="1">
            <a:spLocks noChangeArrowheads="1"/>
          </p:cNvSpPr>
          <p:nvPr/>
        </p:nvSpPr>
        <p:spPr bwMode="auto">
          <a:xfrm>
            <a:off x="389978" y="354585"/>
            <a:ext cx="5593765"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eaLnBrk="0" hangingPunct="0">
              <a:spcBef>
                <a:spcPct val="50000"/>
              </a:spcBef>
              <a:buFont typeface="Marlett" pitchFamily="2" charset="2"/>
              <a:buNone/>
            </a:pPr>
            <a:r>
              <a:rPr kumimoji="1" lang="zh-CN" altLang="en-US" sz="2800" b="1" dirty="0">
                <a:solidFill>
                  <a:srgbClr val="0000FF"/>
                </a:solidFill>
                <a:latin typeface="华文楷体" panose="02010600040101010101" pitchFamily="2" charset="-122"/>
                <a:ea typeface="华文楷体" panose="02010600040101010101" pitchFamily="2" charset="-122"/>
              </a:rPr>
              <a:t>解二：功能分析，相对质心参考系</a:t>
            </a:r>
          </a:p>
        </p:txBody>
      </p:sp>
      <p:sp>
        <p:nvSpPr>
          <p:cNvPr id="19" name="Text Box 1059">
            <a:extLst>
              <a:ext uri="{FF2B5EF4-FFF2-40B4-BE49-F238E27FC236}">
                <a16:creationId xmlns:a16="http://schemas.microsoft.com/office/drawing/2014/main" xmlns="" id="{90248645-DF73-4AD7-B0F5-2020A61A6008}"/>
              </a:ext>
            </a:extLst>
          </p:cNvPr>
          <p:cNvSpPr txBox="1">
            <a:spLocks noChangeArrowheads="1"/>
          </p:cNvSpPr>
          <p:nvPr/>
        </p:nvSpPr>
        <p:spPr bwMode="auto">
          <a:xfrm>
            <a:off x="365474" y="948052"/>
            <a:ext cx="5254592"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eaLnBrk="0" hangingPunct="0">
              <a:spcBef>
                <a:spcPct val="50000"/>
              </a:spcBef>
              <a:buFont typeface="Marlett" pitchFamily="2" charset="2"/>
              <a:buNone/>
            </a:pPr>
            <a:r>
              <a:rPr kumimoji="1" lang="zh-CN" altLang="en-US" sz="2800" b="1" dirty="0">
                <a:latin typeface="华文楷体" panose="02010600040101010101" pitchFamily="2" charset="-122"/>
                <a:ea typeface="华文楷体" panose="02010600040101010101" pitchFamily="2" charset="-122"/>
              </a:rPr>
              <a:t>重力不做功，绳子的拉力做功。</a:t>
            </a:r>
          </a:p>
        </p:txBody>
      </p:sp>
      <p:graphicFrame>
        <p:nvGraphicFramePr>
          <p:cNvPr id="20" name="Object 1060">
            <a:extLst>
              <a:ext uri="{FF2B5EF4-FFF2-40B4-BE49-F238E27FC236}">
                <a16:creationId xmlns:a16="http://schemas.microsoft.com/office/drawing/2014/main" xmlns="" id="{5CE663ED-5AA7-4CB5-B523-A36A59F1D4A0}"/>
              </a:ext>
            </a:extLst>
          </p:cNvPr>
          <p:cNvGraphicFramePr>
            <a:graphicFrameLocks noChangeAspect="1"/>
          </p:cNvGraphicFramePr>
          <p:nvPr>
            <p:extLst>
              <p:ext uri="{D42A27DB-BD31-4B8C-83A1-F6EECF244321}">
                <p14:modId xmlns:p14="http://schemas.microsoft.com/office/powerpoint/2010/main" val="3890586494"/>
              </p:ext>
            </p:extLst>
          </p:nvPr>
        </p:nvGraphicFramePr>
        <p:xfrm>
          <a:off x="475445" y="1486508"/>
          <a:ext cx="6400800" cy="873125"/>
        </p:xfrm>
        <a:graphic>
          <a:graphicData uri="http://schemas.openxmlformats.org/presentationml/2006/ole">
            <mc:AlternateContent xmlns:mc="http://schemas.openxmlformats.org/markup-compatibility/2006">
              <mc:Choice xmlns:v="urn:schemas-microsoft-com:vml" Requires="v">
                <p:oleObj spid="_x0000_s8983" name="Equation" r:id="rId11" imgW="2882880" imgH="393480" progId="Equation.DSMT4">
                  <p:embed/>
                </p:oleObj>
              </mc:Choice>
              <mc:Fallback>
                <p:oleObj name="Equation" r:id="rId11" imgW="2882880" imgH="393480" progId="Equation.DSMT4">
                  <p:embed/>
                  <p:pic>
                    <p:nvPicPr>
                      <p:cNvPr id="184356" name="Object 1060"/>
                      <p:cNvPicPr>
                        <a:picLocks noChangeAspect="1" noChangeArrowheads="1"/>
                      </p:cNvPicPr>
                      <p:nvPr/>
                    </p:nvPicPr>
                    <p:blipFill>
                      <a:blip r:embed="rId12"/>
                      <a:srcRect/>
                      <a:stretch>
                        <a:fillRect/>
                      </a:stretch>
                    </p:blipFill>
                    <p:spPr bwMode="auto">
                      <a:xfrm>
                        <a:off x="475445" y="1486508"/>
                        <a:ext cx="6400800" cy="8731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1061">
            <a:extLst>
              <a:ext uri="{FF2B5EF4-FFF2-40B4-BE49-F238E27FC236}">
                <a16:creationId xmlns:a16="http://schemas.microsoft.com/office/drawing/2014/main" xmlns="" id="{D651044F-9E51-4DC8-B1B5-F6B22DDB7CEC}"/>
              </a:ext>
            </a:extLst>
          </p:cNvPr>
          <p:cNvGraphicFramePr>
            <a:graphicFrameLocks noChangeAspect="1"/>
          </p:cNvGraphicFramePr>
          <p:nvPr>
            <p:extLst>
              <p:ext uri="{D42A27DB-BD31-4B8C-83A1-F6EECF244321}">
                <p14:modId xmlns:p14="http://schemas.microsoft.com/office/powerpoint/2010/main" val="2186488920"/>
              </p:ext>
            </p:extLst>
          </p:nvPr>
        </p:nvGraphicFramePr>
        <p:xfrm>
          <a:off x="389978" y="2419683"/>
          <a:ext cx="3355042" cy="901498"/>
        </p:xfrm>
        <a:graphic>
          <a:graphicData uri="http://schemas.openxmlformats.org/presentationml/2006/ole">
            <mc:AlternateContent xmlns:mc="http://schemas.openxmlformats.org/markup-compatibility/2006">
              <mc:Choice xmlns:v="urn:schemas-microsoft-com:vml" Requires="v">
                <p:oleObj spid="_x0000_s8984" name="Equation" r:id="rId13" imgW="1511280" imgH="406080" progId="Equation.DSMT4">
                  <p:embed/>
                </p:oleObj>
              </mc:Choice>
              <mc:Fallback>
                <p:oleObj name="Equation" r:id="rId13" imgW="1511280" imgH="406080" progId="Equation.DSMT4">
                  <p:embed/>
                  <p:pic>
                    <p:nvPicPr>
                      <p:cNvPr id="184357" name="Object 1061"/>
                      <p:cNvPicPr>
                        <a:picLocks noChangeAspect="1" noChangeArrowheads="1"/>
                      </p:cNvPicPr>
                      <p:nvPr/>
                    </p:nvPicPr>
                    <p:blipFill>
                      <a:blip r:embed="rId14"/>
                      <a:srcRect/>
                      <a:stretch>
                        <a:fillRect/>
                      </a:stretch>
                    </p:blipFill>
                    <p:spPr bwMode="auto">
                      <a:xfrm>
                        <a:off x="389978" y="2419683"/>
                        <a:ext cx="3355042" cy="90149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6">
            <a:extLst>
              <a:ext uri="{FF2B5EF4-FFF2-40B4-BE49-F238E27FC236}">
                <a16:creationId xmlns:a16="http://schemas.microsoft.com/office/drawing/2014/main" xmlns="" id="{B5B5C86C-748B-4069-968C-C1B74D88792E}"/>
              </a:ext>
            </a:extLst>
          </p:cNvPr>
          <p:cNvGraphicFramePr>
            <a:graphicFrameLocks noChangeAspect="1"/>
          </p:cNvGraphicFramePr>
          <p:nvPr>
            <p:extLst>
              <p:ext uri="{D42A27DB-BD31-4B8C-83A1-F6EECF244321}">
                <p14:modId xmlns:p14="http://schemas.microsoft.com/office/powerpoint/2010/main" val="2828062815"/>
              </p:ext>
            </p:extLst>
          </p:nvPr>
        </p:nvGraphicFramePr>
        <p:xfrm>
          <a:off x="4137033" y="2366807"/>
          <a:ext cx="2057400" cy="985837"/>
        </p:xfrm>
        <a:graphic>
          <a:graphicData uri="http://schemas.openxmlformats.org/presentationml/2006/ole">
            <mc:AlternateContent xmlns:mc="http://schemas.openxmlformats.org/markup-compatibility/2006">
              <mc:Choice xmlns:v="urn:schemas-microsoft-com:vml" Requires="v">
                <p:oleObj spid="_x0000_s8985" name="Equation" r:id="rId15" imgW="927000" imgH="444240" progId="Equation.DSMT4">
                  <p:embed/>
                </p:oleObj>
              </mc:Choice>
              <mc:Fallback>
                <p:oleObj name="Equation" r:id="rId15" imgW="927000" imgH="444240" progId="Equation.DSMT4">
                  <p:embed/>
                  <p:pic>
                    <p:nvPicPr>
                      <p:cNvPr id="28" name="Object 6">
                        <a:extLst>
                          <a:ext uri="{FF2B5EF4-FFF2-40B4-BE49-F238E27FC236}">
                            <a16:creationId xmlns:a16="http://schemas.microsoft.com/office/drawing/2014/main" xmlns="" id="{52077B9D-07E3-4730-988A-0B727323C148}"/>
                          </a:ext>
                        </a:extLst>
                      </p:cNvPr>
                      <p:cNvPicPr>
                        <a:picLocks noChangeAspect="1" noChangeArrowheads="1"/>
                      </p:cNvPicPr>
                      <p:nvPr/>
                    </p:nvPicPr>
                    <p:blipFill>
                      <a:blip r:embed="rId16"/>
                      <a:srcRect/>
                      <a:stretch>
                        <a:fillRect/>
                      </a:stretch>
                    </p:blipFill>
                    <p:spPr bwMode="auto">
                      <a:xfrm>
                        <a:off x="4137033" y="2366807"/>
                        <a:ext cx="2057400" cy="98583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 name="Text Box 30">
            <a:extLst>
              <a:ext uri="{FF2B5EF4-FFF2-40B4-BE49-F238E27FC236}">
                <a16:creationId xmlns:a16="http://schemas.microsoft.com/office/drawing/2014/main" xmlns="" id="{B8FC5832-FDB8-474E-AE3D-98F07C09B528}"/>
              </a:ext>
            </a:extLst>
          </p:cNvPr>
          <p:cNvSpPr txBox="1">
            <a:spLocks noChangeArrowheads="1"/>
          </p:cNvSpPr>
          <p:nvPr/>
        </p:nvSpPr>
        <p:spPr bwMode="auto">
          <a:xfrm>
            <a:off x="389978" y="3449645"/>
            <a:ext cx="6351064"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eaLnBrk="0" hangingPunct="0">
              <a:spcBef>
                <a:spcPct val="50000"/>
              </a:spcBef>
              <a:buFont typeface="Marlett" pitchFamily="2" charset="2"/>
              <a:buNone/>
            </a:pPr>
            <a:r>
              <a:rPr kumimoji="1" lang="zh-CN" altLang="en-US" sz="2800" b="1" dirty="0">
                <a:solidFill>
                  <a:srgbClr val="0000FF"/>
                </a:solidFill>
                <a:latin typeface="华文楷体" panose="02010600040101010101" pitchFamily="2" charset="-122"/>
                <a:ea typeface="华文楷体" panose="02010600040101010101" pitchFamily="2" charset="-122"/>
              </a:rPr>
              <a:t>解三：功能分析，相对实验室参考系</a:t>
            </a:r>
          </a:p>
        </p:txBody>
      </p:sp>
      <p:sp>
        <p:nvSpPr>
          <p:cNvPr id="24" name="Text Box 1059">
            <a:extLst>
              <a:ext uri="{FF2B5EF4-FFF2-40B4-BE49-F238E27FC236}">
                <a16:creationId xmlns:a16="http://schemas.microsoft.com/office/drawing/2014/main" xmlns="" id="{43C3B4A7-ACEB-4D6E-8172-73E6DE0EF441}"/>
              </a:ext>
            </a:extLst>
          </p:cNvPr>
          <p:cNvSpPr txBox="1">
            <a:spLocks noChangeArrowheads="1"/>
          </p:cNvSpPr>
          <p:nvPr/>
        </p:nvSpPr>
        <p:spPr bwMode="auto">
          <a:xfrm>
            <a:off x="389978" y="4069633"/>
            <a:ext cx="5254592"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eaLnBrk="0" hangingPunct="0">
              <a:spcBef>
                <a:spcPct val="50000"/>
              </a:spcBef>
              <a:buFont typeface="Marlett" pitchFamily="2" charset="2"/>
              <a:buNone/>
            </a:pPr>
            <a:r>
              <a:rPr kumimoji="1" lang="zh-CN" altLang="en-US" sz="2800" b="1" dirty="0">
                <a:latin typeface="华文楷体" panose="02010600040101010101" pitchFamily="2" charset="-122"/>
                <a:ea typeface="华文楷体" panose="02010600040101010101" pitchFamily="2" charset="-122"/>
              </a:rPr>
              <a:t>重力做功，绳子的拉力不做功。</a:t>
            </a:r>
          </a:p>
        </p:txBody>
      </p:sp>
      <p:graphicFrame>
        <p:nvGraphicFramePr>
          <p:cNvPr id="25" name="Object 4">
            <a:extLst>
              <a:ext uri="{FF2B5EF4-FFF2-40B4-BE49-F238E27FC236}">
                <a16:creationId xmlns:a16="http://schemas.microsoft.com/office/drawing/2014/main" xmlns="" id="{DAAB0323-0364-4289-B740-BDCF6022166D}"/>
              </a:ext>
            </a:extLst>
          </p:cNvPr>
          <p:cNvGraphicFramePr>
            <a:graphicFrameLocks noChangeAspect="1"/>
          </p:cNvGraphicFramePr>
          <p:nvPr>
            <p:extLst>
              <p:ext uri="{D42A27DB-BD31-4B8C-83A1-F6EECF244321}">
                <p14:modId xmlns:p14="http://schemas.microsoft.com/office/powerpoint/2010/main" val="1176637471"/>
              </p:ext>
            </p:extLst>
          </p:nvPr>
        </p:nvGraphicFramePr>
        <p:xfrm>
          <a:off x="475445" y="4618093"/>
          <a:ext cx="4286250" cy="900112"/>
        </p:xfrm>
        <a:graphic>
          <a:graphicData uri="http://schemas.openxmlformats.org/presentationml/2006/ole">
            <mc:AlternateContent xmlns:mc="http://schemas.openxmlformats.org/markup-compatibility/2006">
              <mc:Choice xmlns:v="urn:schemas-microsoft-com:vml" Requires="v">
                <p:oleObj spid="_x0000_s8986" name="Equation" r:id="rId17" imgW="1930320" imgH="406080" progId="Equation.DSMT4">
                  <p:embed/>
                </p:oleObj>
              </mc:Choice>
              <mc:Fallback>
                <p:oleObj name="Equation" r:id="rId17" imgW="1930320" imgH="406080" progId="Equation.DSMT4">
                  <p:embed/>
                  <p:pic>
                    <p:nvPicPr>
                      <p:cNvPr id="185348" name="Object 4"/>
                      <p:cNvPicPr>
                        <a:picLocks noChangeAspect="1" noChangeArrowheads="1"/>
                      </p:cNvPicPr>
                      <p:nvPr/>
                    </p:nvPicPr>
                    <p:blipFill>
                      <a:blip r:embed="rId18"/>
                      <a:srcRect/>
                      <a:stretch>
                        <a:fillRect/>
                      </a:stretch>
                    </p:blipFill>
                    <p:spPr bwMode="auto">
                      <a:xfrm>
                        <a:off x="475445" y="4618093"/>
                        <a:ext cx="4286250" cy="9001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 name="Object 6">
            <a:extLst>
              <a:ext uri="{FF2B5EF4-FFF2-40B4-BE49-F238E27FC236}">
                <a16:creationId xmlns:a16="http://schemas.microsoft.com/office/drawing/2014/main" xmlns="" id="{77466108-B158-4EAF-978B-57BF6D19D63F}"/>
              </a:ext>
            </a:extLst>
          </p:cNvPr>
          <p:cNvGraphicFramePr>
            <a:graphicFrameLocks noChangeAspect="1"/>
          </p:cNvGraphicFramePr>
          <p:nvPr>
            <p:extLst>
              <p:ext uri="{D42A27DB-BD31-4B8C-83A1-F6EECF244321}">
                <p14:modId xmlns:p14="http://schemas.microsoft.com/office/powerpoint/2010/main" val="3274934605"/>
              </p:ext>
            </p:extLst>
          </p:nvPr>
        </p:nvGraphicFramePr>
        <p:xfrm>
          <a:off x="5000071" y="4570600"/>
          <a:ext cx="2057400" cy="985837"/>
        </p:xfrm>
        <a:graphic>
          <a:graphicData uri="http://schemas.openxmlformats.org/presentationml/2006/ole">
            <mc:AlternateContent xmlns:mc="http://schemas.openxmlformats.org/markup-compatibility/2006">
              <mc:Choice xmlns:v="urn:schemas-microsoft-com:vml" Requires="v">
                <p:oleObj spid="_x0000_s8987" name="Equation" r:id="rId19" imgW="927000" imgH="444240" progId="Equation.DSMT4">
                  <p:embed/>
                </p:oleObj>
              </mc:Choice>
              <mc:Fallback>
                <p:oleObj name="Equation" r:id="rId19" imgW="927000" imgH="444240" progId="Equation.DSMT4">
                  <p:embed/>
                  <p:pic>
                    <p:nvPicPr>
                      <p:cNvPr id="22" name="Object 6">
                        <a:extLst>
                          <a:ext uri="{FF2B5EF4-FFF2-40B4-BE49-F238E27FC236}">
                            <a16:creationId xmlns:a16="http://schemas.microsoft.com/office/drawing/2014/main" xmlns="" id="{B5B5C86C-748B-4069-968C-C1B74D88792E}"/>
                          </a:ext>
                        </a:extLst>
                      </p:cNvPr>
                      <p:cNvPicPr>
                        <a:picLocks noChangeAspect="1" noChangeArrowheads="1"/>
                      </p:cNvPicPr>
                      <p:nvPr/>
                    </p:nvPicPr>
                    <p:blipFill>
                      <a:blip r:embed="rId16"/>
                      <a:srcRect/>
                      <a:stretch>
                        <a:fillRect/>
                      </a:stretch>
                    </p:blipFill>
                    <p:spPr bwMode="auto">
                      <a:xfrm>
                        <a:off x="5000071" y="4570600"/>
                        <a:ext cx="2057400" cy="98583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 name="Text Box 30">
            <a:extLst>
              <a:ext uri="{FF2B5EF4-FFF2-40B4-BE49-F238E27FC236}">
                <a16:creationId xmlns:a16="http://schemas.microsoft.com/office/drawing/2014/main" xmlns="" id="{6E562E26-568F-4691-9486-269C5EE6D9B5}"/>
              </a:ext>
            </a:extLst>
          </p:cNvPr>
          <p:cNvSpPr txBox="1">
            <a:spLocks noChangeArrowheads="1"/>
          </p:cNvSpPr>
          <p:nvPr/>
        </p:nvSpPr>
        <p:spPr bwMode="auto">
          <a:xfrm>
            <a:off x="389978" y="5636644"/>
            <a:ext cx="6351064"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eaLnBrk="0" hangingPunct="0">
              <a:spcBef>
                <a:spcPct val="50000"/>
              </a:spcBef>
              <a:buFont typeface="Marlett" pitchFamily="2" charset="2"/>
              <a:buNone/>
            </a:pPr>
            <a:r>
              <a:rPr kumimoji="1" lang="zh-CN" altLang="en-US" sz="2800" b="1" dirty="0">
                <a:solidFill>
                  <a:srgbClr val="0000FF"/>
                </a:solidFill>
                <a:latin typeface="华文楷体" panose="02010600040101010101" pitchFamily="2" charset="-122"/>
                <a:ea typeface="华文楷体" panose="02010600040101010101" pitchFamily="2" charset="-122"/>
              </a:rPr>
              <a:t>解四：机械能守恒</a:t>
            </a:r>
          </a:p>
        </p:txBody>
      </p:sp>
    </p:spTree>
    <p:extLst>
      <p:ext uri="{BB962C8B-B14F-4D97-AF65-F5344CB8AC3E}">
        <p14:creationId xmlns:p14="http://schemas.microsoft.com/office/powerpoint/2010/main" val="394999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left)">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left)">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left)">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wipe(left)">
                                      <p:cBhvr>
                                        <p:cTn id="5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3" grpId="0"/>
      <p:bldP spid="24"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25FE5D5A-330B-460A-800C-D26099AD4804}"/>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5649DADA-374F-4E86-B87D-6DDC4B157C37}"/>
              </a:ext>
            </a:extLst>
          </p:cNvPr>
          <p:cNvSpPr>
            <a:spLocks noGrp="1"/>
          </p:cNvSpPr>
          <p:nvPr>
            <p:ph type="sldNum" sz="quarter" idx="12"/>
          </p:nvPr>
        </p:nvSpPr>
        <p:spPr/>
        <p:txBody>
          <a:bodyPr/>
          <a:lstStyle/>
          <a:p>
            <a:fld id="{0E81DA72-FED3-491C-8B54-9DCADA948234}" type="slidenum">
              <a:rPr lang="zh-CN" altLang="en-US" smtClean="0"/>
              <a:t>14</a:t>
            </a:fld>
            <a:endParaRPr lang="zh-CN" altLang="en-US"/>
          </a:p>
        </p:txBody>
      </p:sp>
      <p:sp>
        <p:nvSpPr>
          <p:cNvPr id="4" name="Text Box 2">
            <a:extLst>
              <a:ext uri="{FF2B5EF4-FFF2-40B4-BE49-F238E27FC236}">
                <a16:creationId xmlns:a16="http://schemas.microsoft.com/office/drawing/2014/main" xmlns="" id="{056C6015-3AB9-44D1-BCBE-907407F57E4A}"/>
              </a:ext>
            </a:extLst>
          </p:cNvPr>
          <p:cNvSpPr txBox="1">
            <a:spLocks noChangeArrowheads="1"/>
          </p:cNvSpPr>
          <p:nvPr/>
        </p:nvSpPr>
        <p:spPr bwMode="auto">
          <a:xfrm>
            <a:off x="347277" y="381715"/>
            <a:ext cx="8534400" cy="1384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3</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：有一个半径为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R</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、质量为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的匀质圆柱体，沿倾角为</a:t>
            </a:r>
            <a:r>
              <a:rPr kumimoji="1" lang="zh-CN" altLang="en-US"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anose="05050102010706020507" pitchFamily="18" charset="2"/>
              </a:rPr>
              <a:t></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的斜面，</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由静止开始</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无滑动地滚下。</a:t>
            </a:r>
          </a:p>
          <a:p>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求：圆柱体的质心下降高度为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h</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时的速度？</a:t>
            </a:r>
          </a:p>
        </p:txBody>
      </p:sp>
      <p:grpSp>
        <p:nvGrpSpPr>
          <p:cNvPr id="5" name="Group 39">
            <a:extLst>
              <a:ext uri="{FF2B5EF4-FFF2-40B4-BE49-F238E27FC236}">
                <a16:creationId xmlns:a16="http://schemas.microsoft.com/office/drawing/2014/main" xmlns="" id="{A472724E-11E4-4558-90A0-0937E971D906}"/>
              </a:ext>
            </a:extLst>
          </p:cNvPr>
          <p:cNvGrpSpPr>
            <a:grpSpLocks/>
          </p:cNvGrpSpPr>
          <p:nvPr/>
        </p:nvGrpSpPr>
        <p:grpSpPr bwMode="auto">
          <a:xfrm>
            <a:off x="408445" y="2197847"/>
            <a:ext cx="3276600" cy="2852738"/>
            <a:chOff x="216" y="1811"/>
            <a:chExt cx="2064" cy="1797"/>
          </a:xfrm>
        </p:grpSpPr>
        <p:sp>
          <p:nvSpPr>
            <p:cNvPr id="7" name="Text Box 5">
              <a:extLst>
                <a:ext uri="{FF2B5EF4-FFF2-40B4-BE49-F238E27FC236}">
                  <a16:creationId xmlns:a16="http://schemas.microsoft.com/office/drawing/2014/main" xmlns="" id="{9EDC1899-BC07-478C-B18C-9AA666CC6221}"/>
                </a:ext>
              </a:extLst>
            </p:cNvPr>
            <p:cNvSpPr txBox="1">
              <a:spLocks noChangeArrowheads="1"/>
            </p:cNvSpPr>
            <p:nvPr/>
          </p:nvSpPr>
          <p:spPr bwMode="auto">
            <a:xfrm>
              <a:off x="216" y="1811"/>
              <a:ext cx="2064" cy="1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130000"/>
                </a:lnSpc>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分析：</a:t>
              </a:r>
            </a:p>
            <a:p>
              <a:pPr>
                <a:lnSpc>
                  <a:spcPct val="130000"/>
                </a:lnSpc>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圆柱体受外力有：</a:t>
              </a:r>
            </a:p>
            <a:p>
              <a:pPr>
                <a:lnSpc>
                  <a:spcPct val="130000"/>
                </a:lnSpc>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重力         </a:t>
              </a:r>
            </a:p>
            <a:p>
              <a:pPr>
                <a:lnSpc>
                  <a:spcPct val="130000"/>
                </a:lnSpc>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摩擦力</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       </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支撑力</a:t>
              </a:r>
            </a:p>
          </p:txBody>
        </p:sp>
        <p:graphicFrame>
          <p:nvGraphicFramePr>
            <p:cNvPr id="6" name="Object 4">
              <a:extLst>
                <a:ext uri="{FF2B5EF4-FFF2-40B4-BE49-F238E27FC236}">
                  <a16:creationId xmlns:a16="http://schemas.microsoft.com/office/drawing/2014/main" xmlns="" id="{E995AEB1-7C50-4F7B-9A6F-B5BABC499D82}"/>
                </a:ext>
              </a:extLst>
            </p:cNvPr>
            <p:cNvGraphicFramePr>
              <a:graphicFrameLocks noChangeAspect="1"/>
            </p:cNvGraphicFramePr>
            <p:nvPr>
              <p:extLst>
                <p:ext uri="{D42A27DB-BD31-4B8C-83A1-F6EECF244321}">
                  <p14:modId xmlns:p14="http://schemas.microsoft.com/office/powerpoint/2010/main" val="491891329"/>
                </p:ext>
              </p:extLst>
            </p:nvPr>
          </p:nvGraphicFramePr>
          <p:xfrm>
            <a:off x="1018" y="2925"/>
            <a:ext cx="248" cy="337"/>
          </p:xfrm>
          <a:graphic>
            <a:graphicData uri="http://schemas.openxmlformats.org/presentationml/2006/ole">
              <mc:AlternateContent xmlns:mc="http://schemas.openxmlformats.org/markup-compatibility/2006">
                <mc:Choice xmlns:v="urn:schemas-microsoft-com:vml" Requires="v">
                  <p:oleObj spid="_x0000_s10018" name="Equation" r:id="rId3" imgW="177480" imgH="241200" progId="Equation.DSMT4">
                    <p:embed/>
                  </p:oleObj>
                </mc:Choice>
                <mc:Fallback>
                  <p:oleObj name="Equation" r:id="rId3" imgW="177480" imgH="241200" progId="Equation.DSMT4">
                    <p:embed/>
                    <p:pic>
                      <p:nvPicPr>
                        <p:cNvPr id="160772" name="Object 4"/>
                        <p:cNvPicPr>
                          <a:picLocks noChangeAspect="1" noChangeArrowheads="1"/>
                        </p:cNvPicPr>
                        <p:nvPr/>
                      </p:nvPicPr>
                      <p:blipFill>
                        <a:blip r:embed="rId4"/>
                        <a:srcRect/>
                        <a:stretch>
                          <a:fillRect/>
                        </a:stretch>
                      </p:blipFill>
                      <p:spPr bwMode="auto">
                        <a:xfrm>
                          <a:off x="1018" y="2925"/>
                          <a:ext cx="248" cy="337"/>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 name="Object 6">
              <a:extLst>
                <a:ext uri="{FF2B5EF4-FFF2-40B4-BE49-F238E27FC236}">
                  <a16:creationId xmlns:a16="http://schemas.microsoft.com/office/drawing/2014/main" xmlns="" id="{5A4E8E87-5D70-4D0D-9DA1-CF5A68898792}"/>
                </a:ext>
              </a:extLst>
            </p:cNvPr>
            <p:cNvGraphicFramePr>
              <a:graphicFrameLocks noChangeAspect="1"/>
            </p:cNvGraphicFramePr>
            <p:nvPr>
              <p:extLst>
                <p:ext uri="{D42A27DB-BD31-4B8C-83A1-F6EECF244321}">
                  <p14:modId xmlns:p14="http://schemas.microsoft.com/office/powerpoint/2010/main" val="3363775470"/>
                </p:ext>
              </p:extLst>
            </p:nvPr>
          </p:nvGraphicFramePr>
          <p:xfrm>
            <a:off x="838" y="2611"/>
            <a:ext cx="355" cy="284"/>
          </p:xfrm>
          <a:graphic>
            <a:graphicData uri="http://schemas.openxmlformats.org/presentationml/2006/ole">
              <mc:AlternateContent xmlns:mc="http://schemas.openxmlformats.org/markup-compatibility/2006">
                <mc:Choice xmlns:v="urn:schemas-microsoft-com:vml" Requires="v">
                  <p:oleObj spid="_x0000_s10019" name="Equation" r:id="rId5" imgW="253800" imgH="203040" progId="Equation.DSMT4">
                    <p:embed/>
                  </p:oleObj>
                </mc:Choice>
                <mc:Fallback>
                  <p:oleObj name="Equation" r:id="rId5" imgW="253800" imgH="203040" progId="Equation.DSMT4">
                    <p:embed/>
                    <p:pic>
                      <p:nvPicPr>
                        <p:cNvPr id="160774" name="Object 6"/>
                        <p:cNvPicPr>
                          <a:picLocks noChangeAspect="1" noChangeArrowheads="1"/>
                        </p:cNvPicPr>
                        <p:nvPr/>
                      </p:nvPicPr>
                      <p:blipFill>
                        <a:blip r:embed="rId6"/>
                        <a:srcRect/>
                        <a:stretch>
                          <a:fillRect/>
                        </a:stretch>
                      </p:blipFill>
                      <p:spPr bwMode="auto">
                        <a:xfrm>
                          <a:off x="838" y="2611"/>
                          <a:ext cx="355" cy="284"/>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7">
              <a:extLst>
                <a:ext uri="{FF2B5EF4-FFF2-40B4-BE49-F238E27FC236}">
                  <a16:creationId xmlns:a16="http://schemas.microsoft.com/office/drawing/2014/main" xmlns="" id="{7A5CDA5D-951E-451C-8D48-665F3C19F8D1}"/>
                </a:ext>
              </a:extLst>
            </p:cNvPr>
            <p:cNvGraphicFramePr>
              <a:graphicFrameLocks noChangeAspect="1"/>
            </p:cNvGraphicFramePr>
            <p:nvPr>
              <p:extLst>
                <p:ext uri="{D42A27DB-BD31-4B8C-83A1-F6EECF244321}">
                  <p14:modId xmlns:p14="http://schemas.microsoft.com/office/powerpoint/2010/main" val="1491441646"/>
                </p:ext>
              </p:extLst>
            </p:nvPr>
          </p:nvGraphicFramePr>
          <p:xfrm>
            <a:off x="999" y="3300"/>
            <a:ext cx="266" cy="266"/>
          </p:xfrm>
          <a:graphic>
            <a:graphicData uri="http://schemas.openxmlformats.org/presentationml/2006/ole">
              <mc:AlternateContent xmlns:mc="http://schemas.openxmlformats.org/markup-compatibility/2006">
                <mc:Choice xmlns:v="urn:schemas-microsoft-com:vml" Requires="v">
                  <p:oleObj spid="_x0000_s10020" name="Equation" r:id="rId7" imgW="190440" imgH="190440" progId="Equation.DSMT4">
                    <p:embed/>
                  </p:oleObj>
                </mc:Choice>
                <mc:Fallback>
                  <p:oleObj name="Equation" r:id="rId7" imgW="190440" imgH="190440" progId="Equation.DSMT4">
                    <p:embed/>
                    <p:pic>
                      <p:nvPicPr>
                        <p:cNvPr id="160775" name="Object 7"/>
                        <p:cNvPicPr>
                          <a:picLocks noChangeAspect="1" noChangeArrowheads="1"/>
                        </p:cNvPicPr>
                        <p:nvPr/>
                      </p:nvPicPr>
                      <p:blipFill>
                        <a:blip r:embed="rId8"/>
                        <a:srcRect/>
                        <a:stretch>
                          <a:fillRect/>
                        </a:stretch>
                      </p:blipFill>
                      <p:spPr bwMode="auto">
                        <a:xfrm>
                          <a:off x="999" y="3300"/>
                          <a:ext cx="266" cy="266"/>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31" name="组合 30">
            <a:extLst>
              <a:ext uri="{FF2B5EF4-FFF2-40B4-BE49-F238E27FC236}">
                <a16:creationId xmlns:a16="http://schemas.microsoft.com/office/drawing/2014/main" xmlns="" id="{469C7FA7-CA7F-417A-8D33-E752F7B46243}"/>
              </a:ext>
            </a:extLst>
          </p:cNvPr>
          <p:cNvGrpSpPr/>
          <p:nvPr/>
        </p:nvGrpSpPr>
        <p:grpSpPr>
          <a:xfrm>
            <a:off x="3814563" y="2570896"/>
            <a:ext cx="4800600" cy="2479689"/>
            <a:chOff x="3962400" y="3195638"/>
            <a:chExt cx="4800600" cy="2479689"/>
          </a:xfrm>
        </p:grpSpPr>
        <p:grpSp>
          <p:nvGrpSpPr>
            <p:cNvPr id="10" name="Group 34">
              <a:extLst>
                <a:ext uri="{FF2B5EF4-FFF2-40B4-BE49-F238E27FC236}">
                  <a16:creationId xmlns:a16="http://schemas.microsoft.com/office/drawing/2014/main" xmlns="" id="{417150D3-607A-4633-AB44-401D41CFF8BA}"/>
                </a:ext>
              </a:extLst>
            </p:cNvPr>
            <p:cNvGrpSpPr>
              <a:grpSpLocks/>
            </p:cNvGrpSpPr>
            <p:nvPr/>
          </p:nvGrpSpPr>
          <p:grpSpPr bwMode="auto">
            <a:xfrm>
              <a:off x="5874171" y="4376159"/>
              <a:ext cx="715375" cy="1120555"/>
              <a:chOff x="4139" y="3578"/>
              <a:chExt cx="330" cy="528"/>
            </a:xfrm>
          </p:grpSpPr>
          <p:sp>
            <p:nvSpPr>
              <p:cNvPr id="11" name="Line 14">
                <a:extLst>
                  <a:ext uri="{FF2B5EF4-FFF2-40B4-BE49-F238E27FC236}">
                    <a16:creationId xmlns:a16="http://schemas.microsoft.com/office/drawing/2014/main" xmlns="" id="{7ED8AD0D-622E-4234-95E2-3120E2A2F3BB}"/>
                  </a:ext>
                </a:extLst>
              </p:cNvPr>
              <p:cNvSpPr>
                <a:spLocks noChangeShapeType="1"/>
              </p:cNvSpPr>
              <p:nvPr/>
            </p:nvSpPr>
            <p:spPr bwMode="auto">
              <a:xfrm>
                <a:off x="4139" y="3578"/>
                <a:ext cx="0" cy="480"/>
              </a:xfrm>
              <a:prstGeom prst="line">
                <a:avLst/>
              </a:prstGeom>
              <a:noFill/>
              <a:ln w="38100">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2" name="Object 15">
                <a:extLst>
                  <a:ext uri="{FF2B5EF4-FFF2-40B4-BE49-F238E27FC236}">
                    <a16:creationId xmlns:a16="http://schemas.microsoft.com/office/drawing/2014/main" xmlns="" id="{313FDB86-CF4D-4A9C-913B-AFD8C146F9A5}"/>
                  </a:ext>
                </a:extLst>
              </p:cNvPr>
              <p:cNvGraphicFramePr>
                <a:graphicFrameLocks noChangeAspect="1"/>
              </p:cNvGraphicFramePr>
              <p:nvPr>
                <p:extLst>
                  <p:ext uri="{D42A27DB-BD31-4B8C-83A1-F6EECF244321}">
                    <p14:modId xmlns:p14="http://schemas.microsoft.com/office/powerpoint/2010/main" val="1860732124"/>
                  </p:ext>
                </p:extLst>
              </p:nvPr>
            </p:nvGraphicFramePr>
            <p:xfrm>
              <a:off x="4176" y="3867"/>
              <a:ext cx="293" cy="239"/>
            </p:xfrm>
            <a:graphic>
              <a:graphicData uri="http://schemas.openxmlformats.org/presentationml/2006/ole">
                <mc:AlternateContent xmlns:mc="http://schemas.openxmlformats.org/markup-compatibility/2006">
                  <mc:Choice xmlns:v="urn:schemas-microsoft-com:vml" Requires="v">
                    <p:oleObj spid="_x0000_s10021" name="Equation" r:id="rId9" imgW="253800" imgH="203040" progId="Equation.DSMT4">
                      <p:embed/>
                    </p:oleObj>
                  </mc:Choice>
                  <mc:Fallback>
                    <p:oleObj name="Equation" r:id="rId9" imgW="253800" imgH="203040" progId="Equation.DSMT4">
                      <p:embed/>
                      <p:pic>
                        <p:nvPicPr>
                          <p:cNvPr id="160783" name="Object 15"/>
                          <p:cNvPicPr>
                            <a:picLocks noChangeAspect="1" noChangeArrowheads="1"/>
                          </p:cNvPicPr>
                          <p:nvPr/>
                        </p:nvPicPr>
                        <p:blipFill>
                          <a:blip r:embed="rId10"/>
                          <a:srcRect/>
                          <a:stretch>
                            <a:fillRect/>
                          </a:stretch>
                        </p:blipFill>
                        <p:spPr bwMode="auto">
                          <a:xfrm>
                            <a:off x="4176" y="3867"/>
                            <a:ext cx="293" cy="239"/>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6" name="Group 38">
              <a:extLst>
                <a:ext uri="{FF2B5EF4-FFF2-40B4-BE49-F238E27FC236}">
                  <a16:creationId xmlns:a16="http://schemas.microsoft.com/office/drawing/2014/main" xmlns="" id="{8C747A38-6F6F-4335-A335-7ECBED18A6D9}"/>
                </a:ext>
              </a:extLst>
            </p:cNvPr>
            <p:cNvGrpSpPr>
              <a:grpSpLocks/>
            </p:cNvGrpSpPr>
            <p:nvPr/>
          </p:nvGrpSpPr>
          <p:grpSpPr bwMode="auto">
            <a:xfrm>
              <a:off x="4945307" y="3389836"/>
              <a:ext cx="931577" cy="995410"/>
              <a:chOff x="4181" y="932"/>
              <a:chExt cx="430" cy="469"/>
            </a:xfrm>
          </p:grpSpPr>
          <p:sp>
            <p:nvSpPr>
              <p:cNvPr id="17" name="Freeform 20">
                <a:extLst>
                  <a:ext uri="{FF2B5EF4-FFF2-40B4-BE49-F238E27FC236}">
                    <a16:creationId xmlns:a16="http://schemas.microsoft.com/office/drawing/2014/main" xmlns="" id="{EB7C149A-E00C-410D-822B-9209A7963BD9}"/>
                  </a:ext>
                </a:extLst>
              </p:cNvPr>
              <p:cNvSpPr>
                <a:spLocks/>
              </p:cNvSpPr>
              <p:nvPr/>
            </p:nvSpPr>
            <p:spPr bwMode="auto">
              <a:xfrm>
                <a:off x="4403" y="1048"/>
                <a:ext cx="208" cy="353"/>
              </a:xfrm>
              <a:custGeom>
                <a:avLst/>
                <a:gdLst>
                  <a:gd name="T0" fmla="*/ 208 w 208"/>
                  <a:gd name="T1" fmla="*/ 353 h 353"/>
                  <a:gd name="T2" fmla="*/ 0 w 208"/>
                  <a:gd name="T3" fmla="*/ 0 h 353"/>
                </a:gdLst>
                <a:ahLst/>
                <a:cxnLst>
                  <a:cxn ang="0">
                    <a:pos x="T0" y="T1"/>
                  </a:cxn>
                  <a:cxn ang="0">
                    <a:pos x="T2" y="T3"/>
                  </a:cxn>
                </a:cxnLst>
                <a:rect l="0" t="0" r="r" b="b"/>
                <a:pathLst>
                  <a:path w="208" h="353">
                    <a:moveTo>
                      <a:pt x="208" y="353"/>
                    </a:moveTo>
                    <a:lnTo>
                      <a:pt x="0" y="0"/>
                    </a:lnTo>
                  </a:path>
                </a:pathLst>
              </a:custGeom>
              <a:noFill/>
              <a:ln w="38100" cap="flat" cmpd="sng">
                <a:solidFill>
                  <a:schemeClr val="tx1"/>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8" name="Object 21">
                <a:extLst>
                  <a:ext uri="{FF2B5EF4-FFF2-40B4-BE49-F238E27FC236}">
                    <a16:creationId xmlns:a16="http://schemas.microsoft.com/office/drawing/2014/main" xmlns="" id="{AFE33094-DDEE-4733-B437-3E0D3EF81A83}"/>
                  </a:ext>
                </a:extLst>
              </p:cNvPr>
              <p:cNvGraphicFramePr>
                <a:graphicFrameLocks noChangeAspect="1"/>
              </p:cNvGraphicFramePr>
              <p:nvPr>
                <p:extLst>
                  <p:ext uri="{D42A27DB-BD31-4B8C-83A1-F6EECF244321}">
                    <p14:modId xmlns:p14="http://schemas.microsoft.com/office/powerpoint/2010/main" val="2445969385"/>
                  </p:ext>
                </p:extLst>
              </p:nvPr>
            </p:nvGraphicFramePr>
            <p:xfrm>
              <a:off x="4181" y="932"/>
              <a:ext cx="211" cy="215"/>
            </p:xfrm>
            <a:graphic>
              <a:graphicData uri="http://schemas.openxmlformats.org/presentationml/2006/ole">
                <mc:AlternateContent xmlns:mc="http://schemas.openxmlformats.org/markup-compatibility/2006">
                  <mc:Choice xmlns:v="urn:schemas-microsoft-com:vml" Requires="v">
                    <p:oleObj spid="_x0000_s10022" name="Equation" r:id="rId11" imgW="190440" imgH="190440" progId="Equation.DSMT4">
                      <p:embed/>
                    </p:oleObj>
                  </mc:Choice>
                  <mc:Fallback>
                    <p:oleObj name="Equation" r:id="rId11" imgW="190440" imgH="190440" progId="Equation.DSMT4">
                      <p:embed/>
                      <p:pic>
                        <p:nvPicPr>
                          <p:cNvPr id="160789" name="Object 21"/>
                          <p:cNvPicPr>
                            <a:picLocks noChangeAspect="1" noChangeArrowheads="1"/>
                          </p:cNvPicPr>
                          <p:nvPr/>
                        </p:nvPicPr>
                        <p:blipFill>
                          <a:blip r:embed="rId12"/>
                          <a:srcRect/>
                          <a:stretch>
                            <a:fillRect/>
                          </a:stretch>
                        </p:blipFill>
                        <p:spPr bwMode="auto">
                          <a:xfrm>
                            <a:off x="4181" y="932"/>
                            <a:ext cx="211" cy="215"/>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20" name="Freeform 23">
              <a:extLst>
                <a:ext uri="{FF2B5EF4-FFF2-40B4-BE49-F238E27FC236}">
                  <a16:creationId xmlns:a16="http://schemas.microsoft.com/office/drawing/2014/main" xmlns="" id="{D989C776-955F-40AA-87CD-C9F526F20259}"/>
                </a:ext>
              </a:extLst>
            </p:cNvPr>
            <p:cNvSpPr>
              <a:spLocks/>
            </p:cNvSpPr>
            <p:nvPr/>
          </p:nvSpPr>
          <p:spPr bwMode="auto">
            <a:xfrm>
              <a:off x="3962400" y="4027150"/>
              <a:ext cx="4655456" cy="1639692"/>
            </a:xfrm>
            <a:custGeom>
              <a:avLst/>
              <a:gdLst>
                <a:gd name="T0" fmla="*/ 0 w 2149"/>
                <a:gd name="T1" fmla="*/ 773 h 773"/>
                <a:gd name="T2" fmla="*/ 2149 w 2149"/>
                <a:gd name="T3" fmla="*/ 0 h 773"/>
              </a:gdLst>
              <a:ahLst/>
              <a:cxnLst>
                <a:cxn ang="0">
                  <a:pos x="T0" y="T1"/>
                </a:cxn>
                <a:cxn ang="0">
                  <a:pos x="T2" y="T3"/>
                </a:cxn>
              </a:cxnLst>
              <a:rect l="0" t="0" r="r" b="b"/>
              <a:pathLst>
                <a:path w="2149" h="773">
                  <a:moveTo>
                    <a:pt x="0" y="773"/>
                  </a:moveTo>
                  <a:lnTo>
                    <a:pt x="2149" y="0"/>
                  </a:lnTo>
                </a:path>
              </a:pathLst>
            </a:custGeom>
            <a:noFill/>
            <a:ln w="38100" cap="flat" cmpd="sng">
              <a:solidFill>
                <a:srgbClr val="CC99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1" name="Freeform 24">
              <a:extLst>
                <a:ext uri="{FF2B5EF4-FFF2-40B4-BE49-F238E27FC236}">
                  <a16:creationId xmlns:a16="http://schemas.microsoft.com/office/drawing/2014/main" xmlns="" id="{7B8068BD-8B8F-481F-B8D0-CA27939AD3F2}"/>
                </a:ext>
              </a:extLst>
            </p:cNvPr>
            <p:cNvSpPr>
              <a:spLocks/>
            </p:cNvSpPr>
            <p:nvPr/>
          </p:nvSpPr>
          <p:spPr bwMode="auto">
            <a:xfrm>
              <a:off x="3962400" y="5666842"/>
              <a:ext cx="4800600" cy="2121"/>
            </a:xfrm>
            <a:custGeom>
              <a:avLst/>
              <a:gdLst>
                <a:gd name="T0" fmla="*/ 0 w 2216"/>
                <a:gd name="T1" fmla="*/ 0 h 1"/>
                <a:gd name="T2" fmla="*/ 2216 w 2216"/>
                <a:gd name="T3" fmla="*/ 0 h 1"/>
              </a:gdLst>
              <a:ahLst/>
              <a:cxnLst>
                <a:cxn ang="0">
                  <a:pos x="T0" y="T1"/>
                </a:cxn>
                <a:cxn ang="0">
                  <a:pos x="T2" y="T3"/>
                </a:cxn>
              </a:cxnLst>
              <a:rect l="0" t="0" r="r" b="b"/>
              <a:pathLst>
                <a:path w="2216" h="1">
                  <a:moveTo>
                    <a:pt x="0" y="0"/>
                  </a:moveTo>
                  <a:lnTo>
                    <a:pt x="2216" y="0"/>
                  </a:lnTo>
                </a:path>
              </a:pathLst>
            </a:custGeom>
            <a:noFill/>
            <a:ln w="38100" cap="flat" cmpd="sng">
              <a:solidFill>
                <a:srgbClr val="CC99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2" name="Oval 25">
              <a:extLst>
                <a:ext uri="{FF2B5EF4-FFF2-40B4-BE49-F238E27FC236}">
                  <a16:creationId xmlns:a16="http://schemas.microsoft.com/office/drawing/2014/main" xmlns="" id="{5948F0D4-2278-4ED9-9C12-6DEB2808E322}"/>
                </a:ext>
              </a:extLst>
            </p:cNvPr>
            <p:cNvSpPr>
              <a:spLocks noChangeArrowheads="1"/>
            </p:cNvSpPr>
            <p:nvPr/>
          </p:nvSpPr>
          <p:spPr bwMode="auto">
            <a:xfrm>
              <a:off x="5340190" y="3859575"/>
              <a:ext cx="1096166" cy="1073330"/>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3" name="Freeform 26">
              <a:extLst>
                <a:ext uri="{FF2B5EF4-FFF2-40B4-BE49-F238E27FC236}">
                  <a16:creationId xmlns:a16="http://schemas.microsoft.com/office/drawing/2014/main" xmlns="" id="{2B3E2502-BFFF-4A44-98AD-AC4565B955AE}"/>
                </a:ext>
              </a:extLst>
            </p:cNvPr>
            <p:cNvSpPr>
              <a:spLocks/>
            </p:cNvSpPr>
            <p:nvPr/>
          </p:nvSpPr>
          <p:spPr bwMode="auto">
            <a:xfrm>
              <a:off x="7983119" y="4241392"/>
              <a:ext cx="34661" cy="1425450"/>
            </a:xfrm>
            <a:custGeom>
              <a:avLst/>
              <a:gdLst>
                <a:gd name="T0" fmla="*/ 16 w 16"/>
                <a:gd name="T1" fmla="*/ 0 h 672"/>
                <a:gd name="T2" fmla="*/ 0 w 16"/>
                <a:gd name="T3" fmla="*/ 672 h 672"/>
              </a:gdLst>
              <a:ahLst/>
              <a:cxnLst>
                <a:cxn ang="0">
                  <a:pos x="T0" y="T1"/>
                </a:cxn>
                <a:cxn ang="0">
                  <a:pos x="T2" y="T3"/>
                </a:cxn>
              </a:cxnLst>
              <a:rect l="0" t="0" r="r" b="b"/>
              <a:pathLst>
                <a:path w="16" h="672">
                  <a:moveTo>
                    <a:pt x="16" y="0"/>
                  </a:moveTo>
                  <a:lnTo>
                    <a:pt x="0" y="672"/>
                  </a:lnTo>
                </a:path>
              </a:pathLst>
            </a:custGeom>
            <a:noFill/>
            <a:ln w="22225" cap="flat" cmpd="sng">
              <a:solidFill>
                <a:schemeClr val="tx1"/>
              </a:solidFill>
              <a:prstDash val="sysDash"/>
              <a:round/>
              <a:headEnd type="arrow"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4" name="Oval 27">
              <a:extLst>
                <a:ext uri="{FF2B5EF4-FFF2-40B4-BE49-F238E27FC236}">
                  <a16:creationId xmlns:a16="http://schemas.microsoft.com/office/drawing/2014/main" xmlns="" id="{42A36DC5-D5A5-4503-94E5-8713DF697EA1}"/>
                </a:ext>
              </a:extLst>
            </p:cNvPr>
            <p:cNvSpPr>
              <a:spLocks noChangeArrowheads="1"/>
            </p:cNvSpPr>
            <p:nvPr/>
          </p:nvSpPr>
          <p:spPr bwMode="auto">
            <a:xfrm>
              <a:off x="7326719" y="3195638"/>
              <a:ext cx="1096166" cy="1073330"/>
            </a:xfrm>
            <a:prstGeom prst="ellipse">
              <a:avLst/>
            </a:prstGeom>
            <a:noFill/>
            <a:ln w="57150">
              <a:solidFill>
                <a:schemeClr val="tx1"/>
              </a:solidFill>
              <a:prstDash val="sys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5" name="Object 28">
              <a:extLst>
                <a:ext uri="{FF2B5EF4-FFF2-40B4-BE49-F238E27FC236}">
                  <a16:creationId xmlns:a16="http://schemas.microsoft.com/office/drawing/2014/main" xmlns="" id="{E0980DFD-13DF-4004-BD3F-4F684F43F99F}"/>
                </a:ext>
              </a:extLst>
            </p:cNvPr>
            <p:cNvGraphicFramePr>
              <a:graphicFrameLocks noChangeAspect="1"/>
            </p:cNvGraphicFramePr>
            <p:nvPr>
              <p:extLst>
                <p:ext uri="{D42A27DB-BD31-4B8C-83A1-F6EECF244321}">
                  <p14:modId xmlns:p14="http://schemas.microsoft.com/office/powerpoint/2010/main" val="1784057752"/>
                </p:ext>
              </p:extLst>
            </p:nvPr>
          </p:nvGraphicFramePr>
          <p:xfrm>
            <a:off x="4833267" y="5325328"/>
            <a:ext cx="381275" cy="349999"/>
          </p:xfrm>
          <a:graphic>
            <a:graphicData uri="http://schemas.openxmlformats.org/presentationml/2006/ole">
              <mc:AlternateContent xmlns:mc="http://schemas.openxmlformats.org/markup-compatibility/2006">
                <mc:Choice xmlns:v="urn:schemas-microsoft-com:vml" Requires="v">
                  <p:oleObj spid="_x0000_s10023" name="Equation" r:id="rId13" imgW="152280" imgH="139680" progId="Equation.DSMT4">
                    <p:embed/>
                  </p:oleObj>
                </mc:Choice>
                <mc:Fallback>
                  <p:oleObj name="Equation" r:id="rId13" imgW="152280" imgH="139680" progId="Equation.DSMT4">
                    <p:embed/>
                    <p:pic>
                      <p:nvPicPr>
                        <p:cNvPr id="160796" name="Object 28"/>
                        <p:cNvPicPr>
                          <a:picLocks noChangeAspect="1" noChangeArrowheads="1"/>
                        </p:cNvPicPr>
                        <p:nvPr/>
                      </p:nvPicPr>
                      <p:blipFill>
                        <a:blip r:embed="rId14"/>
                        <a:srcRect/>
                        <a:stretch>
                          <a:fillRect/>
                        </a:stretch>
                      </p:blipFill>
                      <p:spPr bwMode="auto">
                        <a:xfrm>
                          <a:off x="4833267" y="5325328"/>
                          <a:ext cx="381275" cy="349999"/>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 name="Line 29">
              <a:extLst>
                <a:ext uri="{FF2B5EF4-FFF2-40B4-BE49-F238E27FC236}">
                  <a16:creationId xmlns:a16="http://schemas.microsoft.com/office/drawing/2014/main" xmlns="" id="{6F83C0D7-8D11-4E43-806B-F40C591C56C3}"/>
                </a:ext>
              </a:extLst>
            </p:cNvPr>
            <p:cNvSpPr>
              <a:spLocks noChangeShapeType="1"/>
            </p:cNvSpPr>
            <p:nvPr/>
          </p:nvSpPr>
          <p:spPr bwMode="auto">
            <a:xfrm flipH="1">
              <a:off x="5130147" y="4383513"/>
              <a:ext cx="727889" cy="305454"/>
            </a:xfrm>
            <a:prstGeom prst="line">
              <a:avLst/>
            </a:prstGeom>
            <a:noFill/>
            <a:ln w="38100">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7" name="Object 30">
              <a:extLst>
                <a:ext uri="{FF2B5EF4-FFF2-40B4-BE49-F238E27FC236}">
                  <a16:creationId xmlns:a16="http://schemas.microsoft.com/office/drawing/2014/main" xmlns="" id="{73A9AF0E-CF9F-4BD8-8C82-80332ABEF492}"/>
                </a:ext>
              </a:extLst>
            </p:cNvPr>
            <p:cNvGraphicFramePr>
              <a:graphicFrameLocks noChangeAspect="1"/>
            </p:cNvGraphicFramePr>
            <p:nvPr>
              <p:extLst>
                <p:ext uri="{D42A27DB-BD31-4B8C-83A1-F6EECF244321}">
                  <p14:modId xmlns:p14="http://schemas.microsoft.com/office/powerpoint/2010/main" val="828166578"/>
                </p:ext>
              </p:extLst>
            </p:nvPr>
          </p:nvGraphicFramePr>
          <p:xfrm>
            <a:off x="5920768" y="4243513"/>
            <a:ext cx="450598" cy="345756"/>
          </p:xfrm>
          <a:graphic>
            <a:graphicData uri="http://schemas.openxmlformats.org/presentationml/2006/ole">
              <mc:AlternateContent xmlns:mc="http://schemas.openxmlformats.org/markup-compatibility/2006">
                <mc:Choice xmlns:v="urn:schemas-microsoft-com:vml" Requires="v">
                  <p:oleObj spid="_x0000_s10024" name="公式" r:id="rId15" imgW="164880" imgH="164880" progId="Equation.3">
                    <p:embed/>
                  </p:oleObj>
                </mc:Choice>
                <mc:Fallback>
                  <p:oleObj name="公式" r:id="rId15" imgW="164880" imgH="164880" progId="Equation.3">
                    <p:embed/>
                    <p:pic>
                      <p:nvPicPr>
                        <p:cNvPr id="160798" name="Object 3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920768" y="4243513"/>
                          <a:ext cx="450598" cy="345756"/>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 name="Object 31">
              <a:extLst>
                <a:ext uri="{FF2B5EF4-FFF2-40B4-BE49-F238E27FC236}">
                  <a16:creationId xmlns:a16="http://schemas.microsoft.com/office/drawing/2014/main" xmlns="" id="{17849011-36E3-4A0A-A73C-6234B99C4BFD}"/>
                </a:ext>
              </a:extLst>
            </p:cNvPr>
            <p:cNvGraphicFramePr>
              <a:graphicFrameLocks noChangeAspect="1"/>
            </p:cNvGraphicFramePr>
            <p:nvPr>
              <p:extLst>
                <p:ext uri="{D42A27DB-BD31-4B8C-83A1-F6EECF244321}">
                  <p14:modId xmlns:p14="http://schemas.microsoft.com/office/powerpoint/2010/main" val="2357848351"/>
                </p:ext>
              </p:extLst>
            </p:nvPr>
          </p:nvGraphicFramePr>
          <p:xfrm>
            <a:off x="4603635" y="4400483"/>
            <a:ext cx="476594" cy="570604"/>
          </p:xfrm>
          <a:graphic>
            <a:graphicData uri="http://schemas.openxmlformats.org/presentationml/2006/ole">
              <mc:AlternateContent xmlns:mc="http://schemas.openxmlformats.org/markup-compatibility/2006">
                <mc:Choice xmlns:v="urn:schemas-microsoft-com:vml" Requires="v">
                  <p:oleObj spid="_x0000_s10025" name="Equation" r:id="rId17" imgW="190440" imgH="228600" progId="Equation.DSMT4">
                    <p:embed/>
                  </p:oleObj>
                </mc:Choice>
                <mc:Fallback>
                  <p:oleObj name="Equation" r:id="rId17" imgW="190440" imgH="228600" progId="Equation.DSMT4">
                    <p:embed/>
                    <p:pic>
                      <p:nvPicPr>
                        <p:cNvPr id="160799" name="Object 31"/>
                        <p:cNvPicPr>
                          <a:picLocks noChangeAspect="1" noChangeArrowheads="1"/>
                        </p:cNvPicPr>
                        <p:nvPr/>
                      </p:nvPicPr>
                      <p:blipFill>
                        <a:blip r:embed="rId18"/>
                        <a:srcRect/>
                        <a:stretch>
                          <a:fillRect/>
                        </a:stretch>
                      </p:blipFill>
                      <p:spPr bwMode="auto">
                        <a:xfrm>
                          <a:off x="4603635" y="4400483"/>
                          <a:ext cx="476594" cy="570604"/>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 name="Line 32">
              <a:extLst>
                <a:ext uri="{FF2B5EF4-FFF2-40B4-BE49-F238E27FC236}">
                  <a16:creationId xmlns:a16="http://schemas.microsoft.com/office/drawing/2014/main" xmlns="" id="{9F9A4206-BD7A-4B52-A618-FFACBF0D50A4}"/>
                </a:ext>
              </a:extLst>
            </p:cNvPr>
            <p:cNvSpPr>
              <a:spLocks noChangeShapeType="1"/>
            </p:cNvSpPr>
            <p:nvPr/>
          </p:nvSpPr>
          <p:spPr bwMode="auto">
            <a:xfrm>
              <a:off x="5906640" y="4447149"/>
              <a:ext cx="207968" cy="407271"/>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30" name="Object 33">
              <a:extLst>
                <a:ext uri="{FF2B5EF4-FFF2-40B4-BE49-F238E27FC236}">
                  <a16:creationId xmlns:a16="http://schemas.microsoft.com/office/drawing/2014/main" xmlns="" id="{38AE7E6A-32BF-4D9E-8EE2-BED4D86ABA89}"/>
                </a:ext>
              </a:extLst>
            </p:cNvPr>
            <p:cNvGraphicFramePr>
              <a:graphicFrameLocks noChangeAspect="1"/>
            </p:cNvGraphicFramePr>
            <p:nvPr>
              <p:extLst>
                <p:ext uri="{D42A27DB-BD31-4B8C-83A1-F6EECF244321}">
                  <p14:modId xmlns:p14="http://schemas.microsoft.com/office/powerpoint/2010/main" val="1115194399"/>
                </p:ext>
              </p:extLst>
            </p:nvPr>
          </p:nvGraphicFramePr>
          <p:xfrm>
            <a:off x="8036172" y="4749421"/>
            <a:ext cx="316285" cy="443332"/>
          </p:xfrm>
          <a:graphic>
            <a:graphicData uri="http://schemas.openxmlformats.org/presentationml/2006/ole">
              <mc:AlternateContent xmlns:mc="http://schemas.openxmlformats.org/markup-compatibility/2006">
                <mc:Choice xmlns:v="urn:schemas-microsoft-com:vml" Requires="v">
                  <p:oleObj spid="_x0000_s10026" name="Equation" r:id="rId19" imgW="126720" imgH="177480" progId="Equation.DSMT4">
                    <p:embed/>
                  </p:oleObj>
                </mc:Choice>
                <mc:Fallback>
                  <p:oleObj name="Equation" r:id="rId19" imgW="126720" imgH="177480" progId="Equation.DSMT4">
                    <p:embed/>
                    <p:pic>
                      <p:nvPicPr>
                        <p:cNvPr id="160801" name="Object 33"/>
                        <p:cNvPicPr>
                          <a:picLocks noChangeAspect="1" noChangeArrowheads="1"/>
                        </p:cNvPicPr>
                        <p:nvPr/>
                      </p:nvPicPr>
                      <p:blipFill>
                        <a:blip r:embed="rId20"/>
                        <a:srcRect/>
                        <a:stretch>
                          <a:fillRect/>
                        </a:stretch>
                      </p:blipFill>
                      <p:spPr bwMode="auto">
                        <a:xfrm>
                          <a:off x="8036172" y="4749421"/>
                          <a:ext cx="316285" cy="443332"/>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3" name="Group 37">
              <a:extLst>
                <a:ext uri="{FF2B5EF4-FFF2-40B4-BE49-F238E27FC236}">
                  <a16:creationId xmlns:a16="http://schemas.microsoft.com/office/drawing/2014/main" xmlns="" id="{678EE60C-E2AC-4E2A-8FB9-C815E75F74A2}"/>
                </a:ext>
              </a:extLst>
            </p:cNvPr>
            <p:cNvGrpSpPr>
              <a:grpSpLocks/>
            </p:cNvGrpSpPr>
            <p:nvPr/>
          </p:nvGrpSpPr>
          <p:grpSpPr bwMode="auto">
            <a:xfrm>
              <a:off x="6243645" y="3994150"/>
              <a:ext cx="772824" cy="852488"/>
              <a:chOff x="4473" y="587"/>
              <a:chExt cx="357" cy="402"/>
            </a:xfrm>
          </p:grpSpPr>
          <p:sp>
            <p:nvSpPr>
              <p:cNvPr id="15" name="Freeform 18">
                <a:extLst>
                  <a:ext uri="{FF2B5EF4-FFF2-40B4-BE49-F238E27FC236}">
                    <a16:creationId xmlns:a16="http://schemas.microsoft.com/office/drawing/2014/main" xmlns="" id="{E0860CDE-BF41-4F61-88AB-C1A4AE2650C1}"/>
                  </a:ext>
                </a:extLst>
              </p:cNvPr>
              <p:cNvSpPr>
                <a:spLocks/>
              </p:cNvSpPr>
              <p:nvPr/>
            </p:nvSpPr>
            <p:spPr bwMode="auto">
              <a:xfrm>
                <a:off x="4473" y="863"/>
                <a:ext cx="342" cy="126"/>
              </a:xfrm>
              <a:custGeom>
                <a:avLst/>
                <a:gdLst>
                  <a:gd name="T0" fmla="*/ 0 w 342"/>
                  <a:gd name="T1" fmla="*/ 126 h 126"/>
                  <a:gd name="T2" fmla="*/ 342 w 342"/>
                  <a:gd name="T3" fmla="*/ 0 h 126"/>
                </a:gdLst>
                <a:ahLst/>
                <a:cxnLst>
                  <a:cxn ang="0">
                    <a:pos x="T0" y="T1"/>
                  </a:cxn>
                  <a:cxn ang="0">
                    <a:pos x="T2" y="T3"/>
                  </a:cxn>
                </a:cxnLst>
                <a:rect l="0" t="0" r="r" b="b"/>
                <a:pathLst>
                  <a:path w="342" h="126">
                    <a:moveTo>
                      <a:pt x="0" y="126"/>
                    </a:moveTo>
                    <a:lnTo>
                      <a:pt x="342" y="0"/>
                    </a:lnTo>
                  </a:path>
                </a:pathLst>
              </a:custGeom>
              <a:noFill/>
              <a:ln w="38100" cap="flat" cmpd="sng">
                <a:solidFill>
                  <a:srgbClr val="9900CC"/>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4" name="Object 17">
                <a:extLst>
                  <a:ext uri="{FF2B5EF4-FFF2-40B4-BE49-F238E27FC236}">
                    <a16:creationId xmlns:a16="http://schemas.microsoft.com/office/drawing/2014/main" xmlns="" id="{8820C21F-DEBC-4495-A41E-419F94AD67BF}"/>
                  </a:ext>
                </a:extLst>
              </p:cNvPr>
              <p:cNvGraphicFramePr>
                <a:graphicFrameLocks noChangeAspect="1"/>
              </p:cNvGraphicFramePr>
              <p:nvPr>
                <p:extLst>
                  <p:ext uri="{D42A27DB-BD31-4B8C-83A1-F6EECF244321}">
                    <p14:modId xmlns:p14="http://schemas.microsoft.com/office/powerpoint/2010/main" val="3068776848"/>
                  </p:ext>
                </p:extLst>
              </p:nvPr>
            </p:nvGraphicFramePr>
            <p:xfrm>
              <a:off x="4625" y="587"/>
              <a:ext cx="205" cy="284"/>
            </p:xfrm>
            <a:graphic>
              <a:graphicData uri="http://schemas.openxmlformats.org/presentationml/2006/ole">
                <mc:AlternateContent xmlns:mc="http://schemas.openxmlformats.org/markup-compatibility/2006">
                  <mc:Choice xmlns:v="urn:schemas-microsoft-com:vml" Requires="v">
                    <p:oleObj spid="_x0000_s10027" name="Equation" r:id="rId21" imgW="177480" imgH="241200" progId="Equation.DSMT4">
                      <p:embed/>
                    </p:oleObj>
                  </mc:Choice>
                  <mc:Fallback>
                    <p:oleObj name="Equation" r:id="rId21" imgW="177480" imgH="241200" progId="Equation.DSMT4">
                      <p:embed/>
                      <p:pic>
                        <p:nvPicPr>
                          <p:cNvPr id="160785" name="Object 17"/>
                          <p:cNvPicPr>
                            <a:picLocks noChangeAspect="1" noChangeArrowheads="1"/>
                          </p:cNvPicPr>
                          <p:nvPr/>
                        </p:nvPicPr>
                        <p:blipFill>
                          <a:blip r:embed="rId22"/>
                          <a:srcRect/>
                          <a:stretch>
                            <a:fillRect/>
                          </a:stretch>
                        </p:blipFill>
                        <p:spPr bwMode="auto">
                          <a:xfrm>
                            <a:off x="4625" y="587"/>
                            <a:ext cx="205" cy="284"/>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spTree>
    <p:extLst>
      <p:ext uri="{BB962C8B-B14F-4D97-AF65-F5344CB8AC3E}">
        <p14:creationId xmlns:p14="http://schemas.microsoft.com/office/powerpoint/2010/main" val="59964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right)">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6F21AFCC-8600-460F-AE7C-551F22461558}"/>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3DBE6D17-67B0-4D0B-8208-25CD18FA2FF8}"/>
              </a:ext>
            </a:extLst>
          </p:cNvPr>
          <p:cNvSpPr>
            <a:spLocks noGrp="1"/>
          </p:cNvSpPr>
          <p:nvPr>
            <p:ph type="sldNum" sz="quarter" idx="12"/>
          </p:nvPr>
        </p:nvSpPr>
        <p:spPr/>
        <p:txBody>
          <a:bodyPr/>
          <a:lstStyle/>
          <a:p>
            <a:fld id="{0E81DA72-FED3-491C-8B54-9DCADA948234}" type="slidenum">
              <a:rPr lang="zh-CN" altLang="en-US" smtClean="0"/>
              <a:t>15</a:t>
            </a:fld>
            <a:endParaRPr lang="zh-CN" altLang="en-US"/>
          </a:p>
        </p:txBody>
      </p:sp>
      <p:sp>
        <p:nvSpPr>
          <p:cNvPr id="4" name="Text Box 30">
            <a:extLst>
              <a:ext uri="{FF2B5EF4-FFF2-40B4-BE49-F238E27FC236}">
                <a16:creationId xmlns:a16="http://schemas.microsoft.com/office/drawing/2014/main" xmlns="" id="{9241CB33-4FF2-49EB-BD7A-ECF820D93971}"/>
              </a:ext>
            </a:extLst>
          </p:cNvPr>
          <p:cNvSpPr txBox="1">
            <a:spLocks noChangeArrowheads="1"/>
          </p:cNvSpPr>
          <p:nvPr/>
        </p:nvSpPr>
        <p:spPr bwMode="auto">
          <a:xfrm>
            <a:off x="389978" y="354585"/>
            <a:ext cx="7001878"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eaLnBrk="0" hangingPunct="0">
              <a:spcBef>
                <a:spcPct val="50000"/>
              </a:spcBef>
              <a:buFont typeface="Marlett" pitchFamily="2" charset="2"/>
              <a:buNone/>
            </a:pPr>
            <a:r>
              <a:rPr kumimoji="1" lang="zh-CN" altLang="en-US" sz="2800" b="1" dirty="0">
                <a:solidFill>
                  <a:srgbClr val="0000FF"/>
                </a:solidFill>
                <a:latin typeface="华文楷体" panose="02010600040101010101" pitchFamily="2" charset="-122"/>
                <a:ea typeface="华文楷体" panose="02010600040101010101" pitchFamily="2" charset="-122"/>
              </a:rPr>
              <a:t>解一：功能分析，分对质心和相对质心看</a:t>
            </a:r>
          </a:p>
        </p:txBody>
      </p:sp>
      <p:grpSp>
        <p:nvGrpSpPr>
          <p:cNvPr id="5" name="组合 4">
            <a:extLst>
              <a:ext uri="{FF2B5EF4-FFF2-40B4-BE49-F238E27FC236}">
                <a16:creationId xmlns:a16="http://schemas.microsoft.com/office/drawing/2014/main" xmlns="" id="{BA39A7C0-8B69-4AB9-B6F6-42ED62AFC714}"/>
              </a:ext>
            </a:extLst>
          </p:cNvPr>
          <p:cNvGrpSpPr/>
          <p:nvPr/>
        </p:nvGrpSpPr>
        <p:grpSpPr>
          <a:xfrm>
            <a:off x="4463395" y="3784904"/>
            <a:ext cx="4220544" cy="2236008"/>
            <a:chOff x="3962400" y="3195638"/>
            <a:chExt cx="4800600" cy="2479689"/>
          </a:xfrm>
        </p:grpSpPr>
        <p:grpSp>
          <p:nvGrpSpPr>
            <p:cNvPr id="6" name="Group 34">
              <a:extLst>
                <a:ext uri="{FF2B5EF4-FFF2-40B4-BE49-F238E27FC236}">
                  <a16:creationId xmlns:a16="http://schemas.microsoft.com/office/drawing/2014/main" xmlns="" id="{3F22EFAF-AE63-4DEC-AE0D-9FC700505380}"/>
                </a:ext>
              </a:extLst>
            </p:cNvPr>
            <p:cNvGrpSpPr>
              <a:grpSpLocks/>
            </p:cNvGrpSpPr>
            <p:nvPr/>
          </p:nvGrpSpPr>
          <p:grpSpPr bwMode="auto">
            <a:xfrm>
              <a:off x="5878501" y="4380407"/>
              <a:ext cx="754395" cy="1148145"/>
              <a:chOff x="4141" y="3580"/>
              <a:chExt cx="348" cy="541"/>
            </a:xfrm>
          </p:grpSpPr>
          <p:graphicFrame>
            <p:nvGraphicFramePr>
              <p:cNvPr id="25" name="Object 15">
                <a:extLst>
                  <a:ext uri="{FF2B5EF4-FFF2-40B4-BE49-F238E27FC236}">
                    <a16:creationId xmlns:a16="http://schemas.microsoft.com/office/drawing/2014/main" xmlns="" id="{9403495F-E16D-4730-B445-A9DFFC3B794A}"/>
                  </a:ext>
                </a:extLst>
              </p:cNvPr>
              <p:cNvGraphicFramePr>
                <a:graphicFrameLocks noChangeAspect="1"/>
              </p:cNvGraphicFramePr>
              <p:nvPr>
                <p:extLst>
                  <p:ext uri="{D42A27DB-BD31-4B8C-83A1-F6EECF244321}">
                    <p14:modId xmlns:p14="http://schemas.microsoft.com/office/powerpoint/2010/main" val="3161977955"/>
                  </p:ext>
                </p:extLst>
              </p:nvPr>
            </p:nvGraphicFramePr>
            <p:xfrm>
              <a:off x="4196" y="3882"/>
              <a:ext cx="293" cy="239"/>
            </p:xfrm>
            <a:graphic>
              <a:graphicData uri="http://schemas.openxmlformats.org/presentationml/2006/ole">
                <mc:AlternateContent xmlns:mc="http://schemas.openxmlformats.org/markup-compatibility/2006">
                  <mc:Choice xmlns:v="urn:schemas-microsoft-com:vml" Requires="v">
                    <p:oleObj spid="_x0000_s28690" name="Equation" r:id="rId3" imgW="253800" imgH="203040" progId="Equation.DSMT4">
                      <p:embed/>
                    </p:oleObj>
                  </mc:Choice>
                  <mc:Fallback>
                    <p:oleObj name="Equation" r:id="rId3" imgW="253800" imgH="203040" progId="Equation.DSMT4">
                      <p:embed/>
                      <p:pic>
                        <p:nvPicPr>
                          <p:cNvPr id="25" name="Object 15">
                            <a:extLst>
                              <a:ext uri="{FF2B5EF4-FFF2-40B4-BE49-F238E27FC236}">
                                <a16:creationId xmlns:a16="http://schemas.microsoft.com/office/drawing/2014/main" xmlns="" id="{B38F22AC-8ADA-4C7A-9B06-7E4DE1646637}"/>
                              </a:ext>
                            </a:extLst>
                          </p:cNvPr>
                          <p:cNvPicPr>
                            <a:picLocks noChangeAspect="1" noChangeArrowheads="1"/>
                          </p:cNvPicPr>
                          <p:nvPr/>
                        </p:nvPicPr>
                        <p:blipFill>
                          <a:blip r:embed="rId4"/>
                          <a:srcRect/>
                          <a:stretch>
                            <a:fillRect/>
                          </a:stretch>
                        </p:blipFill>
                        <p:spPr bwMode="auto">
                          <a:xfrm>
                            <a:off x="4196" y="3882"/>
                            <a:ext cx="293" cy="239"/>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 name="Line 14">
                <a:extLst>
                  <a:ext uri="{FF2B5EF4-FFF2-40B4-BE49-F238E27FC236}">
                    <a16:creationId xmlns:a16="http://schemas.microsoft.com/office/drawing/2014/main" xmlns="" id="{08E9FCEB-4C06-4322-B38D-BB49F1C284D3}"/>
                  </a:ext>
                </a:extLst>
              </p:cNvPr>
              <p:cNvSpPr>
                <a:spLocks noChangeShapeType="1"/>
              </p:cNvSpPr>
              <p:nvPr/>
            </p:nvSpPr>
            <p:spPr bwMode="auto">
              <a:xfrm>
                <a:off x="4141" y="3580"/>
                <a:ext cx="0" cy="480"/>
              </a:xfrm>
              <a:prstGeom prst="line">
                <a:avLst/>
              </a:prstGeom>
              <a:noFill/>
              <a:ln w="38100">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grpSp>
          <p:nvGrpSpPr>
            <p:cNvPr id="7" name="Group 38">
              <a:extLst>
                <a:ext uri="{FF2B5EF4-FFF2-40B4-BE49-F238E27FC236}">
                  <a16:creationId xmlns:a16="http://schemas.microsoft.com/office/drawing/2014/main" xmlns="" id="{7B0686DB-14D5-430F-9237-1DEDC71EB72E}"/>
                </a:ext>
              </a:extLst>
            </p:cNvPr>
            <p:cNvGrpSpPr>
              <a:grpSpLocks/>
            </p:cNvGrpSpPr>
            <p:nvPr/>
          </p:nvGrpSpPr>
          <p:grpSpPr bwMode="auto">
            <a:xfrm>
              <a:off x="4884695" y="3319807"/>
              <a:ext cx="992243" cy="1067577"/>
              <a:chOff x="4153" y="899"/>
              <a:chExt cx="458" cy="503"/>
            </a:xfrm>
          </p:grpSpPr>
          <p:sp>
            <p:nvSpPr>
              <p:cNvPr id="22" name="Freeform 20">
                <a:extLst>
                  <a:ext uri="{FF2B5EF4-FFF2-40B4-BE49-F238E27FC236}">
                    <a16:creationId xmlns:a16="http://schemas.microsoft.com/office/drawing/2014/main" xmlns="" id="{215254F4-3A6B-42B9-8257-8DEA8A44F411}"/>
                  </a:ext>
                </a:extLst>
              </p:cNvPr>
              <p:cNvSpPr>
                <a:spLocks/>
              </p:cNvSpPr>
              <p:nvPr/>
            </p:nvSpPr>
            <p:spPr bwMode="auto">
              <a:xfrm>
                <a:off x="4403" y="1049"/>
                <a:ext cx="208" cy="353"/>
              </a:xfrm>
              <a:custGeom>
                <a:avLst/>
                <a:gdLst>
                  <a:gd name="T0" fmla="*/ 208 w 208"/>
                  <a:gd name="T1" fmla="*/ 353 h 353"/>
                  <a:gd name="T2" fmla="*/ 0 w 208"/>
                  <a:gd name="T3" fmla="*/ 0 h 353"/>
                </a:gdLst>
                <a:ahLst/>
                <a:cxnLst>
                  <a:cxn ang="0">
                    <a:pos x="T0" y="T1"/>
                  </a:cxn>
                  <a:cxn ang="0">
                    <a:pos x="T2" y="T3"/>
                  </a:cxn>
                </a:cxnLst>
                <a:rect l="0" t="0" r="r" b="b"/>
                <a:pathLst>
                  <a:path w="208" h="353">
                    <a:moveTo>
                      <a:pt x="208" y="353"/>
                    </a:moveTo>
                    <a:lnTo>
                      <a:pt x="0" y="0"/>
                    </a:lnTo>
                  </a:path>
                </a:pathLst>
              </a:custGeom>
              <a:noFill/>
              <a:ln w="38100" cap="flat" cmpd="sng">
                <a:solidFill>
                  <a:schemeClr val="tx1"/>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3" name="Object 21">
                <a:extLst>
                  <a:ext uri="{FF2B5EF4-FFF2-40B4-BE49-F238E27FC236}">
                    <a16:creationId xmlns:a16="http://schemas.microsoft.com/office/drawing/2014/main" xmlns="" id="{D0E1CECC-FB62-4153-A6F9-7BEF031D8118}"/>
                  </a:ext>
                </a:extLst>
              </p:cNvPr>
              <p:cNvGraphicFramePr>
                <a:graphicFrameLocks noChangeAspect="1"/>
              </p:cNvGraphicFramePr>
              <p:nvPr>
                <p:extLst>
                  <p:ext uri="{D42A27DB-BD31-4B8C-83A1-F6EECF244321}">
                    <p14:modId xmlns:p14="http://schemas.microsoft.com/office/powerpoint/2010/main" val="294555378"/>
                  </p:ext>
                </p:extLst>
              </p:nvPr>
            </p:nvGraphicFramePr>
            <p:xfrm>
              <a:off x="4153" y="899"/>
              <a:ext cx="230" cy="229"/>
            </p:xfrm>
            <a:graphic>
              <a:graphicData uri="http://schemas.openxmlformats.org/presentationml/2006/ole">
                <mc:AlternateContent xmlns:mc="http://schemas.openxmlformats.org/markup-compatibility/2006">
                  <mc:Choice xmlns:v="urn:schemas-microsoft-com:vml" Requires="v">
                    <p:oleObj spid="_x0000_s28691" name="Equation" r:id="rId5" imgW="190440" imgH="190440" progId="Equation.DSMT4">
                      <p:embed/>
                    </p:oleObj>
                  </mc:Choice>
                  <mc:Fallback>
                    <p:oleObj name="Equation" r:id="rId5" imgW="190440" imgH="190440" progId="Equation.DSMT4">
                      <p:embed/>
                      <p:pic>
                        <p:nvPicPr>
                          <p:cNvPr id="23" name="Object 21">
                            <a:extLst>
                              <a:ext uri="{FF2B5EF4-FFF2-40B4-BE49-F238E27FC236}">
                                <a16:creationId xmlns:a16="http://schemas.microsoft.com/office/drawing/2014/main" xmlns="" id="{91CC5840-1EB2-4973-9DE7-E95168322106}"/>
                              </a:ext>
                            </a:extLst>
                          </p:cNvPr>
                          <p:cNvPicPr>
                            <a:picLocks noChangeAspect="1" noChangeArrowheads="1"/>
                          </p:cNvPicPr>
                          <p:nvPr/>
                        </p:nvPicPr>
                        <p:blipFill>
                          <a:blip r:embed="rId6"/>
                          <a:srcRect/>
                          <a:stretch>
                            <a:fillRect/>
                          </a:stretch>
                        </p:blipFill>
                        <p:spPr bwMode="auto">
                          <a:xfrm>
                            <a:off x="4153" y="899"/>
                            <a:ext cx="230" cy="229"/>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8" name="Freeform 23">
              <a:extLst>
                <a:ext uri="{FF2B5EF4-FFF2-40B4-BE49-F238E27FC236}">
                  <a16:creationId xmlns:a16="http://schemas.microsoft.com/office/drawing/2014/main" xmlns="" id="{EB461A64-A194-4E68-AEE8-A77AF8CC5CFE}"/>
                </a:ext>
              </a:extLst>
            </p:cNvPr>
            <p:cNvSpPr>
              <a:spLocks/>
            </p:cNvSpPr>
            <p:nvPr/>
          </p:nvSpPr>
          <p:spPr bwMode="auto">
            <a:xfrm>
              <a:off x="3962400" y="4027150"/>
              <a:ext cx="4655456" cy="1639692"/>
            </a:xfrm>
            <a:custGeom>
              <a:avLst/>
              <a:gdLst>
                <a:gd name="T0" fmla="*/ 0 w 2149"/>
                <a:gd name="T1" fmla="*/ 773 h 773"/>
                <a:gd name="T2" fmla="*/ 2149 w 2149"/>
                <a:gd name="T3" fmla="*/ 0 h 773"/>
              </a:gdLst>
              <a:ahLst/>
              <a:cxnLst>
                <a:cxn ang="0">
                  <a:pos x="T0" y="T1"/>
                </a:cxn>
                <a:cxn ang="0">
                  <a:pos x="T2" y="T3"/>
                </a:cxn>
              </a:cxnLst>
              <a:rect l="0" t="0" r="r" b="b"/>
              <a:pathLst>
                <a:path w="2149" h="773">
                  <a:moveTo>
                    <a:pt x="0" y="773"/>
                  </a:moveTo>
                  <a:lnTo>
                    <a:pt x="2149" y="0"/>
                  </a:lnTo>
                </a:path>
              </a:pathLst>
            </a:custGeom>
            <a:noFill/>
            <a:ln w="38100" cap="flat" cmpd="sng">
              <a:solidFill>
                <a:srgbClr val="CC99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9" name="Freeform 24">
              <a:extLst>
                <a:ext uri="{FF2B5EF4-FFF2-40B4-BE49-F238E27FC236}">
                  <a16:creationId xmlns:a16="http://schemas.microsoft.com/office/drawing/2014/main" xmlns="" id="{E9EBBE6F-2F08-40AA-96F5-C8CEFF244BAE}"/>
                </a:ext>
              </a:extLst>
            </p:cNvPr>
            <p:cNvSpPr>
              <a:spLocks/>
            </p:cNvSpPr>
            <p:nvPr/>
          </p:nvSpPr>
          <p:spPr bwMode="auto">
            <a:xfrm>
              <a:off x="3962400" y="5666842"/>
              <a:ext cx="4800600" cy="2121"/>
            </a:xfrm>
            <a:custGeom>
              <a:avLst/>
              <a:gdLst>
                <a:gd name="T0" fmla="*/ 0 w 2216"/>
                <a:gd name="T1" fmla="*/ 0 h 1"/>
                <a:gd name="T2" fmla="*/ 2216 w 2216"/>
                <a:gd name="T3" fmla="*/ 0 h 1"/>
              </a:gdLst>
              <a:ahLst/>
              <a:cxnLst>
                <a:cxn ang="0">
                  <a:pos x="T0" y="T1"/>
                </a:cxn>
                <a:cxn ang="0">
                  <a:pos x="T2" y="T3"/>
                </a:cxn>
              </a:cxnLst>
              <a:rect l="0" t="0" r="r" b="b"/>
              <a:pathLst>
                <a:path w="2216" h="1">
                  <a:moveTo>
                    <a:pt x="0" y="0"/>
                  </a:moveTo>
                  <a:lnTo>
                    <a:pt x="2216" y="0"/>
                  </a:lnTo>
                </a:path>
              </a:pathLst>
            </a:custGeom>
            <a:noFill/>
            <a:ln w="38100" cap="flat" cmpd="sng">
              <a:solidFill>
                <a:srgbClr val="CC99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0" name="Oval 25">
              <a:extLst>
                <a:ext uri="{FF2B5EF4-FFF2-40B4-BE49-F238E27FC236}">
                  <a16:creationId xmlns:a16="http://schemas.microsoft.com/office/drawing/2014/main" xmlns="" id="{1BCDE0B1-FF0C-4312-A1C0-2F6ECFE99DC9}"/>
                </a:ext>
              </a:extLst>
            </p:cNvPr>
            <p:cNvSpPr>
              <a:spLocks noChangeArrowheads="1"/>
            </p:cNvSpPr>
            <p:nvPr/>
          </p:nvSpPr>
          <p:spPr bwMode="auto">
            <a:xfrm>
              <a:off x="5340190" y="3859575"/>
              <a:ext cx="1096166" cy="1073330"/>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1" name="Freeform 26">
              <a:extLst>
                <a:ext uri="{FF2B5EF4-FFF2-40B4-BE49-F238E27FC236}">
                  <a16:creationId xmlns:a16="http://schemas.microsoft.com/office/drawing/2014/main" xmlns="" id="{E3D31B73-D091-4E8A-B16A-1E69EEF64992}"/>
                </a:ext>
              </a:extLst>
            </p:cNvPr>
            <p:cNvSpPr>
              <a:spLocks/>
            </p:cNvSpPr>
            <p:nvPr/>
          </p:nvSpPr>
          <p:spPr bwMode="auto">
            <a:xfrm>
              <a:off x="7983119" y="4241392"/>
              <a:ext cx="34661" cy="1425450"/>
            </a:xfrm>
            <a:custGeom>
              <a:avLst/>
              <a:gdLst>
                <a:gd name="T0" fmla="*/ 16 w 16"/>
                <a:gd name="T1" fmla="*/ 0 h 672"/>
                <a:gd name="T2" fmla="*/ 0 w 16"/>
                <a:gd name="T3" fmla="*/ 672 h 672"/>
              </a:gdLst>
              <a:ahLst/>
              <a:cxnLst>
                <a:cxn ang="0">
                  <a:pos x="T0" y="T1"/>
                </a:cxn>
                <a:cxn ang="0">
                  <a:pos x="T2" y="T3"/>
                </a:cxn>
              </a:cxnLst>
              <a:rect l="0" t="0" r="r" b="b"/>
              <a:pathLst>
                <a:path w="16" h="672">
                  <a:moveTo>
                    <a:pt x="16" y="0"/>
                  </a:moveTo>
                  <a:lnTo>
                    <a:pt x="0" y="672"/>
                  </a:lnTo>
                </a:path>
              </a:pathLst>
            </a:custGeom>
            <a:noFill/>
            <a:ln w="22225" cap="flat" cmpd="sng">
              <a:solidFill>
                <a:schemeClr val="tx1"/>
              </a:solidFill>
              <a:prstDash val="sysDash"/>
              <a:round/>
              <a:headEnd type="arrow"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2" name="Oval 27">
              <a:extLst>
                <a:ext uri="{FF2B5EF4-FFF2-40B4-BE49-F238E27FC236}">
                  <a16:creationId xmlns:a16="http://schemas.microsoft.com/office/drawing/2014/main" xmlns="" id="{5A543F77-02AD-431B-B2A3-370CFEAFFF46}"/>
                </a:ext>
              </a:extLst>
            </p:cNvPr>
            <p:cNvSpPr>
              <a:spLocks noChangeArrowheads="1"/>
            </p:cNvSpPr>
            <p:nvPr/>
          </p:nvSpPr>
          <p:spPr bwMode="auto">
            <a:xfrm>
              <a:off x="7326719" y="3195638"/>
              <a:ext cx="1096166" cy="1073330"/>
            </a:xfrm>
            <a:prstGeom prst="ellipse">
              <a:avLst/>
            </a:prstGeom>
            <a:noFill/>
            <a:ln w="57150">
              <a:solidFill>
                <a:schemeClr val="tx1"/>
              </a:solidFill>
              <a:prstDash val="sys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3" name="Object 28">
              <a:extLst>
                <a:ext uri="{FF2B5EF4-FFF2-40B4-BE49-F238E27FC236}">
                  <a16:creationId xmlns:a16="http://schemas.microsoft.com/office/drawing/2014/main" xmlns="" id="{34A72680-D23F-44B7-B822-268FB4BCD68B}"/>
                </a:ext>
              </a:extLst>
            </p:cNvPr>
            <p:cNvGraphicFramePr>
              <a:graphicFrameLocks noChangeAspect="1"/>
            </p:cNvGraphicFramePr>
            <p:nvPr>
              <p:extLst>
                <p:ext uri="{D42A27DB-BD31-4B8C-83A1-F6EECF244321}">
                  <p14:modId xmlns:p14="http://schemas.microsoft.com/office/powerpoint/2010/main" val="1253652913"/>
                </p:ext>
              </p:extLst>
            </p:nvPr>
          </p:nvGraphicFramePr>
          <p:xfrm>
            <a:off x="4833267" y="5325328"/>
            <a:ext cx="381275" cy="349999"/>
          </p:xfrm>
          <a:graphic>
            <a:graphicData uri="http://schemas.openxmlformats.org/presentationml/2006/ole">
              <mc:AlternateContent xmlns:mc="http://schemas.openxmlformats.org/markup-compatibility/2006">
                <mc:Choice xmlns:v="urn:schemas-microsoft-com:vml" Requires="v">
                  <p:oleObj spid="_x0000_s28692" name="Equation" r:id="rId7" imgW="152280" imgH="139680" progId="Equation.DSMT4">
                    <p:embed/>
                  </p:oleObj>
                </mc:Choice>
                <mc:Fallback>
                  <p:oleObj name="Equation" r:id="rId7" imgW="152280" imgH="139680" progId="Equation.DSMT4">
                    <p:embed/>
                    <p:pic>
                      <p:nvPicPr>
                        <p:cNvPr id="13" name="Object 28">
                          <a:extLst>
                            <a:ext uri="{FF2B5EF4-FFF2-40B4-BE49-F238E27FC236}">
                              <a16:creationId xmlns:a16="http://schemas.microsoft.com/office/drawing/2014/main" xmlns="" id="{EACDB394-FAAD-4EA5-AE01-1A52402772DF}"/>
                            </a:ext>
                          </a:extLst>
                        </p:cNvPr>
                        <p:cNvPicPr>
                          <a:picLocks noChangeAspect="1" noChangeArrowheads="1"/>
                        </p:cNvPicPr>
                        <p:nvPr/>
                      </p:nvPicPr>
                      <p:blipFill>
                        <a:blip r:embed="rId8"/>
                        <a:srcRect/>
                        <a:stretch>
                          <a:fillRect/>
                        </a:stretch>
                      </p:blipFill>
                      <p:spPr bwMode="auto">
                        <a:xfrm>
                          <a:off x="4833267" y="5325328"/>
                          <a:ext cx="381275" cy="349999"/>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 name="Line 29">
              <a:extLst>
                <a:ext uri="{FF2B5EF4-FFF2-40B4-BE49-F238E27FC236}">
                  <a16:creationId xmlns:a16="http://schemas.microsoft.com/office/drawing/2014/main" xmlns="" id="{3AC31F63-BA3E-48D9-BB48-08C2F37A9EFF}"/>
                </a:ext>
              </a:extLst>
            </p:cNvPr>
            <p:cNvSpPr>
              <a:spLocks noChangeShapeType="1"/>
            </p:cNvSpPr>
            <p:nvPr/>
          </p:nvSpPr>
          <p:spPr bwMode="auto">
            <a:xfrm flipH="1">
              <a:off x="5125218" y="4383513"/>
              <a:ext cx="727889" cy="305454"/>
            </a:xfrm>
            <a:prstGeom prst="line">
              <a:avLst/>
            </a:prstGeom>
            <a:noFill/>
            <a:ln w="38100">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5" name="Object 30">
              <a:extLst>
                <a:ext uri="{FF2B5EF4-FFF2-40B4-BE49-F238E27FC236}">
                  <a16:creationId xmlns:a16="http://schemas.microsoft.com/office/drawing/2014/main" xmlns="" id="{9A3748B4-A771-46ED-873A-65FFE0506F98}"/>
                </a:ext>
              </a:extLst>
            </p:cNvPr>
            <p:cNvGraphicFramePr>
              <a:graphicFrameLocks noChangeAspect="1"/>
            </p:cNvGraphicFramePr>
            <p:nvPr>
              <p:extLst>
                <p:ext uri="{D42A27DB-BD31-4B8C-83A1-F6EECF244321}">
                  <p14:modId xmlns:p14="http://schemas.microsoft.com/office/powerpoint/2010/main" val="1937676088"/>
                </p:ext>
              </p:extLst>
            </p:nvPr>
          </p:nvGraphicFramePr>
          <p:xfrm>
            <a:off x="5920768" y="4243513"/>
            <a:ext cx="450598" cy="345756"/>
          </p:xfrm>
          <a:graphic>
            <a:graphicData uri="http://schemas.openxmlformats.org/presentationml/2006/ole">
              <mc:AlternateContent xmlns:mc="http://schemas.openxmlformats.org/markup-compatibility/2006">
                <mc:Choice xmlns:v="urn:schemas-microsoft-com:vml" Requires="v">
                  <p:oleObj spid="_x0000_s28693" name="公式" r:id="rId9" imgW="164880" imgH="164880" progId="Equation.3">
                    <p:embed/>
                  </p:oleObj>
                </mc:Choice>
                <mc:Fallback>
                  <p:oleObj name="公式" r:id="rId9" imgW="164880" imgH="164880" progId="Equation.3">
                    <p:embed/>
                    <p:pic>
                      <p:nvPicPr>
                        <p:cNvPr id="15" name="Object 30">
                          <a:extLst>
                            <a:ext uri="{FF2B5EF4-FFF2-40B4-BE49-F238E27FC236}">
                              <a16:creationId xmlns:a16="http://schemas.microsoft.com/office/drawing/2014/main" xmlns="" id="{3615AE56-979E-44E5-B356-1A1A7B3EB1F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20768" y="4243513"/>
                          <a:ext cx="450598" cy="345756"/>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 name="Object 31">
              <a:extLst>
                <a:ext uri="{FF2B5EF4-FFF2-40B4-BE49-F238E27FC236}">
                  <a16:creationId xmlns:a16="http://schemas.microsoft.com/office/drawing/2014/main" xmlns="" id="{B6C8C4E0-F2FE-4382-AC38-3E83CC485E01}"/>
                </a:ext>
              </a:extLst>
            </p:cNvPr>
            <p:cNvGraphicFramePr>
              <a:graphicFrameLocks noChangeAspect="1"/>
            </p:cNvGraphicFramePr>
            <p:nvPr>
              <p:extLst>
                <p:ext uri="{D42A27DB-BD31-4B8C-83A1-F6EECF244321}">
                  <p14:modId xmlns:p14="http://schemas.microsoft.com/office/powerpoint/2010/main" val="135640324"/>
                </p:ext>
              </p:extLst>
            </p:nvPr>
          </p:nvGraphicFramePr>
          <p:xfrm>
            <a:off x="4603635" y="4400483"/>
            <a:ext cx="476594" cy="570604"/>
          </p:xfrm>
          <a:graphic>
            <a:graphicData uri="http://schemas.openxmlformats.org/presentationml/2006/ole">
              <mc:AlternateContent xmlns:mc="http://schemas.openxmlformats.org/markup-compatibility/2006">
                <mc:Choice xmlns:v="urn:schemas-microsoft-com:vml" Requires="v">
                  <p:oleObj spid="_x0000_s28694" name="Equation" r:id="rId11" imgW="190440" imgH="228600" progId="Equation.DSMT4">
                    <p:embed/>
                  </p:oleObj>
                </mc:Choice>
                <mc:Fallback>
                  <p:oleObj name="Equation" r:id="rId11" imgW="190440" imgH="228600" progId="Equation.DSMT4">
                    <p:embed/>
                    <p:pic>
                      <p:nvPicPr>
                        <p:cNvPr id="16" name="Object 31">
                          <a:extLst>
                            <a:ext uri="{FF2B5EF4-FFF2-40B4-BE49-F238E27FC236}">
                              <a16:creationId xmlns:a16="http://schemas.microsoft.com/office/drawing/2014/main" xmlns="" id="{6BC67C00-6956-4383-A77B-9D0F5A1F45F2}"/>
                            </a:ext>
                          </a:extLst>
                        </p:cNvPr>
                        <p:cNvPicPr>
                          <a:picLocks noChangeAspect="1" noChangeArrowheads="1"/>
                        </p:cNvPicPr>
                        <p:nvPr/>
                      </p:nvPicPr>
                      <p:blipFill>
                        <a:blip r:embed="rId12"/>
                        <a:srcRect/>
                        <a:stretch>
                          <a:fillRect/>
                        </a:stretch>
                      </p:blipFill>
                      <p:spPr bwMode="auto">
                        <a:xfrm>
                          <a:off x="4603635" y="4400483"/>
                          <a:ext cx="476594" cy="570604"/>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Line 32">
              <a:extLst>
                <a:ext uri="{FF2B5EF4-FFF2-40B4-BE49-F238E27FC236}">
                  <a16:creationId xmlns:a16="http://schemas.microsoft.com/office/drawing/2014/main" xmlns="" id="{9736C405-12C8-4A60-90CB-1FD9E35BD544}"/>
                </a:ext>
              </a:extLst>
            </p:cNvPr>
            <p:cNvSpPr>
              <a:spLocks noChangeShapeType="1"/>
            </p:cNvSpPr>
            <p:nvPr/>
          </p:nvSpPr>
          <p:spPr bwMode="auto">
            <a:xfrm>
              <a:off x="5899104" y="4447149"/>
              <a:ext cx="207968" cy="407271"/>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8" name="Object 33">
              <a:extLst>
                <a:ext uri="{FF2B5EF4-FFF2-40B4-BE49-F238E27FC236}">
                  <a16:creationId xmlns:a16="http://schemas.microsoft.com/office/drawing/2014/main" xmlns="" id="{0E9F4FF1-C511-4A24-AAE5-7D5B5F9EEE20}"/>
                </a:ext>
              </a:extLst>
            </p:cNvPr>
            <p:cNvGraphicFramePr>
              <a:graphicFrameLocks noChangeAspect="1"/>
            </p:cNvGraphicFramePr>
            <p:nvPr>
              <p:extLst>
                <p:ext uri="{D42A27DB-BD31-4B8C-83A1-F6EECF244321}">
                  <p14:modId xmlns:p14="http://schemas.microsoft.com/office/powerpoint/2010/main" val="2103342217"/>
                </p:ext>
              </p:extLst>
            </p:nvPr>
          </p:nvGraphicFramePr>
          <p:xfrm>
            <a:off x="8036173" y="4732451"/>
            <a:ext cx="316285" cy="443332"/>
          </p:xfrm>
          <a:graphic>
            <a:graphicData uri="http://schemas.openxmlformats.org/presentationml/2006/ole">
              <mc:AlternateContent xmlns:mc="http://schemas.openxmlformats.org/markup-compatibility/2006">
                <mc:Choice xmlns:v="urn:schemas-microsoft-com:vml" Requires="v">
                  <p:oleObj spid="_x0000_s28695" name="Equation" r:id="rId13" imgW="126720" imgH="177480" progId="Equation.DSMT4">
                    <p:embed/>
                  </p:oleObj>
                </mc:Choice>
                <mc:Fallback>
                  <p:oleObj name="Equation" r:id="rId13" imgW="126720" imgH="177480" progId="Equation.DSMT4">
                    <p:embed/>
                    <p:pic>
                      <p:nvPicPr>
                        <p:cNvPr id="18" name="Object 33">
                          <a:extLst>
                            <a:ext uri="{FF2B5EF4-FFF2-40B4-BE49-F238E27FC236}">
                              <a16:creationId xmlns:a16="http://schemas.microsoft.com/office/drawing/2014/main" xmlns="" id="{2190859F-5A78-4B29-84D9-19D6256F1D9D}"/>
                            </a:ext>
                          </a:extLst>
                        </p:cNvPr>
                        <p:cNvPicPr>
                          <a:picLocks noChangeAspect="1" noChangeArrowheads="1"/>
                        </p:cNvPicPr>
                        <p:nvPr/>
                      </p:nvPicPr>
                      <p:blipFill>
                        <a:blip r:embed="rId14"/>
                        <a:srcRect/>
                        <a:stretch>
                          <a:fillRect/>
                        </a:stretch>
                      </p:blipFill>
                      <p:spPr bwMode="auto">
                        <a:xfrm>
                          <a:off x="8036173" y="4732451"/>
                          <a:ext cx="316285" cy="443332"/>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9" name="Group 37">
              <a:extLst>
                <a:ext uri="{FF2B5EF4-FFF2-40B4-BE49-F238E27FC236}">
                  <a16:creationId xmlns:a16="http://schemas.microsoft.com/office/drawing/2014/main" xmlns="" id="{9A78D134-7175-4117-85E7-3E5E2F2C7ED5}"/>
                </a:ext>
              </a:extLst>
            </p:cNvPr>
            <p:cNvGrpSpPr>
              <a:grpSpLocks/>
            </p:cNvGrpSpPr>
            <p:nvPr/>
          </p:nvGrpSpPr>
          <p:grpSpPr bwMode="auto">
            <a:xfrm>
              <a:off x="6243645" y="3994150"/>
              <a:ext cx="772824" cy="852488"/>
              <a:chOff x="4473" y="587"/>
              <a:chExt cx="357" cy="402"/>
            </a:xfrm>
          </p:grpSpPr>
          <p:sp>
            <p:nvSpPr>
              <p:cNvPr id="20" name="Freeform 18">
                <a:extLst>
                  <a:ext uri="{FF2B5EF4-FFF2-40B4-BE49-F238E27FC236}">
                    <a16:creationId xmlns:a16="http://schemas.microsoft.com/office/drawing/2014/main" xmlns="" id="{82E327AE-BACC-4190-81B9-CF201FBF5F00}"/>
                  </a:ext>
                </a:extLst>
              </p:cNvPr>
              <p:cNvSpPr>
                <a:spLocks/>
              </p:cNvSpPr>
              <p:nvPr/>
            </p:nvSpPr>
            <p:spPr bwMode="auto">
              <a:xfrm>
                <a:off x="4473" y="863"/>
                <a:ext cx="342" cy="126"/>
              </a:xfrm>
              <a:custGeom>
                <a:avLst/>
                <a:gdLst>
                  <a:gd name="T0" fmla="*/ 0 w 342"/>
                  <a:gd name="T1" fmla="*/ 126 h 126"/>
                  <a:gd name="T2" fmla="*/ 342 w 342"/>
                  <a:gd name="T3" fmla="*/ 0 h 126"/>
                </a:gdLst>
                <a:ahLst/>
                <a:cxnLst>
                  <a:cxn ang="0">
                    <a:pos x="T0" y="T1"/>
                  </a:cxn>
                  <a:cxn ang="0">
                    <a:pos x="T2" y="T3"/>
                  </a:cxn>
                </a:cxnLst>
                <a:rect l="0" t="0" r="r" b="b"/>
                <a:pathLst>
                  <a:path w="342" h="126">
                    <a:moveTo>
                      <a:pt x="0" y="126"/>
                    </a:moveTo>
                    <a:lnTo>
                      <a:pt x="342" y="0"/>
                    </a:lnTo>
                  </a:path>
                </a:pathLst>
              </a:custGeom>
              <a:noFill/>
              <a:ln w="38100" cap="flat" cmpd="sng">
                <a:solidFill>
                  <a:srgbClr val="9900CC"/>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1" name="Object 17">
                <a:extLst>
                  <a:ext uri="{FF2B5EF4-FFF2-40B4-BE49-F238E27FC236}">
                    <a16:creationId xmlns:a16="http://schemas.microsoft.com/office/drawing/2014/main" xmlns="" id="{8D6B5045-0BAF-47DE-AFC0-00A2C83712A9}"/>
                  </a:ext>
                </a:extLst>
              </p:cNvPr>
              <p:cNvGraphicFramePr>
                <a:graphicFrameLocks noChangeAspect="1"/>
              </p:cNvGraphicFramePr>
              <p:nvPr>
                <p:extLst>
                  <p:ext uri="{D42A27DB-BD31-4B8C-83A1-F6EECF244321}">
                    <p14:modId xmlns:p14="http://schemas.microsoft.com/office/powerpoint/2010/main" val="759708340"/>
                  </p:ext>
                </p:extLst>
              </p:nvPr>
            </p:nvGraphicFramePr>
            <p:xfrm>
              <a:off x="4625" y="587"/>
              <a:ext cx="205" cy="284"/>
            </p:xfrm>
            <a:graphic>
              <a:graphicData uri="http://schemas.openxmlformats.org/presentationml/2006/ole">
                <mc:AlternateContent xmlns:mc="http://schemas.openxmlformats.org/markup-compatibility/2006">
                  <mc:Choice xmlns:v="urn:schemas-microsoft-com:vml" Requires="v">
                    <p:oleObj spid="_x0000_s28696" name="Equation" r:id="rId15" imgW="177480" imgH="241200" progId="Equation.DSMT4">
                      <p:embed/>
                    </p:oleObj>
                  </mc:Choice>
                  <mc:Fallback>
                    <p:oleObj name="Equation" r:id="rId15" imgW="177480" imgH="241200" progId="Equation.DSMT4">
                      <p:embed/>
                      <p:pic>
                        <p:nvPicPr>
                          <p:cNvPr id="21" name="Object 17">
                            <a:extLst>
                              <a:ext uri="{FF2B5EF4-FFF2-40B4-BE49-F238E27FC236}">
                                <a16:creationId xmlns:a16="http://schemas.microsoft.com/office/drawing/2014/main" xmlns="" id="{EA7B3716-89DC-4600-B2FA-39AFA53A8DFF}"/>
                              </a:ext>
                            </a:extLst>
                          </p:cNvPr>
                          <p:cNvPicPr>
                            <a:picLocks noChangeAspect="1" noChangeArrowheads="1"/>
                          </p:cNvPicPr>
                          <p:nvPr/>
                        </p:nvPicPr>
                        <p:blipFill>
                          <a:blip r:embed="rId16"/>
                          <a:srcRect/>
                          <a:stretch>
                            <a:fillRect/>
                          </a:stretch>
                        </p:blipFill>
                        <p:spPr bwMode="auto">
                          <a:xfrm>
                            <a:off x="4625" y="587"/>
                            <a:ext cx="205" cy="284"/>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graphicFrame>
        <p:nvGraphicFramePr>
          <p:cNvPr id="26" name="Object 8">
            <a:extLst>
              <a:ext uri="{FF2B5EF4-FFF2-40B4-BE49-F238E27FC236}">
                <a16:creationId xmlns:a16="http://schemas.microsoft.com/office/drawing/2014/main" xmlns="" id="{433033D5-5A26-4DF1-AF67-EE5C2892304C}"/>
              </a:ext>
            </a:extLst>
          </p:cNvPr>
          <p:cNvGraphicFramePr>
            <a:graphicFrameLocks noChangeAspect="1"/>
          </p:cNvGraphicFramePr>
          <p:nvPr>
            <p:extLst>
              <p:ext uri="{D42A27DB-BD31-4B8C-83A1-F6EECF244321}">
                <p14:modId xmlns:p14="http://schemas.microsoft.com/office/powerpoint/2010/main" val="3134701753"/>
              </p:ext>
            </p:extLst>
          </p:nvPr>
        </p:nvGraphicFramePr>
        <p:xfrm>
          <a:off x="479370" y="908032"/>
          <a:ext cx="6315075" cy="873125"/>
        </p:xfrm>
        <a:graphic>
          <a:graphicData uri="http://schemas.openxmlformats.org/presentationml/2006/ole">
            <mc:AlternateContent xmlns:mc="http://schemas.openxmlformats.org/markup-compatibility/2006">
              <mc:Choice xmlns:v="urn:schemas-microsoft-com:vml" Requires="v">
                <p:oleObj spid="_x0000_s28697" name="Equation" r:id="rId17" imgW="2844720" imgH="393480" progId="Equation.DSMT4">
                  <p:embed/>
                </p:oleObj>
              </mc:Choice>
              <mc:Fallback>
                <p:oleObj name="Equation" r:id="rId17" imgW="2844720" imgH="393480" progId="Equation.DSMT4">
                  <p:embed/>
                  <p:pic>
                    <p:nvPicPr>
                      <p:cNvPr id="8" name="Object 8">
                        <a:extLst>
                          <a:ext uri="{FF2B5EF4-FFF2-40B4-BE49-F238E27FC236}">
                            <a16:creationId xmlns:a16="http://schemas.microsoft.com/office/drawing/2014/main" xmlns="" id="{48BE7D41-3E9D-488F-8FA1-9EDFCAD66072}"/>
                          </a:ext>
                        </a:extLst>
                      </p:cNvPr>
                      <p:cNvPicPr>
                        <a:picLocks noChangeAspect="1" noChangeArrowheads="1"/>
                      </p:cNvPicPr>
                      <p:nvPr/>
                    </p:nvPicPr>
                    <p:blipFill>
                      <a:blip r:embed="rId18"/>
                      <a:srcRect/>
                      <a:stretch>
                        <a:fillRect/>
                      </a:stretch>
                    </p:blipFill>
                    <p:spPr bwMode="auto">
                      <a:xfrm>
                        <a:off x="479370" y="908032"/>
                        <a:ext cx="6315075" cy="8731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 name="Object 5">
            <a:extLst>
              <a:ext uri="{FF2B5EF4-FFF2-40B4-BE49-F238E27FC236}">
                <a16:creationId xmlns:a16="http://schemas.microsoft.com/office/drawing/2014/main" xmlns="" id="{A02580B7-B6BD-4A3B-AFE5-D697ECE7A910}"/>
              </a:ext>
            </a:extLst>
          </p:cNvPr>
          <p:cNvGraphicFramePr>
            <a:graphicFrameLocks noChangeAspect="1"/>
          </p:cNvGraphicFramePr>
          <p:nvPr>
            <p:extLst>
              <p:ext uri="{D42A27DB-BD31-4B8C-83A1-F6EECF244321}">
                <p14:modId xmlns:p14="http://schemas.microsoft.com/office/powerpoint/2010/main" val="3562994919"/>
              </p:ext>
            </p:extLst>
          </p:nvPr>
        </p:nvGraphicFramePr>
        <p:xfrm>
          <a:off x="479370" y="1675501"/>
          <a:ext cx="3580416" cy="873526"/>
        </p:xfrm>
        <a:graphic>
          <a:graphicData uri="http://schemas.openxmlformats.org/presentationml/2006/ole">
            <mc:AlternateContent xmlns:mc="http://schemas.openxmlformats.org/markup-compatibility/2006">
              <mc:Choice xmlns:v="urn:schemas-microsoft-com:vml" Requires="v">
                <p:oleObj spid="_x0000_s28698" name="Equation" r:id="rId19" imgW="1612800" imgH="393480" progId="Equation.DSMT4">
                  <p:embed/>
                </p:oleObj>
              </mc:Choice>
              <mc:Fallback>
                <p:oleObj name="Equation" r:id="rId19" imgW="1612800" imgH="393480" progId="Equation.DSMT4">
                  <p:embed/>
                  <p:pic>
                    <p:nvPicPr>
                      <p:cNvPr id="224261" name="Object 5"/>
                      <p:cNvPicPr>
                        <a:picLocks noChangeAspect="1" noChangeArrowheads="1"/>
                      </p:cNvPicPr>
                      <p:nvPr/>
                    </p:nvPicPr>
                    <p:blipFill>
                      <a:blip r:embed="rId20"/>
                      <a:srcRect/>
                      <a:stretch>
                        <a:fillRect/>
                      </a:stretch>
                    </p:blipFill>
                    <p:spPr bwMode="auto">
                      <a:xfrm>
                        <a:off x="479370" y="1675501"/>
                        <a:ext cx="3580416"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 name="Object 8">
            <a:extLst>
              <a:ext uri="{FF2B5EF4-FFF2-40B4-BE49-F238E27FC236}">
                <a16:creationId xmlns:a16="http://schemas.microsoft.com/office/drawing/2014/main" xmlns="" id="{9B70C4C2-28D3-4842-A32B-455EDFA7C1F7}"/>
              </a:ext>
            </a:extLst>
          </p:cNvPr>
          <p:cNvGraphicFramePr>
            <a:graphicFrameLocks noChangeAspect="1"/>
          </p:cNvGraphicFramePr>
          <p:nvPr>
            <p:extLst>
              <p:ext uri="{D42A27DB-BD31-4B8C-83A1-F6EECF244321}">
                <p14:modId xmlns:p14="http://schemas.microsoft.com/office/powerpoint/2010/main" val="3488774541"/>
              </p:ext>
            </p:extLst>
          </p:nvPr>
        </p:nvGraphicFramePr>
        <p:xfrm>
          <a:off x="484701" y="2602939"/>
          <a:ext cx="5864225" cy="930275"/>
        </p:xfrm>
        <a:graphic>
          <a:graphicData uri="http://schemas.openxmlformats.org/presentationml/2006/ole">
            <mc:AlternateContent xmlns:mc="http://schemas.openxmlformats.org/markup-compatibility/2006">
              <mc:Choice xmlns:v="urn:schemas-microsoft-com:vml" Requires="v">
                <p:oleObj spid="_x0000_s28699" name="Equation" r:id="rId21" imgW="2641320" imgH="419040" progId="Equation.DSMT4">
                  <p:embed/>
                </p:oleObj>
              </mc:Choice>
              <mc:Fallback>
                <p:oleObj name="Equation" r:id="rId21" imgW="2641320" imgH="419040" progId="Equation.DSMT4">
                  <p:embed/>
                  <p:pic>
                    <p:nvPicPr>
                      <p:cNvPr id="7" name="Object 8">
                        <a:extLst>
                          <a:ext uri="{FF2B5EF4-FFF2-40B4-BE49-F238E27FC236}">
                            <a16:creationId xmlns:a16="http://schemas.microsoft.com/office/drawing/2014/main" xmlns="" id="{89555164-CE55-4E85-990A-D1DF7F37E657}"/>
                          </a:ext>
                        </a:extLst>
                      </p:cNvPr>
                      <p:cNvPicPr>
                        <a:picLocks noChangeAspect="1" noChangeArrowheads="1"/>
                      </p:cNvPicPr>
                      <p:nvPr/>
                    </p:nvPicPr>
                    <p:blipFill>
                      <a:blip r:embed="rId22"/>
                      <a:srcRect/>
                      <a:stretch>
                        <a:fillRect/>
                      </a:stretch>
                    </p:blipFill>
                    <p:spPr bwMode="auto">
                      <a:xfrm>
                        <a:off x="484701" y="2602939"/>
                        <a:ext cx="5864225" cy="9302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 name="Object 25">
            <a:extLst>
              <a:ext uri="{FF2B5EF4-FFF2-40B4-BE49-F238E27FC236}">
                <a16:creationId xmlns:a16="http://schemas.microsoft.com/office/drawing/2014/main" xmlns="" id="{DE90558A-4218-4689-B6AA-462B7A698D93}"/>
              </a:ext>
            </a:extLst>
          </p:cNvPr>
          <p:cNvGraphicFramePr>
            <a:graphicFrameLocks noChangeAspect="1"/>
          </p:cNvGraphicFramePr>
          <p:nvPr>
            <p:extLst>
              <p:ext uri="{D42A27DB-BD31-4B8C-83A1-F6EECF244321}">
                <p14:modId xmlns:p14="http://schemas.microsoft.com/office/powerpoint/2010/main" val="872318046"/>
              </p:ext>
            </p:extLst>
          </p:nvPr>
        </p:nvGraphicFramePr>
        <p:xfrm>
          <a:off x="562552" y="3565959"/>
          <a:ext cx="3694113" cy="873125"/>
        </p:xfrm>
        <a:graphic>
          <a:graphicData uri="http://schemas.openxmlformats.org/presentationml/2006/ole">
            <mc:AlternateContent xmlns:mc="http://schemas.openxmlformats.org/markup-compatibility/2006">
              <mc:Choice xmlns:v="urn:schemas-microsoft-com:vml" Requires="v">
                <p:oleObj spid="_x0000_s28700" name="Equation" r:id="rId23" imgW="1663560" imgH="393480" progId="Equation.DSMT4">
                  <p:embed/>
                </p:oleObj>
              </mc:Choice>
              <mc:Fallback>
                <p:oleObj name="Equation" r:id="rId23" imgW="1663560" imgH="393480" progId="Equation.DSMT4">
                  <p:embed/>
                  <p:pic>
                    <p:nvPicPr>
                      <p:cNvPr id="224281" name="Object 25"/>
                      <p:cNvPicPr>
                        <a:picLocks noChangeAspect="1" noChangeArrowheads="1"/>
                      </p:cNvPicPr>
                      <p:nvPr/>
                    </p:nvPicPr>
                    <p:blipFill>
                      <a:blip r:embed="rId24"/>
                      <a:srcRect/>
                      <a:stretch>
                        <a:fillRect/>
                      </a:stretch>
                    </p:blipFill>
                    <p:spPr bwMode="auto">
                      <a:xfrm>
                        <a:off x="562552" y="3565959"/>
                        <a:ext cx="3694113" cy="873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 name="Object 2">
            <a:extLst>
              <a:ext uri="{FF2B5EF4-FFF2-40B4-BE49-F238E27FC236}">
                <a16:creationId xmlns:a16="http://schemas.microsoft.com/office/drawing/2014/main" xmlns="" id="{F4C5B090-70D8-4908-8586-B35CE738F926}"/>
              </a:ext>
            </a:extLst>
          </p:cNvPr>
          <p:cNvGraphicFramePr>
            <a:graphicFrameLocks noChangeAspect="1"/>
          </p:cNvGraphicFramePr>
          <p:nvPr>
            <p:extLst>
              <p:ext uri="{D42A27DB-BD31-4B8C-83A1-F6EECF244321}">
                <p14:modId xmlns:p14="http://schemas.microsoft.com/office/powerpoint/2010/main" val="4125799726"/>
              </p:ext>
            </p:extLst>
          </p:nvPr>
        </p:nvGraphicFramePr>
        <p:xfrm>
          <a:off x="2557984" y="4487059"/>
          <a:ext cx="1860538" cy="873526"/>
        </p:xfrm>
        <a:graphic>
          <a:graphicData uri="http://schemas.openxmlformats.org/presentationml/2006/ole">
            <mc:AlternateContent xmlns:mc="http://schemas.openxmlformats.org/markup-compatibility/2006">
              <mc:Choice xmlns:v="urn:schemas-microsoft-com:vml" Requires="v">
                <p:oleObj spid="_x0000_s28701" name="Equation" r:id="rId25" imgW="838080" imgH="393480" progId="Equation.DSMT4">
                  <p:embed/>
                </p:oleObj>
              </mc:Choice>
              <mc:Fallback>
                <p:oleObj name="Equation" r:id="rId25" imgW="838080" imgH="393480" progId="Equation.DSMT4">
                  <p:embed/>
                  <p:pic>
                    <p:nvPicPr>
                      <p:cNvPr id="226306" name="Object 2"/>
                      <p:cNvPicPr>
                        <a:picLocks noChangeAspect="1" noChangeArrowheads="1"/>
                      </p:cNvPicPr>
                      <p:nvPr/>
                    </p:nvPicPr>
                    <p:blipFill>
                      <a:blip r:embed="rId26"/>
                      <a:srcRect/>
                      <a:stretch>
                        <a:fillRect/>
                      </a:stretch>
                    </p:blipFill>
                    <p:spPr bwMode="auto">
                      <a:xfrm>
                        <a:off x="2557984" y="4487059"/>
                        <a:ext cx="1860538" cy="873526"/>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 name="Text Box 3">
            <a:extLst>
              <a:ext uri="{FF2B5EF4-FFF2-40B4-BE49-F238E27FC236}">
                <a16:creationId xmlns:a16="http://schemas.microsoft.com/office/drawing/2014/main" xmlns="" id="{33C2D7EE-1542-4A3A-9182-7818BA9F4778}"/>
              </a:ext>
            </a:extLst>
          </p:cNvPr>
          <p:cNvSpPr txBox="1">
            <a:spLocks noChangeArrowheads="1"/>
          </p:cNvSpPr>
          <p:nvPr/>
        </p:nvSpPr>
        <p:spPr bwMode="auto">
          <a:xfrm>
            <a:off x="447923" y="4618613"/>
            <a:ext cx="1980029"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zh-CN" altLang="en-US" sz="2800" b="1" dirty="0">
                <a:latin typeface="华文楷体" panose="02010600040101010101" pitchFamily="2" charset="-122"/>
                <a:ea typeface="华文楷体" panose="02010600040101010101" pitchFamily="2" charset="-122"/>
              </a:rPr>
              <a:t>因为纯滚动</a:t>
            </a:r>
          </a:p>
        </p:txBody>
      </p:sp>
      <p:graphicFrame>
        <p:nvGraphicFramePr>
          <p:cNvPr id="32" name="Object 7">
            <a:extLst>
              <a:ext uri="{FF2B5EF4-FFF2-40B4-BE49-F238E27FC236}">
                <a16:creationId xmlns:a16="http://schemas.microsoft.com/office/drawing/2014/main" xmlns="" id="{7973359B-C9A6-40C8-9E4C-C4B940155DF6}"/>
              </a:ext>
            </a:extLst>
          </p:cNvPr>
          <p:cNvGraphicFramePr>
            <a:graphicFrameLocks noChangeAspect="1"/>
          </p:cNvGraphicFramePr>
          <p:nvPr>
            <p:extLst>
              <p:ext uri="{D42A27DB-BD31-4B8C-83A1-F6EECF244321}">
                <p14:modId xmlns:p14="http://schemas.microsoft.com/office/powerpoint/2010/main" val="3331632522"/>
              </p:ext>
            </p:extLst>
          </p:nvPr>
        </p:nvGraphicFramePr>
        <p:xfrm>
          <a:off x="566359" y="5365052"/>
          <a:ext cx="1774825" cy="873125"/>
        </p:xfrm>
        <a:graphic>
          <a:graphicData uri="http://schemas.openxmlformats.org/presentationml/2006/ole">
            <mc:AlternateContent xmlns:mc="http://schemas.openxmlformats.org/markup-compatibility/2006">
              <mc:Choice xmlns:v="urn:schemas-microsoft-com:vml" Requires="v">
                <p:oleObj spid="_x0000_s28702" name="Equation" r:id="rId27" imgW="799920" imgH="393480" progId="Equation.DSMT4">
                  <p:embed/>
                </p:oleObj>
              </mc:Choice>
              <mc:Fallback>
                <p:oleObj name="Equation" r:id="rId27" imgW="799920" imgH="393480" progId="Equation.DSMT4">
                  <p:embed/>
                  <p:pic>
                    <p:nvPicPr>
                      <p:cNvPr id="226311" name="Object 7"/>
                      <p:cNvPicPr>
                        <a:picLocks noChangeAspect="1" noChangeArrowheads="1"/>
                      </p:cNvPicPr>
                      <p:nvPr/>
                    </p:nvPicPr>
                    <p:blipFill>
                      <a:blip r:embed="rId28"/>
                      <a:srcRect/>
                      <a:stretch>
                        <a:fillRect/>
                      </a:stretch>
                    </p:blipFill>
                    <p:spPr bwMode="auto">
                      <a:xfrm>
                        <a:off x="566359" y="5365052"/>
                        <a:ext cx="1774825" cy="873125"/>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 name="Object 8">
            <a:extLst>
              <a:ext uri="{FF2B5EF4-FFF2-40B4-BE49-F238E27FC236}">
                <a16:creationId xmlns:a16="http://schemas.microsoft.com/office/drawing/2014/main" xmlns="" id="{0B15F751-E3EB-4B5B-AD94-8F5F5D72F2D3}"/>
              </a:ext>
            </a:extLst>
          </p:cNvPr>
          <p:cNvGraphicFramePr>
            <a:graphicFrameLocks noChangeAspect="1"/>
          </p:cNvGraphicFramePr>
          <p:nvPr>
            <p:extLst>
              <p:ext uri="{D42A27DB-BD31-4B8C-83A1-F6EECF244321}">
                <p14:modId xmlns:p14="http://schemas.microsoft.com/office/powerpoint/2010/main" val="989395058"/>
              </p:ext>
            </p:extLst>
          </p:nvPr>
        </p:nvGraphicFramePr>
        <p:xfrm>
          <a:off x="2627186" y="5558853"/>
          <a:ext cx="1522476" cy="507492"/>
        </p:xfrm>
        <a:graphic>
          <a:graphicData uri="http://schemas.openxmlformats.org/presentationml/2006/ole">
            <mc:AlternateContent xmlns:mc="http://schemas.openxmlformats.org/markup-compatibility/2006">
              <mc:Choice xmlns:v="urn:schemas-microsoft-com:vml" Requires="v">
                <p:oleObj spid="_x0000_s28703" name="Equation" r:id="rId29" imgW="685800" imgH="228600" progId="Equation.DSMT4">
                  <p:embed/>
                </p:oleObj>
              </mc:Choice>
              <mc:Fallback>
                <p:oleObj name="Equation" r:id="rId29" imgW="685800" imgH="228600" progId="Equation.DSMT4">
                  <p:embed/>
                  <p:pic>
                    <p:nvPicPr>
                      <p:cNvPr id="226312" name="Object 8"/>
                      <p:cNvPicPr>
                        <a:picLocks noChangeAspect="1" noChangeArrowheads="1"/>
                      </p:cNvPicPr>
                      <p:nvPr/>
                    </p:nvPicPr>
                    <p:blipFill>
                      <a:blip r:embed="rId30"/>
                      <a:srcRect/>
                      <a:stretch>
                        <a:fillRect/>
                      </a:stretch>
                    </p:blipFill>
                    <p:spPr bwMode="auto">
                      <a:xfrm>
                        <a:off x="2627186" y="5558853"/>
                        <a:ext cx="1522476" cy="50749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6097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left)">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left)">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left)">
                                      <p:cBhvr>
                                        <p:cTn id="32" dur="500"/>
                                        <p:tgtEl>
                                          <p:spTgt spid="30"/>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left)">
                                      <p:cBhvr>
                                        <p:cTn id="35" dur="500"/>
                                        <p:tgtEl>
                                          <p:spTgt spid="3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wipe(left)">
                                      <p:cBhvr>
                                        <p:cTn id="40" dur="500"/>
                                        <p:tgtEl>
                                          <p:spTgt spid="3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wipe(left)">
                                      <p:cBhvr>
                                        <p:cTn id="4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25FE5D5A-330B-460A-800C-D26099AD4804}"/>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5649DADA-374F-4E86-B87D-6DDC4B157C37}"/>
              </a:ext>
            </a:extLst>
          </p:cNvPr>
          <p:cNvSpPr>
            <a:spLocks noGrp="1"/>
          </p:cNvSpPr>
          <p:nvPr>
            <p:ph type="sldNum" sz="quarter" idx="12"/>
          </p:nvPr>
        </p:nvSpPr>
        <p:spPr/>
        <p:txBody>
          <a:bodyPr/>
          <a:lstStyle/>
          <a:p>
            <a:fld id="{0E81DA72-FED3-491C-8B54-9DCADA948234}" type="slidenum">
              <a:rPr lang="zh-CN" altLang="en-US" smtClean="0"/>
              <a:t>16</a:t>
            </a:fld>
            <a:endParaRPr lang="zh-CN" altLang="en-US"/>
          </a:p>
        </p:txBody>
      </p:sp>
      <p:graphicFrame>
        <p:nvGraphicFramePr>
          <p:cNvPr id="4" name="Object 12">
            <a:extLst>
              <a:ext uri="{FF2B5EF4-FFF2-40B4-BE49-F238E27FC236}">
                <a16:creationId xmlns:a16="http://schemas.microsoft.com/office/drawing/2014/main" xmlns="" id="{25865D0A-3A3B-445A-B32D-0F419CACD856}"/>
              </a:ext>
            </a:extLst>
          </p:cNvPr>
          <p:cNvGraphicFramePr>
            <a:graphicFrameLocks noChangeAspect="1"/>
          </p:cNvGraphicFramePr>
          <p:nvPr>
            <p:extLst>
              <p:ext uri="{D42A27DB-BD31-4B8C-83A1-F6EECF244321}">
                <p14:modId xmlns:p14="http://schemas.microsoft.com/office/powerpoint/2010/main" val="4187604759"/>
              </p:ext>
            </p:extLst>
          </p:nvPr>
        </p:nvGraphicFramePr>
        <p:xfrm>
          <a:off x="1651419" y="340324"/>
          <a:ext cx="4284663" cy="930275"/>
        </p:xfrm>
        <a:graphic>
          <a:graphicData uri="http://schemas.openxmlformats.org/presentationml/2006/ole">
            <mc:AlternateContent xmlns:mc="http://schemas.openxmlformats.org/markup-compatibility/2006">
              <mc:Choice xmlns:v="urn:schemas-microsoft-com:vml" Requires="v">
                <p:oleObj spid="_x0000_s12831" name="Equation" r:id="rId3" imgW="1930320" imgH="419040" progId="Equation.DSMT4">
                  <p:embed/>
                </p:oleObj>
              </mc:Choice>
              <mc:Fallback>
                <p:oleObj name="Equation" r:id="rId3" imgW="1930320" imgH="419040" progId="Equation.DSMT4">
                  <p:embed/>
                  <p:pic>
                    <p:nvPicPr>
                      <p:cNvPr id="11" name="Object 12"/>
                      <p:cNvPicPr>
                        <a:picLocks noChangeAspect="1" noChangeArrowheads="1"/>
                      </p:cNvPicPr>
                      <p:nvPr/>
                    </p:nvPicPr>
                    <p:blipFill>
                      <a:blip r:embed="rId4"/>
                      <a:srcRect/>
                      <a:stretch>
                        <a:fillRect/>
                      </a:stretch>
                    </p:blipFill>
                    <p:spPr bwMode="auto">
                      <a:xfrm>
                        <a:off x="1651419" y="340324"/>
                        <a:ext cx="4284663" cy="9302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13">
            <a:extLst>
              <a:ext uri="{FF2B5EF4-FFF2-40B4-BE49-F238E27FC236}">
                <a16:creationId xmlns:a16="http://schemas.microsoft.com/office/drawing/2014/main" xmlns="" id="{EAB9F2B0-C98B-4892-91B9-5BF88FA8BCCE}"/>
              </a:ext>
            </a:extLst>
          </p:cNvPr>
          <p:cNvGraphicFramePr>
            <a:graphicFrameLocks noChangeAspect="1"/>
          </p:cNvGraphicFramePr>
          <p:nvPr>
            <p:extLst>
              <p:ext uri="{D42A27DB-BD31-4B8C-83A1-F6EECF244321}">
                <p14:modId xmlns:p14="http://schemas.microsoft.com/office/powerpoint/2010/main" val="3319810438"/>
              </p:ext>
            </p:extLst>
          </p:nvPr>
        </p:nvGraphicFramePr>
        <p:xfrm>
          <a:off x="2686050" y="1391885"/>
          <a:ext cx="1917700" cy="985838"/>
        </p:xfrm>
        <a:graphic>
          <a:graphicData uri="http://schemas.openxmlformats.org/presentationml/2006/ole">
            <mc:AlternateContent xmlns:mc="http://schemas.openxmlformats.org/markup-compatibility/2006">
              <mc:Choice xmlns:v="urn:schemas-microsoft-com:vml" Requires="v">
                <p:oleObj spid="_x0000_s12832" name="Equation" r:id="rId5" imgW="863280" imgH="444240" progId="Equation.DSMT4">
                  <p:embed/>
                </p:oleObj>
              </mc:Choice>
              <mc:Fallback>
                <p:oleObj name="Equation" r:id="rId5" imgW="863280" imgH="444240" progId="Equation.DSMT4">
                  <p:embed/>
                  <p:pic>
                    <p:nvPicPr>
                      <p:cNvPr id="13" name="Object 13"/>
                      <p:cNvPicPr>
                        <a:picLocks noChangeAspect="1" noChangeArrowheads="1"/>
                      </p:cNvPicPr>
                      <p:nvPr/>
                    </p:nvPicPr>
                    <p:blipFill>
                      <a:blip r:embed="rId6"/>
                      <a:srcRect/>
                      <a:stretch>
                        <a:fillRect/>
                      </a:stretch>
                    </p:blipFill>
                    <p:spPr bwMode="auto">
                      <a:xfrm>
                        <a:off x="2686050" y="1391885"/>
                        <a:ext cx="1917700" cy="985838"/>
                      </a:xfrm>
                      <a:prstGeom prst="rect">
                        <a:avLst/>
                      </a:prstGeom>
                      <a:noFill/>
                      <a:ln>
                        <a:noFill/>
                      </a:ln>
                      <a:effectLst/>
                    </p:spPr>
                  </p:pic>
                </p:oleObj>
              </mc:Fallback>
            </mc:AlternateContent>
          </a:graphicData>
        </a:graphic>
      </p:graphicFrame>
      <p:sp>
        <p:nvSpPr>
          <p:cNvPr id="6" name="Text Box 30">
            <a:extLst>
              <a:ext uri="{FF2B5EF4-FFF2-40B4-BE49-F238E27FC236}">
                <a16:creationId xmlns:a16="http://schemas.microsoft.com/office/drawing/2014/main" xmlns="" id="{6D42A7A6-8ED1-4737-B40E-987E559A01FC}"/>
              </a:ext>
            </a:extLst>
          </p:cNvPr>
          <p:cNvSpPr txBox="1">
            <a:spLocks noChangeArrowheads="1"/>
          </p:cNvSpPr>
          <p:nvPr/>
        </p:nvSpPr>
        <p:spPr bwMode="auto">
          <a:xfrm>
            <a:off x="373552" y="2474120"/>
            <a:ext cx="6351064"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eaLnBrk="0" hangingPunct="0">
              <a:spcBef>
                <a:spcPct val="50000"/>
              </a:spcBef>
              <a:buFont typeface="Marlett" pitchFamily="2" charset="2"/>
              <a:buNone/>
            </a:pPr>
            <a:r>
              <a:rPr kumimoji="1" lang="zh-CN" altLang="en-US" sz="2800" b="1" dirty="0">
                <a:solidFill>
                  <a:srgbClr val="0000FF"/>
                </a:solidFill>
                <a:latin typeface="华文楷体" panose="02010600040101010101" pitchFamily="2" charset="-122"/>
                <a:ea typeface="华文楷体" panose="02010600040101010101" pitchFamily="2" charset="-122"/>
              </a:rPr>
              <a:t>解二：功能分析，相对实验室参考系</a:t>
            </a:r>
          </a:p>
        </p:txBody>
      </p:sp>
      <p:sp>
        <p:nvSpPr>
          <p:cNvPr id="7" name="矩形 6">
            <a:extLst>
              <a:ext uri="{FF2B5EF4-FFF2-40B4-BE49-F238E27FC236}">
                <a16:creationId xmlns:a16="http://schemas.microsoft.com/office/drawing/2014/main" xmlns="" id="{5AA3834B-5600-4B12-8E8D-F970DB48215A}"/>
              </a:ext>
            </a:extLst>
          </p:cNvPr>
          <p:cNvSpPr/>
          <p:nvPr/>
        </p:nvSpPr>
        <p:spPr>
          <a:xfrm>
            <a:off x="373552" y="3094379"/>
            <a:ext cx="6647974" cy="523220"/>
          </a:xfrm>
          <a:prstGeom prst="rect">
            <a:avLst/>
          </a:prstGeom>
        </p:spPr>
        <p:txBody>
          <a:bodyPr wrap="none">
            <a:spAutoFit/>
          </a:bodyPr>
          <a:lstStyle/>
          <a:p>
            <a:pPr eaLnBrk="0" hangingPunct="0">
              <a:spcBef>
                <a:spcPct val="25000"/>
              </a:spcBef>
              <a:buFont typeface="Marlett" pitchFamily="2" charset="2"/>
              <a:buNone/>
            </a:pPr>
            <a:r>
              <a:rPr kumimoji="1" lang="zh-CN" altLang="en-US" sz="2800" b="1" dirty="0">
                <a:latin typeface="华文楷体" panose="02010600040101010101" pitchFamily="2" charset="-122"/>
                <a:ea typeface="华文楷体" panose="02010600040101010101" pitchFamily="2" charset="-122"/>
              </a:rPr>
              <a:t>摩擦力和支撑力都不作功，只有重力作功</a:t>
            </a:r>
          </a:p>
        </p:txBody>
      </p:sp>
      <p:graphicFrame>
        <p:nvGraphicFramePr>
          <p:cNvPr id="8" name="Object 18">
            <a:extLst>
              <a:ext uri="{FF2B5EF4-FFF2-40B4-BE49-F238E27FC236}">
                <a16:creationId xmlns:a16="http://schemas.microsoft.com/office/drawing/2014/main" xmlns="" id="{B6881A65-5FF4-4765-801E-FDE66D2B0998}"/>
              </a:ext>
            </a:extLst>
          </p:cNvPr>
          <p:cNvGraphicFramePr>
            <a:graphicFrameLocks noChangeAspect="1"/>
          </p:cNvGraphicFramePr>
          <p:nvPr>
            <p:extLst>
              <p:ext uri="{D42A27DB-BD31-4B8C-83A1-F6EECF244321}">
                <p14:modId xmlns:p14="http://schemas.microsoft.com/office/powerpoint/2010/main" val="1797785872"/>
              </p:ext>
            </p:extLst>
          </p:nvPr>
        </p:nvGraphicFramePr>
        <p:xfrm>
          <a:off x="2064254" y="3713996"/>
          <a:ext cx="3721075" cy="873526"/>
        </p:xfrm>
        <a:graphic>
          <a:graphicData uri="http://schemas.openxmlformats.org/presentationml/2006/ole">
            <mc:AlternateContent xmlns:mc="http://schemas.openxmlformats.org/markup-compatibility/2006">
              <mc:Choice xmlns:v="urn:schemas-microsoft-com:vml" Requires="v">
                <p:oleObj spid="_x0000_s12833" name="Equation" r:id="rId7" imgW="1676160" imgH="393480" progId="Equation.DSMT4">
                  <p:embed/>
                </p:oleObj>
              </mc:Choice>
              <mc:Fallback>
                <p:oleObj name="Equation" r:id="rId7" imgW="1676160" imgH="393480" progId="Equation.DSMT4">
                  <p:embed/>
                  <p:pic>
                    <p:nvPicPr>
                      <p:cNvPr id="186386" name="Object 18"/>
                      <p:cNvPicPr>
                        <a:picLocks noChangeAspect="1" noChangeArrowheads="1"/>
                      </p:cNvPicPr>
                      <p:nvPr/>
                    </p:nvPicPr>
                    <p:blipFill>
                      <a:blip r:embed="rId8"/>
                      <a:srcRect/>
                      <a:stretch>
                        <a:fillRect/>
                      </a:stretch>
                    </p:blipFill>
                    <p:spPr bwMode="auto">
                      <a:xfrm>
                        <a:off x="2064254" y="3713996"/>
                        <a:ext cx="3721075"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7">
            <a:extLst>
              <a:ext uri="{FF2B5EF4-FFF2-40B4-BE49-F238E27FC236}">
                <a16:creationId xmlns:a16="http://schemas.microsoft.com/office/drawing/2014/main" xmlns="" id="{0298E4F6-4709-41C1-9032-26BA48D7D1D1}"/>
              </a:ext>
            </a:extLst>
          </p:cNvPr>
          <p:cNvGraphicFramePr>
            <a:graphicFrameLocks noChangeAspect="1"/>
          </p:cNvGraphicFramePr>
          <p:nvPr>
            <p:extLst>
              <p:ext uri="{D42A27DB-BD31-4B8C-83A1-F6EECF244321}">
                <p14:modId xmlns:p14="http://schemas.microsoft.com/office/powerpoint/2010/main" val="1546956542"/>
              </p:ext>
            </p:extLst>
          </p:nvPr>
        </p:nvGraphicFramePr>
        <p:xfrm>
          <a:off x="2064254" y="4513303"/>
          <a:ext cx="1774825" cy="873125"/>
        </p:xfrm>
        <a:graphic>
          <a:graphicData uri="http://schemas.openxmlformats.org/presentationml/2006/ole">
            <mc:AlternateContent xmlns:mc="http://schemas.openxmlformats.org/markup-compatibility/2006">
              <mc:Choice xmlns:v="urn:schemas-microsoft-com:vml" Requires="v">
                <p:oleObj spid="_x0000_s12834" name="Equation" r:id="rId9" imgW="799920" imgH="393480" progId="Equation.DSMT4">
                  <p:embed/>
                </p:oleObj>
              </mc:Choice>
              <mc:Fallback>
                <p:oleObj name="Equation" r:id="rId9" imgW="799920" imgH="393480" progId="Equation.DSMT4">
                  <p:embed/>
                  <p:pic>
                    <p:nvPicPr>
                      <p:cNvPr id="32" name="Object 7">
                        <a:extLst>
                          <a:ext uri="{FF2B5EF4-FFF2-40B4-BE49-F238E27FC236}">
                            <a16:creationId xmlns:a16="http://schemas.microsoft.com/office/drawing/2014/main" xmlns="" id="{7973359B-C9A6-40C8-9E4C-C4B940155DF6}"/>
                          </a:ext>
                        </a:extLst>
                      </p:cNvPr>
                      <p:cNvPicPr>
                        <a:picLocks noChangeAspect="1" noChangeArrowheads="1"/>
                      </p:cNvPicPr>
                      <p:nvPr/>
                    </p:nvPicPr>
                    <p:blipFill>
                      <a:blip r:embed="rId10"/>
                      <a:srcRect/>
                      <a:stretch>
                        <a:fillRect/>
                      </a:stretch>
                    </p:blipFill>
                    <p:spPr bwMode="auto">
                      <a:xfrm>
                        <a:off x="2064254" y="4513303"/>
                        <a:ext cx="1774825" cy="873125"/>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 name="Object 8">
            <a:extLst>
              <a:ext uri="{FF2B5EF4-FFF2-40B4-BE49-F238E27FC236}">
                <a16:creationId xmlns:a16="http://schemas.microsoft.com/office/drawing/2014/main" xmlns="" id="{C4D06719-956B-4728-97DA-73B9084A6E60}"/>
              </a:ext>
            </a:extLst>
          </p:cNvPr>
          <p:cNvGraphicFramePr>
            <a:graphicFrameLocks noChangeAspect="1"/>
          </p:cNvGraphicFramePr>
          <p:nvPr>
            <p:extLst>
              <p:ext uri="{D42A27DB-BD31-4B8C-83A1-F6EECF244321}">
                <p14:modId xmlns:p14="http://schemas.microsoft.com/office/powerpoint/2010/main" val="1760922136"/>
              </p:ext>
            </p:extLst>
          </p:nvPr>
        </p:nvGraphicFramePr>
        <p:xfrm>
          <a:off x="4125081" y="4707104"/>
          <a:ext cx="1522476" cy="507492"/>
        </p:xfrm>
        <a:graphic>
          <a:graphicData uri="http://schemas.openxmlformats.org/presentationml/2006/ole">
            <mc:AlternateContent xmlns:mc="http://schemas.openxmlformats.org/markup-compatibility/2006">
              <mc:Choice xmlns:v="urn:schemas-microsoft-com:vml" Requires="v">
                <p:oleObj spid="_x0000_s12835" name="Equation" r:id="rId11" imgW="685800" imgH="228600" progId="Equation.DSMT4">
                  <p:embed/>
                </p:oleObj>
              </mc:Choice>
              <mc:Fallback>
                <p:oleObj name="Equation" r:id="rId11" imgW="685800" imgH="228600" progId="Equation.DSMT4">
                  <p:embed/>
                  <p:pic>
                    <p:nvPicPr>
                      <p:cNvPr id="33" name="Object 8">
                        <a:extLst>
                          <a:ext uri="{FF2B5EF4-FFF2-40B4-BE49-F238E27FC236}">
                            <a16:creationId xmlns:a16="http://schemas.microsoft.com/office/drawing/2014/main" xmlns="" id="{0B15F751-E3EB-4B5B-AD94-8F5F5D72F2D3}"/>
                          </a:ext>
                        </a:extLst>
                      </p:cNvPr>
                      <p:cNvPicPr>
                        <a:picLocks noChangeAspect="1" noChangeArrowheads="1"/>
                      </p:cNvPicPr>
                      <p:nvPr/>
                    </p:nvPicPr>
                    <p:blipFill>
                      <a:blip r:embed="rId12"/>
                      <a:srcRect/>
                      <a:stretch>
                        <a:fillRect/>
                      </a:stretch>
                    </p:blipFill>
                    <p:spPr bwMode="auto">
                      <a:xfrm>
                        <a:off x="4125081" y="4707104"/>
                        <a:ext cx="1522476" cy="507492"/>
                      </a:xfrm>
                      <a:prstGeom prst="rect">
                        <a:avLst/>
                      </a:prstGeom>
                      <a:noFill/>
                      <a:ln>
                        <a:noFill/>
                      </a:ln>
                      <a:effectLst/>
                    </p:spPr>
                  </p:pic>
                </p:oleObj>
              </mc:Fallback>
            </mc:AlternateContent>
          </a:graphicData>
        </a:graphic>
      </p:graphicFrame>
      <p:graphicFrame>
        <p:nvGraphicFramePr>
          <p:cNvPr id="11" name="Object 12">
            <a:extLst>
              <a:ext uri="{FF2B5EF4-FFF2-40B4-BE49-F238E27FC236}">
                <a16:creationId xmlns:a16="http://schemas.microsoft.com/office/drawing/2014/main" xmlns="" id="{96FA2C22-BBDD-4209-A2FD-61E51FF4B1D8}"/>
              </a:ext>
            </a:extLst>
          </p:cNvPr>
          <p:cNvGraphicFramePr>
            <a:graphicFrameLocks noChangeAspect="1"/>
          </p:cNvGraphicFramePr>
          <p:nvPr>
            <p:extLst>
              <p:ext uri="{D42A27DB-BD31-4B8C-83A1-F6EECF244321}">
                <p14:modId xmlns:p14="http://schemas.microsoft.com/office/powerpoint/2010/main" val="2255396618"/>
              </p:ext>
            </p:extLst>
          </p:nvPr>
        </p:nvGraphicFramePr>
        <p:xfrm>
          <a:off x="1179618" y="5386428"/>
          <a:ext cx="4284663" cy="930275"/>
        </p:xfrm>
        <a:graphic>
          <a:graphicData uri="http://schemas.openxmlformats.org/presentationml/2006/ole">
            <mc:AlternateContent xmlns:mc="http://schemas.openxmlformats.org/markup-compatibility/2006">
              <mc:Choice xmlns:v="urn:schemas-microsoft-com:vml" Requires="v">
                <p:oleObj spid="_x0000_s12836" name="Equation" r:id="rId13" imgW="1930320" imgH="419040" progId="Equation.DSMT4">
                  <p:embed/>
                </p:oleObj>
              </mc:Choice>
              <mc:Fallback>
                <p:oleObj name="Equation" r:id="rId13" imgW="1930320" imgH="419040" progId="Equation.DSMT4">
                  <p:embed/>
                  <p:pic>
                    <p:nvPicPr>
                      <p:cNvPr id="4" name="Object 12">
                        <a:extLst>
                          <a:ext uri="{FF2B5EF4-FFF2-40B4-BE49-F238E27FC236}">
                            <a16:creationId xmlns:a16="http://schemas.microsoft.com/office/drawing/2014/main" xmlns="" id="{25865D0A-3A3B-445A-B32D-0F419CACD856}"/>
                          </a:ext>
                        </a:extLst>
                      </p:cNvPr>
                      <p:cNvPicPr>
                        <a:picLocks noChangeAspect="1" noChangeArrowheads="1"/>
                      </p:cNvPicPr>
                      <p:nvPr/>
                    </p:nvPicPr>
                    <p:blipFill>
                      <a:blip r:embed="rId14"/>
                      <a:srcRect/>
                      <a:stretch>
                        <a:fillRect/>
                      </a:stretch>
                    </p:blipFill>
                    <p:spPr bwMode="auto">
                      <a:xfrm>
                        <a:off x="1179618" y="5386428"/>
                        <a:ext cx="4284663" cy="9302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3">
            <a:extLst>
              <a:ext uri="{FF2B5EF4-FFF2-40B4-BE49-F238E27FC236}">
                <a16:creationId xmlns:a16="http://schemas.microsoft.com/office/drawing/2014/main" xmlns="" id="{8E7C0AAE-4094-4000-B486-9681D5DE6806}"/>
              </a:ext>
            </a:extLst>
          </p:cNvPr>
          <p:cNvGraphicFramePr>
            <a:graphicFrameLocks noChangeAspect="1"/>
          </p:cNvGraphicFramePr>
          <p:nvPr>
            <p:extLst>
              <p:ext uri="{D42A27DB-BD31-4B8C-83A1-F6EECF244321}">
                <p14:modId xmlns:p14="http://schemas.microsoft.com/office/powerpoint/2010/main" val="2696046565"/>
              </p:ext>
            </p:extLst>
          </p:nvPr>
        </p:nvGraphicFramePr>
        <p:xfrm>
          <a:off x="5860898" y="5386428"/>
          <a:ext cx="1917700" cy="985838"/>
        </p:xfrm>
        <a:graphic>
          <a:graphicData uri="http://schemas.openxmlformats.org/presentationml/2006/ole">
            <mc:AlternateContent xmlns:mc="http://schemas.openxmlformats.org/markup-compatibility/2006">
              <mc:Choice xmlns:v="urn:schemas-microsoft-com:vml" Requires="v">
                <p:oleObj spid="_x0000_s12837" name="Equation" r:id="rId15" imgW="863280" imgH="444240" progId="Equation.DSMT4">
                  <p:embed/>
                </p:oleObj>
              </mc:Choice>
              <mc:Fallback>
                <p:oleObj name="Equation" r:id="rId15" imgW="863280" imgH="444240" progId="Equation.DSMT4">
                  <p:embed/>
                  <p:pic>
                    <p:nvPicPr>
                      <p:cNvPr id="5" name="Object 13">
                        <a:extLst>
                          <a:ext uri="{FF2B5EF4-FFF2-40B4-BE49-F238E27FC236}">
                            <a16:creationId xmlns:a16="http://schemas.microsoft.com/office/drawing/2014/main" xmlns="" id="{EAB9F2B0-C98B-4892-91B9-5BF88FA8BCCE}"/>
                          </a:ext>
                        </a:extLst>
                      </p:cNvPr>
                      <p:cNvPicPr>
                        <a:picLocks noChangeAspect="1" noChangeArrowheads="1"/>
                      </p:cNvPicPr>
                      <p:nvPr/>
                    </p:nvPicPr>
                    <p:blipFill>
                      <a:blip r:embed="rId6"/>
                      <a:srcRect/>
                      <a:stretch>
                        <a:fillRect/>
                      </a:stretch>
                    </p:blipFill>
                    <p:spPr bwMode="auto">
                      <a:xfrm>
                        <a:off x="5860898" y="5386428"/>
                        <a:ext cx="1917700" cy="98583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26845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4EE08986-ABA9-48BE-A121-DF95A1CA3573}"/>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08FB8075-9193-4F44-8853-78DB19F3E1EB}"/>
              </a:ext>
            </a:extLst>
          </p:cNvPr>
          <p:cNvSpPr>
            <a:spLocks noGrp="1"/>
          </p:cNvSpPr>
          <p:nvPr>
            <p:ph type="sldNum" sz="quarter" idx="12"/>
          </p:nvPr>
        </p:nvSpPr>
        <p:spPr/>
        <p:txBody>
          <a:bodyPr/>
          <a:lstStyle/>
          <a:p>
            <a:fld id="{0E81DA72-FED3-491C-8B54-9DCADA948234}" type="slidenum">
              <a:rPr lang="zh-CN" altLang="en-US" smtClean="0"/>
              <a:t>17</a:t>
            </a:fld>
            <a:endParaRPr lang="zh-CN" altLang="en-US"/>
          </a:p>
        </p:txBody>
      </p:sp>
      <p:sp>
        <p:nvSpPr>
          <p:cNvPr id="6" name="文本框 5">
            <a:extLst>
              <a:ext uri="{FF2B5EF4-FFF2-40B4-BE49-F238E27FC236}">
                <a16:creationId xmlns:a16="http://schemas.microsoft.com/office/drawing/2014/main" xmlns="" id="{D8BFBC4F-E712-4B72-AB55-4FB3848F95F7}"/>
              </a:ext>
            </a:extLst>
          </p:cNvPr>
          <p:cNvSpPr txBox="1"/>
          <p:nvPr>
            <p:custDataLst>
              <p:tags r:id="rId2"/>
            </p:custDataLst>
          </p:nvPr>
        </p:nvSpPr>
        <p:spPr>
          <a:xfrm>
            <a:off x="914400" y="635000"/>
            <a:ext cx="7315200" cy="2143125"/>
          </a:xfrm>
          <a:prstGeom prst="rect">
            <a:avLst/>
          </a:prstGeom>
          <a:noFill/>
        </p:spPr>
        <p:txBody>
          <a:bodyPr vert="horz" wrap="square" rtlCol="0" anchor="ctr" anchorCtr="0">
            <a:noAutofit/>
          </a:bodyPr>
          <a:lstStyle/>
          <a:p>
            <a:r>
              <a:rPr lang="zh-CN" altLang="en-US" sz="2600" dirty="0">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从动力学角度求解例</a:t>
            </a:r>
            <a:r>
              <a:rPr lang="en-US" altLang="zh-CN" sz="2600" dirty="0">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3</a:t>
            </a:r>
            <a:endParaRPr lang="zh-CN" altLang="en-US" sz="2600" dirty="0">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endParaRPr>
          </a:p>
        </p:txBody>
      </p:sp>
      <p:sp>
        <p:nvSpPr>
          <p:cNvPr id="7" name="矩形: 圆角 6">
            <a:extLst>
              <a:ext uri="{FF2B5EF4-FFF2-40B4-BE49-F238E27FC236}">
                <a16:creationId xmlns:a16="http://schemas.microsoft.com/office/drawing/2014/main" xmlns="" id="{DE343F01-55DD-4184-BAA4-ADA7F9BB5750}"/>
              </a:ext>
            </a:extLst>
          </p:cNvPr>
          <p:cNvSpPr/>
          <p:nvPr>
            <p:custDataLst>
              <p:tags r:id="rId3"/>
            </p:custDataLst>
          </p:nvPr>
        </p:nvSpPr>
        <p:spPr>
          <a:xfrm>
            <a:off x="6172200" y="6215063"/>
            <a:ext cx="1543050" cy="411480"/>
          </a:xfrm>
          <a:prstGeom prst="roundRect">
            <a:avLst/>
          </a:prstGeom>
          <a:solidFill>
            <a:srgbClr val="808080"/>
          </a:solidFill>
          <a:ln w="381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1">
            <a:noAutofit/>
          </a:bodyPr>
          <a:lstStyle/>
          <a:p>
            <a:pPr algn="ctr"/>
            <a:r>
              <a:rPr lang="zh-CN" altLang="en-US" sz="1600">
                <a:solidFill>
                  <a:srgbClr val="FFFFFF"/>
                </a:solidFill>
                <a:latin typeface="Microsoft Yahei" panose="020B0503020204020204" pitchFamily="34" charset="-122"/>
                <a:ea typeface="Microsoft Yahei" panose="020B0503020204020204" pitchFamily="34" charset="-122"/>
                <a:sym typeface="Microsoft Yahei" panose="020B0503020204020204" pitchFamily="34" charset="-122"/>
              </a:rPr>
              <a:t>作答</a:t>
            </a:r>
          </a:p>
        </p:txBody>
      </p:sp>
      <p:sp>
        <p:nvSpPr>
          <p:cNvPr id="13" name="矩形 12">
            <a:extLst>
              <a:ext uri="{FF2B5EF4-FFF2-40B4-BE49-F238E27FC236}">
                <a16:creationId xmlns:a16="http://schemas.microsoft.com/office/drawing/2014/main" xmlns="" id="{4881A9B3-3154-41AF-B464-376F4B272633}"/>
              </a:ext>
            </a:extLst>
          </p:cNvPr>
          <p:cNvSpPr/>
          <p:nvPr>
            <p:custDataLst>
              <p:tags r:id="rId4"/>
            </p:custDataLst>
          </p:nvPr>
        </p:nvSpPr>
        <p:spPr>
          <a:xfrm>
            <a:off x="0" y="5849303"/>
            <a:ext cx="9144000" cy="365760"/>
          </a:xfrm>
          <a:prstGeom prst="rect">
            <a:avLst/>
          </a:prstGeom>
          <a:solidFill>
            <a:srgbClr val="FBFAE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chorCtr="1">
            <a:noAutofit/>
          </a:bodyPr>
          <a:lstStyle/>
          <a:p>
            <a:r>
              <a:rPr lang="zh-CN" altLang="en-US"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正常使用主观题需</a:t>
            </a:r>
            <a:r>
              <a:rPr lang="en-US" altLang="zh-CN"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2.0</a:t>
            </a:r>
            <a:r>
              <a:rPr lang="zh-CN" altLang="en-US"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以上版本雨课堂</a:t>
            </a:r>
          </a:p>
        </p:txBody>
      </p:sp>
      <p:grpSp>
        <p:nvGrpSpPr>
          <p:cNvPr id="12" name="组合 11">
            <a:extLst>
              <a:ext uri="{FF2B5EF4-FFF2-40B4-BE49-F238E27FC236}">
                <a16:creationId xmlns:a16="http://schemas.microsoft.com/office/drawing/2014/main" xmlns="" id="{66049D74-30F3-4BF4-80DA-BD3CEA2EBF8B}"/>
              </a:ext>
            </a:extLst>
          </p:cNvPr>
          <p:cNvGrpSpPr/>
          <p:nvPr>
            <p:custDataLst>
              <p:tags r:id="rId5"/>
            </p:custDataLst>
          </p:nvPr>
        </p:nvGrpSpPr>
        <p:grpSpPr>
          <a:xfrm>
            <a:off x="0" y="0"/>
            <a:ext cx="9144000" cy="635000"/>
            <a:chOff x="0" y="0"/>
            <a:chExt cx="9144000" cy="635000"/>
          </a:xfrm>
        </p:grpSpPr>
        <p:sp>
          <p:nvSpPr>
            <p:cNvPr id="8" name="TitleBackground">
              <a:extLst>
                <a:ext uri="{FF2B5EF4-FFF2-40B4-BE49-F238E27FC236}">
                  <a16:creationId xmlns:a16="http://schemas.microsoft.com/office/drawing/2014/main" xmlns="" id="{502465B7-C6E1-4765-BD32-34225047C6E9}"/>
                </a:ext>
              </a:extLst>
            </p:cNvPr>
            <p:cNvSpPr/>
            <p:nvPr>
              <p:custDataLst>
                <p:tags r:id="rId7"/>
              </p:custDataLst>
            </p:nvPr>
          </p:nvSpPr>
          <p:spPr>
            <a:xfrm>
              <a:off x="0" y="0"/>
              <a:ext cx="9144000" cy="635000"/>
            </a:xfrm>
            <a:prstGeom prst="rect">
              <a:avLst/>
            </a:prstGeom>
            <a:solidFill>
              <a:srgbClr val="F6F7F8"/>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ColorBlock">
              <a:extLst>
                <a:ext uri="{FF2B5EF4-FFF2-40B4-BE49-F238E27FC236}">
                  <a16:creationId xmlns:a16="http://schemas.microsoft.com/office/drawing/2014/main" xmlns="" id="{DEAA7D5E-6A67-4F99-91E9-B8D009106F58}"/>
                </a:ext>
              </a:extLst>
            </p:cNvPr>
            <p:cNvSpPr/>
            <p:nvPr>
              <p:custDataLst>
                <p:tags r:id="rId8"/>
              </p:custDataLst>
            </p:nvPr>
          </p:nvSpPr>
          <p:spPr>
            <a:xfrm>
              <a:off x="0" y="0"/>
              <a:ext cx="190500" cy="635000"/>
            </a:xfrm>
            <a:prstGeom prst="rect">
              <a:avLst/>
            </a:prstGeom>
            <a:solidFill>
              <a:srgbClr val="639EF4"/>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ypeText">
              <a:extLst>
                <a:ext uri="{FF2B5EF4-FFF2-40B4-BE49-F238E27FC236}">
                  <a16:creationId xmlns:a16="http://schemas.microsoft.com/office/drawing/2014/main" xmlns="" id="{2999DF51-AE49-4D3E-93A4-0BAEFB741209}"/>
                </a:ext>
              </a:extLst>
            </p:cNvPr>
            <p:cNvSpPr txBox="1"/>
            <p:nvPr>
              <p:custDataLst>
                <p:tags r:id="rId9"/>
              </p:custDataLst>
            </p:nvPr>
          </p:nvSpPr>
          <p:spPr>
            <a:xfrm>
              <a:off x="254000" y="0"/>
              <a:ext cx="1905000" cy="635000"/>
            </a:xfrm>
            <a:prstGeom prst="rect">
              <a:avLst/>
            </a:prstGeom>
            <a:noFill/>
          </p:spPr>
          <p:txBody>
            <a:bodyPr vert="horz" wrap="none" rtlCol="0" anchor="ctr" anchorCtr="0">
              <a:noAutofit/>
            </a:bodyPr>
            <a:lstStyle/>
            <a:p>
              <a:r>
                <a:rPr lang="zh-CN" altLang="en-US" sz="2600">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主观题</a:t>
              </a:r>
            </a:p>
          </p:txBody>
        </p:sp>
        <p:sp>
          <p:nvSpPr>
            <p:cNvPr id="11" name="TipText">
              <a:extLst>
                <a:ext uri="{FF2B5EF4-FFF2-40B4-BE49-F238E27FC236}">
                  <a16:creationId xmlns:a16="http://schemas.microsoft.com/office/drawing/2014/main" xmlns="" id="{E5AB234F-72DB-486C-8113-BE474BEC9334}"/>
                </a:ext>
              </a:extLst>
            </p:cNvPr>
            <p:cNvSpPr txBox="1"/>
            <p:nvPr>
              <p:custDataLst>
                <p:tags r:id="rId10"/>
              </p:custDataLst>
            </p:nvPr>
          </p:nvSpPr>
          <p:spPr>
            <a:xfrm>
              <a:off x="1525905" y="109220"/>
              <a:ext cx="2286000" cy="508000"/>
            </a:xfrm>
            <a:prstGeom prst="rect">
              <a:avLst/>
            </a:prstGeom>
            <a:noFill/>
          </p:spPr>
          <p:txBody>
            <a:bodyPr vert="horz" wrap="none" rtlCol="0" anchor="ctr" anchorCtr="0">
              <a:noAutofit/>
            </a:bodyPr>
            <a:lstStyle/>
            <a:p>
              <a:r>
                <a:rPr lang="en-US" altLang="zh-CN" sz="2000">
                  <a:solidFill>
                    <a:srgbClr val="808080"/>
                  </a:solidFill>
                  <a:latin typeface="Microsoft Yahei" panose="020B0503020204020204" pitchFamily="34" charset="-122"/>
                  <a:ea typeface="Microsoft Yahei" panose="020B0503020204020204" pitchFamily="34" charset="-122"/>
                  <a:sym typeface="Microsoft Yahei" panose="020B0503020204020204" pitchFamily="34" charset="-122"/>
                </a:rPr>
                <a:t>10</a:t>
              </a:r>
              <a:r>
                <a:rPr lang="zh-CN" altLang="en-US" sz="2000">
                  <a:solidFill>
                    <a:srgbClr val="808080"/>
                  </a:solidFill>
                  <a:latin typeface="Microsoft Yahei" panose="020B0503020204020204" pitchFamily="34" charset="-122"/>
                  <a:ea typeface="Microsoft Yahei" panose="020B0503020204020204" pitchFamily="34" charset="-122"/>
                  <a:sym typeface="Microsoft Yahei" panose="020B0503020204020204" pitchFamily="34" charset="-122"/>
                </a:rPr>
                <a:t>分</a:t>
              </a:r>
            </a:p>
          </p:txBody>
        </p:sp>
      </p:grpSp>
      <p:pic>
        <p:nvPicPr>
          <p:cNvPr id="5" name="图片 4">
            <a:extLst>
              <a:ext uri="{FF2B5EF4-FFF2-40B4-BE49-F238E27FC236}">
                <a16:creationId xmlns:a16="http://schemas.microsoft.com/office/drawing/2014/main" xmlns="" id="{4C45AB2D-AF89-4406-89D2-5EAE44CC2F42}"/>
              </a:ext>
            </a:extLst>
          </p:cNvPr>
          <p:cNvPicPr>
            <a:picLocks/>
          </p:cNvPicPr>
          <p:nvPr>
            <p:custDataLst>
              <p:tags r:id="rId6"/>
            </p:custDataLst>
          </p:nvPr>
        </p:nvPicPr>
        <p:blipFill>
          <a:blip r:embed="rId12">
            <a:extLst>
              <a:ext uri="{28A0092B-C50C-407E-A947-70E740481C1C}">
                <a14:useLocalDpi xmlns:a14="http://schemas.microsoft.com/office/drawing/2010/main" val="0"/>
              </a:ext>
            </a:extLst>
          </a:blip>
          <a:stretch>
            <a:fillRect/>
          </a:stretch>
        </p:blipFill>
        <p:spPr>
          <a:xfrm>
            <a:off x="7594600" y="63500"/>
            <a:ext cx="1422400" cy="508000"/>
          </a:xfrm>
          <a:prstGeom prst="rect">
            <a:avLst/>
          </a:prstGeom>
        </p:spPr>
      </p:pic>
    </p:spTree>
    <p:custDataLst>
      <p:tags r:id="rId1"/>
    </p:custDataLst>
    <p:extLst>
      <p:ext uri="{BB962C8B-B14F-4D97-AF65-F5344CB8AC3E}">
        <p14:creationId xmlns:p14="http://schemas.microsoft.com/office/powerpoint/2010/main" val="3453329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F090DED0-ED81-414B-BAB5-F930349361E3}"/>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D62C0249-9B50-4181-A760-F0F4D1102F45}"/>
              </a:ext>
            </a:extLst>
          </p:cNvPr>
          <p:cNvSpPr>
            <a:spLocks noGrp="1"/>
          </p:cNvSpPr>
          <p:nvPr>
            <p:ph type="sldNum" sz="quarter" idx="12"/>
          </p:nvPr>
        </p:nvSpPr>
        <p:spPr/>
        <p:txBody>
          <a:bodyPr/>
          <a:lstStyle/>
          <a:p>
            <a:fld id="{0E81DA72-FED3-491C-8B54-9DCADA948234}" type="slidenum">
              <a:rPr lang="zh-CN" altLang="en-US" smtClean="0"/>
              <a:t>18</a:t>
            </a:fld>
            <a:endParaRPr lang="zh-CN" altLang="en-US"/>
          </a:p>
        </p:txBody>
      </p:sp>
      <p:sp>
        <p:nvSpPr>
          <p:cNvPr id="4" name="Text Box 30">
            <a:extLst>
              <a:ext uri="{FF2B5EF4-FFF2-40B4-BE49-F238E27FC236}">
                <a16:creationId xmlns:a16="http://schemas.microsoft.com/office/drawing/2014/main" xmlns="" id="{6D8BCF5C-1431-415B-99FB-49DB9E6ABD04}"/>
              </a:ext>
            </a:extLst>
          </p:cNvPr>
          <p:cNvSpPr txBox="1">
            <a:spLocks noChangeArrowheads="1"/>
          </p:cNvSpPr>
          <p:nvPr/>
        </p:nvSpPr>
        <p:spPr bwMode="auto">
          <a:xfrm>
            <a:off x="389978" y="354585"/>
            <a:ext cx="5593765"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eaLnBrk="0" hangingPunct="0">
              <a:spcBef>
                <a:spcPct val="50000"/>
              </a:spcBef>
              <a:buFont typeface="Marlett" pitchFamily="2" charset="2"/>
              <a:buNone/>
            </a:pPr>
            <a:r>
              <a:rPr kumimoji="1" lang="zh-CN" altLang="en-US" sz="2800" b="1" dirty="0">
                <a:solidFill>
                  <a:srgbClr val="0000FF"/>
                </a:solidFill>
                <a:latin typeface="华文楷体" panose="02010600040101010101" pitchFamily="2" charset="-122"/>
                <a:ea typeface="华文楷体" panose="02010600040101010101" pitchFamily="2" charset="-122"/>
              </a:rPr>
              <a:t>解三：动力学分析</a:t>
            </a:r>
          </a:p>
        </p:txBody>
      </p:sp>
      <p:grpSp>
        <p:nvGrpSpPr>
          <p:cNvPr id="5" name="组合 4">
            <a:extLst>
              <a:ext uri="{FF2B5EF4-FFF2-40B4-BE49-F238E27FC236}">
                <a16:creationId xmlns:a16="http://schemas.microsoft.com/office/drawing/2014/main" xmlns="" id="{92B7F683-3B83-419F-AA51-20EE6155C11D}"/>
              </a:ext>
            </a:extLst>
          </p:cNvPr>
          <p:cNvGrpSpPr/>
          <p:nvPr/>
        </p:nvGrpSpPr>
        <p:grpSpPr>
          <a:xfrm>
            <a:off x="4551002" y="3429000"/>
            <a:ext cx="4220544" cy="2236008"/>
            <a:chOff x="3962400" y="3195638"/>
            <a:chExt cx="4800600" cy="2479689"/>
          </a:xfrm>
        </p:grpSpPr>
        <p:grpSp>
          <p:nvGrpSpPr>
            <p:cNvPr id="6" name="Group 34">
              <a:extLst>
                <a:ext uri="{FF2B5EF4-FFF2-40B4-BE49-F238E27FC236}">
                  <a16:creationId xmlns:a16="http://schemas.microsoft.com/office/drawing/2014/main" xmlns="" id="{963BC471-558C-43A1-846B-8425CD5C3340}"/>
                </a:ext>
              </a:extLst>
            </p:cNvPr>
            <p:cNvGrpSpPr>
              <a:grpSpLocks/>
            </p:cNvGrpSpPr>
            <p:nvPr/>
          </p:nvGrpSpPr>
          <p:grpSpPr bwMode="auto">
            <a:xfrm>
              <a:off x="5878501" y="4391027"/>
              <a:ext cx="754395" cy="1137535"/>
              <a:chOff x="4141" y="3585"/>
              <a:chExt cx="348" cy="536"/>
            </a:xfrm>
          </p:grpSpPr>
          <p:sp>
            <p:nvSpPr>
              <p:cNvPr id="24" name="Line 14">
                <a:extLst>
                  <a:ext uri="{FF2B5EF4-FFF2-40B4-BE49-F238E27FC236}">
                    <a16:creationId xmlns:a16="http://schemas.microsoft.com/office/drawing/2014/main" xmlns="" id="{4CCAF099-190A-4F3E-B1FF-B1942CBCC9CB}"/>
                  </a:ext>
                </a:extLst>
              </p:cNvPr>
              <p:cNvSpPr>
                <a:spLocks noChangeShapeType="1"/>
              </p:cNvSpPr>
              <p:nvPr/>
            </p:nvSpPr>
            <p:spPr bwMode="auto">
              <a:xfrm>
                <a:off x="4141" y="3585"/>
                <a:ext cx="0" cy="480"/>
              </a:xfrm>
              <a:prstGeom prst="line">
                <a:avLst/>
              </a:prstGeom>
              <a:noFill/>
              <a:ln w="38100">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5" name="Object 15">
                <a:extLst>
                  <a:ext uri="{FF2B5EF4-FFF2-40B4-BE49-F238E27FC236}">
                    <a16:creationId xmlns:a16="http://schemas.microsoft.com/office/drawing/2014/main" xmlns="" id="{B38F22AC-8ADA-4C7A-9B06-7E4DE1646637}"/>
                  </a:ext>
                </a:extLst>
              </p:cNvPr>
              <p:cNvGraphicFramePr>
                <a:graphicFrameLocks noChangeAspect="1"/>
              </p:cNvGraphicFramePr>
              <p:nvPr>
                <p:extLst>
                  <p:ext uri="{D42A27DB-BD31-4B8C-83A1-F6EECF244321}">
                    <p14:modId xmlns:p14="http://schemas.microsoft.com/office/powerpoint/2010/main" val="3059554825"/>
                  </p:ext>
                </p:extLst>
              </p:nvPr>
            </p:nvGraphicFramePr>
            <p:xfrm>
              <a:off x="4196" y="3882"/>
              <a:ext cx="293" cy="239"/>
            </p:xfrm>
            <a:graphic>
              <a:graphicData uri="http://schemas.openxmlformats.org/presentationml/2006/ole">
                <mc:AlternateContent xmlns:mc="http://schemas.openxmlformats.org/markup-compatibility/2006">
                  <mc:Choice xmlns:v="urn:schemas-microsoft-com:vml" Requires="v">
                    <p:oleObj spid="_x0000_s27683" name="Equation" r:id="rId3" imgW="253800" imgH="203040" progId="Equation.DSMT4">
                      <p:embed/>
                    </p:oleObj>
                  </mc:Choice>
                  <mc:Fallback>
                    <p:oleObj name="Equation" r:id="rId3" imgW="253800" imgH="203040" progId="Equation.DSMT4">
                      <p:embed/>
                      <p:pic>
                        <p:nvPicPr>
                          <p:cNvPr id="12" name="Object 15">
                            <a:extLst>
                              <a:ext uri="{FF2B5EF4-FFF2-40B4-BE49-F238E27FC236}">
                                <a16:creationId xmlns:a16="http://schemas.microsoft.com/office/drawing/2014/main" xmlns="" id="{313FDB86-CF4D-4A9C-913B-AFD8C146F9A5}"/>
                              </a:ext>
                            </a:extLst>
                          </p:cNvPr>
                          <p:cNvPicPr>
                            <a:picLocks noChangeAspect="1" noChangeArrowheads="1"/>
                          </p:cNvPicPr>
                          <p:nvPr/>
                        </p:nvPicPr>
                        <p:blipFill>
                          <a:blip r:embed="rId4"/>
                          <a:srcRect/>
                          <a:stretch>
                            <a:fillRect/>
                          </a:stretch>
                        </p:blipFill>
                        <p:spPr bwMode="auto">
                          <a:xfrm>
                            <a:off x="4196" y="3882"/>
                            <a:ext cx="293" cy="239"/>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7" name="Group 38">
              <a:extLst>
                <a:ext uri="{FF2B5EF4-FFF2-40B4-BE49-F238E27FC236}">
                  <a16:creationId xmlns:a16="http://schemas.microsoft.com/office/drawing/2014/main" xmlns="" id="{76ED0CDD-A8DB-4BE8-9AF3-0A03272A1169}"/>
                </a:ext>
              </a:extLst>
            </p:cNvPr>
            <p:cNvGrpSpPr>
              <a:grpSpLocks/>
            </p:cNvGrpSpPr>
            <p:nvPr/>
          </p:nvGrpSpPr>
          <p:grpSpPr bwMode="auto">
            <a:xfrm>
              <a:off x="4884697" y="3319806"/>
              <a:ext cx="968412" cy="1044230"/>
              <a:chOff x="4153" y="899"/>
              <a:chExt cx="447" cy="492"/>
            </a:xfrm>
          </p:grpSpPr>
          <p:sp>
            <p:nvSpPr>
              <p:cNvPr id="22" name="Freeform 20">
                <a:extLst>
                  <a:ext uri="{FF2B5EF4-FFF2-40B4-BE49-F238E27FC236}">
                    <a16:creationId xmlns:a16="http://schemas.microsoft.com/office/drawing/2014/main" xmlns="" id="{19EF146C-ADE8-4A25-B7F4-797C6D9236EA}"/>
                  </a:ext>
                </a:extLst>
              </p:cNvPr>
              <p:cNvSpPr>
                <a:spLocks/>
              </p:cNvSpPr>
              <p:nvPr/>
            </p:nvSpPr>
            <p:spPr bwMode="auto">
              <a:xfrm>
                <a:off x="4392" y="1038"/>
                <a:ext cx="208" cy="353"/>
              </a:xfrm>
              <a:custGeom>
                <a:avLst/>
                <a:gdLst>
                  <a:gd name="T0" fmla="*/ 208 w 208"/>
                  <a:gd name="T1" fmla="*/ 353 h 353"/>
                  <a:gd name="T2" fmla="*/ 0 w 208"/>
                  <a:gd name="T3" fmla="*/ 0 h 353"/>
                </a:gdLst>
                <a:ahLst/>
                <a:cxnLst>
                  <a:cxn ang="0">
                    <a:pos x="T0" y="T1"/>
                  </a:cxn>
                  <a:cxn ang="0">
                    <a:pos x="T2" y="T3"/>
                  </a:cxn>
                </a:cxnLst>
                <a:rect l="0" t="0" r="r" b="b"/>
                <a:pathLst>
                  <a:path w="208" h="353">
                    <a:moveTo>
                      <a:pt x="208" y="353"/>
                    </a:moveTo>
                    <a:lnTo>
                      <a:pt x="0" y="0"/>
                    </a:lnTo>
                  </a:path>
                </a:pathLst>
              </a:custGeom>
              <a:noFill/>
              <a:ln w="38100" cap="flat" cmpd="sng">
                <a:solidFill>
                  <a:schemeClr val="tx1"/>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3" name="Object 21">
                <a:extLst>
                  <a:ext uri="{FF2B5EF4-FFF2-40B4-BE49-F238E27FC236}">
                    <a16:creationId xmlns:a16="http://schemas.microsoft.com/office/drawing/2014/main" xmlns="" id="{91CC5840-1EB2-4973-9DE7-E95168322106}"/>
                  </a:ext>
                </a:extLst>
              </p:cNvPr>
              <p:cNvGraphicFramePr>
                <a:graphicFrameLocks noChangeAspect="1"/>
              </p:cNvGraphicFramePr>
              <p:nvPr>
                <p:extLst>
                  <p:ext uri="{D42A27DB-BD31-4B8C-83A1-F6EECF244321}">
                    <p14:modId xmlns:p14="http://schemas.microsoft.com/office/powerpoint/2010/main" val="137128716"/>
                  </p:ext>
                </p:extLst>
              </p:nvPr>
            </p:nvGraphicFramePr>
            <p:xfrm>
              <a:off x="4153" y="899"/>
              <a:ext cx="230" cy="229"/>
            </p:xfrm>
            <a:graphic>
              <a:graphicData uri="http://schemas.openxmlformats.org/presentationml/2006/ole">
                <mc:AlternateContent xmlns:mc="http://schemas.openxmlformats.org/markup-compatibility/2006">
                  <mc:Choice xmlns:v="urn:schemas-microsoft-com:vml" Requires="v">
                    <p:oleObj spid="_x0000_s27684" name="Equation" r:id="rId5" imgW="190440" imgH="190440" progId="Equation.DSMT4">
                      <p:embed/>
                    </p:oleObj>
                  </mc:Choice>
                  <mc:Fallback>
                    <p:oleObj name="Equation" r:id="rId5" imgW="190440" imgH="190440" progId="Equation.DSMT4">
                      <p:embed/>
                      <p:pic>
                        <p:nvPicPr>
                          <p:cNvPr id="18" name="Object 21">
                            <a:extLst>
                              <a:ext uri="{FF2B5EF4-FFF2-40B4-BE49-F238E27FC236}">
                                <a16:creationId xmlns:a16="http://schemas.microsoft.com/office/drawing/2014/main" xmlns="" id="{AFE33094-DDEE-4733-B437-3E0D3EF81A83}"/>
                              </a:ext>
                            </a:extLst>
                          </p:cNvPr>
                          <p:cNvPicPr>
                            <a:picLocks noChangeAspect="1" noChangeArrowheads="1"/>
                          </p:cNvPicPr>
                          <p:nvPr/>
                        </p:nvPicPr>
                        <p:blipFill>
                          <a:blip r:embed="rId6"/>
                          <a:srcRect/>
                          <a:stretch>
                            <a:fillRect/>
                          </a:stretch>
                        </p:blipFill>
                        <p:spPr bwMode="auto">
                          <a:xfrm>
                            <a:off x="4153" y="899"/>
                            <a:ext cx="230" cy="229"/>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8" name="Freeform 23">
              <a:extLst>
                <a:ext uri="{FF2B5EF4-FFF2-40B4-BE49-F238E27FC236}">
                  <a16:creationId xmlns:a16="http://schemas.microsoft.com/office/drawing/2014/main" xmlns="" id="{B88FFEF9-CEF9-4247-AE4C-402422ED75F1}"/>
                </a:ext>
              </a:extLst>
            </p:cNvPr>
            <p:cNvSpPr>
              <a:spLocks/>
            </p:cNvSpPr>
            <p:nvPr/>
          </p:nvSpPr>
          <p:spPr bwMode="auto">
            <a:xfrm>
              <a:off x="3962400" y="4027150"/>
              <a:ext cx="4655456" cy="1639692"/>
            </a:xfrm>
            <a:custGeom>
              <a:avLst/>
              <a:gdLst>
                <a:gd name="T0" fmla="*/ 0 w 2149"/>
                <a:gd name="T1" fmla="*/ 773 h 773"/>
                <a:gd name="T2" fmla="*/ 2149 w 2149"/>
                <a:gd name="T3" fmla="*/ 0 h 773"/>
              </a:gdLst>
              <a:ahLst/>
              <a:cxnLst>
                <a:cxn ang="0">
                  <a:pos x="T0" y="T1"/>
                </a:cxn>
                <a:cxn ang="0">
                  <a:pos x="T2" y="T3"/>
                </a:cxn>
              </a:cxnLst>
              <a:rect l="0" t="0" r="r" b="b"/>
              <a:pathLst>
                <a:path w="2149" h="773">
                  <a:moveTo>
                    <a:pt x="0" y="773"/>
                  </a:moveTo>
                  <a:lnTo>
                    <a:pt x="2149" y="0"/>
                  </a:lnTo>
                </a:path>
              </a:pathLst>
            </a:custGeom>
            <a:noFill/>
            <a:ln w="38100" cap="flat" cmpd="sng">
              <a:solidFill>
                <a:srgbClr val="CC99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9" name="Freeform 24">
              <a:extLst>
                <a:ext uri="{FF2B5EF4-FFF2-40B4-BE49-F238E27FC236}">
                  <a16:creationId xmlns:a16="http://schemas.microsoft.com/office/drawing/2014/main" xmlns="" id="{3585FFD1-4BCC-4647-BE5A-0C9F1266C114}"/>
                </a:ext>
              </a:extLst>
            </p:cNvPr>
            <p:cNvSpPr>
              <a:spLocks/>
            </p:cNvSpPr>
            <p:nvPr/>
          </p:nvSpPr>
          <p:spPr bwMode="auto">
            <a:xfrm>
              <a:off x="3962400" y="5666842"/>
              <a:ext cx="4800600" cy="2121"/>
            </a:xfrm>
            <a:custGeom>
              <a:avLst/>
              <a:gdLst>
                <a:gd name="T0" fmla="*/ 0 w 2216"/>
                <a:gd name="T1" fmla="*/ 0 h 1"/>
                <a:gd name="T2" fmla="*/ 2216 w 2216"/>
                <a:gd name="T3" fmla="*/ 0 h 1"/>
              </a:gdLst>
              <a:ahLst/>
              <a:cxnLst>
                <a:cxn ang="0">
                  <a:pos x="T0" y="T1"/>
                </a:cxn>
                <a:cxn ang="0">
                  <a:pos x="T2" y="T3"/>
                </a:cxn>
              </a:cxnLst>
              <a:rect l="0" t="0" r="r" b="b"/>
              <a:pathLst>
                <a:path w="2216" h="1">
                  <a:moveTo>
                    <a:pt x="0" y="0"/>
                  </a:moveTo>
                  <a:lnTo>
                    <a:pt x="2216" y="0"/>
                  </a:lnTo>
                </a:path>
              </a:pathLst>
            </a:custGeom>
            <a:noFill/>
            <a:ln w="38100" cap="flat" cmpd="sng">
              <a:solidFill>
                <a:srgbClr val="CC99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0" name="Oval 25">
              <a:extLst>
                <a:ext uri="{FF2B5EF4-FFF2-40B4-BE49-F238E27FC236}">
                  <a16:creationId xmlns:a16="http://schemas.microsoft.com/office/drawing/2014/main" xmlns="" id="{4C8FD600-BC5C-4BD4-9283-6527055E9407}"/>
                </a:ext>
              </a:extLst>
            </p:cNvPr>
            <p:cNvSpPr>
              <a:spLocks noChangeArrowheads="1"/>
            </p:cNvSpPr>
            <p:nvPr/>
          </p:nvSpPr>
          <p:spPr bwMode="auto">
            <a:xfrm>
              <a:off x="5340190" y="3859575"/>
              <a:ext cx="1096166" cy="1073330"/>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1" name="Freeform 26">
              <a:extLst>
                <a:ext uri="{FF2B5EF4-FFF2-40B4-BE49-F238E27FC236}">
                  <a16:creationId xmlns:a16="http://schemas.microsoft.com/office/drawing/2014/main" xmlns="" id="{157E4534-5563-40DA-9FA9-7C80E96475DE}"/>
                </a:ext>
              </a:extLst>
            </p:cNvPr>
            <p:cNvSpPr>
              <a:spLocks/>
            </p:cNvSpPr>
            <p:nvPr/>
          </p:nvSpPr>
          <p:spPr bwMode="auto">
            <a:xfrm>
              <a:off x="7983119" y="4241392"/>
              <a:ext cx="34661" cy="1425450"/>
            </a:xfrm>
            <a:custGeom>
              <a:avLst/>
              <a:gdLst>
                <a:gd name="T0" fmla="*/ 16 w 16"/>
                <a:gd name="T1" fmla="*/ 0 h 672"/>
                <a:gd name="T2" fmla="*/ 0 w 16"/>
                <a:gd name="T3" fmla="*/ 672 h 672"/>
              </a:gdLst>
              <a:ahLst/>
              <a:cxnLst>
                <a:cxn ang="0">
                  <a:pos x="T0" y="T1"/>
                </a:cxn>
                <a:cxn ang="0">
                  <a:pos x="T2" y="T3"/>
                </a:cxn>
              </a:cxnLst>
              <a:rect l="0" t="0" r="r" b="b"/>
              <a:pathLst>
                <a:path w="16" h="672">
                  <a:moveTo>
                    <a:pt x="16" y="0"/>
                  </a:moveTo>
                  <a:lnTo>
                    <a:pt x="0" y="672"/>
                  </a:lnTo>
                </a:path>
              </a:pathLst>
            </a:custGeom>
            <a:noFill/>
            <a:ln w="22225" cap="flat" cmpd="sng">
              <a:solidFill>
                <a:schemeClr val="tx1"/>
              </a:solidFill>
              <a:prstDash val="sysDash"/>
              <a:round/>
              <a:headEnd type="arrow"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2" name="Oval 27">
              <a:extLst>
                <a:ext uri="{FF2B5EF4-FFF2-40B4-BE49-F238E27FC236}">
                  <a16:creationId xmlns:a16="http://schemas.microsoft.com/office/drawing/2014/main" xmlns="" id="{FD96D60E-4019-4BC3-8468-177C60DF1990}"/>
                </a:ext>
              </a:extLst>
            </p:cNvPr>
            <p:cNvSpPr>
              <a:spLocks noChangeArrowheads="1"/>
            </p:cNvSpPr>
            <p:nvPr/>
          </p:nvSpPr>
          <p:spPr bwMode="auto">
            <a:xfrm>
              <a:off x="7326719" y="3195638"/>
              <a:ext cx="1096166" cy="1073330"/>
            </a:xfrm>
            <a:prstGeom prst="ellipse">
              <a:avLst/>
            </a:prstGeom>
            <a:noFill/>
            <a:ln w="57150">
              <a:solidFill>
                <a:schemeClr val="tx1"/>
              </a:solidFill>
              <a:prstDash val="sys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3" name="Object 28">
              <a:extLst>
                <a:ext uri="{FF2B5EF4-FFF2-40B4-BE49-F238E27FC236}">
                  <a16:creationId xmlns:a16="http://schemas.microsoft.com/office/drawing/2014/main" xmlns="" id="{EACDB394-FAAD-4EA5-AE01-1A52402772DF}"/>
                </a:ext>
              </a:extLst>
            </p:cNvPr>
            <p:cNvGraphicFramePr>
              <a:graphicFrameLocks noChangeAspect="1"/>
            </p:cNvGraphicFramePr>
            <p:nvPr>
              <p:extLst>
                <p:ext uri="{D42A27DB-BD31-4B8C-83A1-F6EECF244321}">
                  <p14:modId xmlns:p14="http://schemas.microsoft.com/office/powerpoint/2010/main" val="2297473897"/>
                </p:ext>
              </p:extLst>
            </p:nvPr>
          </p:nvGraphicFramePr>
          <p:xfrm>
            <a:off x="4833267" y="5325328"/>
            <a:ext cx="381275" cy="349999"/>
          </p:xfrm>
          <a:graphic>
            <a:graphicData uri="http://schemas.openxmlformats.org/presentationml/2006/ole">
              <mc:AlternateContent xmlns:mc="http://schemas.openxmlformats.org/markup-compatibility/2006">
                <mc:Choice xmlns:v="urn:schemas-microsoft-com:vml" Requires="v">
                  <p:oleObj spid="_x0000_s27685" name="Equation" r:id="rId7" imgW="152280" imgH="139680" progId="Equation.DSMT4">
                    <p:embed/>
                  </p:oleObj>
                </mc:Choice>
                <mc:Fallback>
                  <p:oleObj name="Equation" r:id="rId7" imgW="152280" imgH="139680" progId="Equation.DSMT4">
                    <p:embed/>
                    <p:pic>
                      <p:nvPicPr>
                        <p:cNvPr id="25" name="Object 28">
                          <a:extLst>
                            <a:ext uri="{FF2B5EF4-FFF2-40B4-BE49-F238E27FC236}">
                              <a16:creationId xmlns:a16="http://schemas.microsoft.com/office/drawing/2014/main" xmlns="" id="{E0980DFD-13DF-4004-BD3F-4F684F43F99F}"/>
                            </a:ext>
                          </a:extLst>
                        </p:cNvPr>
                        <p:cNvPicPr>
                          <a:picLocks noChangeAspect="1" noChangeArrowheads="1"/>
                        </p:cNvPicPr>
                        <p:nvPr/>
                      </p:nvPicPr>
                      <p:blipFill>
                        <a:blip r:embed="rId8"/>
                        <a:srcRect/>
                        <a:stretch>
                          <a:fillRect/>
                        </a:stretch>
                      </p:blipFill>
                      <p:spPr bwMode="auto">
                        <a:xfrm>
                          <a:off x="4833267" y="5325328"/>
                          <a:ext cx="381275" cy="349999"/>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 name="Line 29">
              <a:extLst>
                <a:ext uri="{FF2B5EF4-FFF2-40B4-BE49-F238E27FC236}">
                  <a16:creationId xmlns:a16="http://schemas.microsoft.com/office/drawing/2014/main" xmlns="" id="{5CF1FE4F-BBB5-433E-906B-95045D081137}"/>
                </a:ext>
              </a:extLst>
            </p:cNvPr>
            <p:cNvSpPr>
              <a:spLocks noChangeShapeType="1"/>
            </p:cNvSpPr>
            <p:nvPr/>
          </p:nvSpPr>
          <p:spPr bwMode="auto">
            <a:xfrm flipH="1">
              <a:off x="5145219" y="4383513"/>
              <a:ext cx="727889" cy="305454"/>
            </a:xfrm>
            <a:prstGeom prst="line">
              <a:avLst/>
            </a:prstGeom>
            <a:noFill/>
            <a:ln w="38100">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5" name="Object 30">
              <a:extLst>
                <a:ext uri="{FF2B5EF4-FFF2-40B4-BE49-F238E27FC236}">
                  <a16:creationId xmlns:a16="http://schemas.microsoft.com/office/drawing/2014/main" xmlns="" id="{3615AE56-979E-44E5-B356-1A1A7B3EB1FB}"/>
                </a:ext>
              </a:extLst>
            </p:cNvPr>
            <p:cNvGraphicFramePr>
              <a:graphicFrameLocks noChangeAspect="1"/>
            </p:cNvGraphicFramePr>
            <p:nvPr>
              <p:extLst>
                <p:ext uri="{D42A27DB-BD31-4B8C-83A1-F6EECF244321}">
                  <p14:modId xmlns:p14="http://schemas.microsoft.com/office/powerpoint/2010/main" val="1373551113"/>
                </p:ext>
              </p:extLst>
            </p:nvPr>
          </p:nvGraphicFramePr>
          <p:xfrm>
            <a:off x="5920768" y="4243513"/>
            <a:ext cx="450598" cy="345756"/>
          </p:xfrm>
          <a:graphic>
            <a:graphicData uri="http://schemas.openxmlformats.org/presentationml/2006/ole">
              <mc:AlternateContent xmlns:mc="http://schemas.openxmlformats.org/markup-compatibility/2006">
                <mc:Choice xmlns:v="urn:schemas-microsoft-com:vml" Requires="v">
                  <p:oleObj spid="_x0000_s27686" name="公式" r:id="rId9" imgW="164880" imgH="164880" progId="Equation.3">
                    <p:embed/>
                  </p:oleObj>
                </mc:Choice>
                <mc:Fallback>
                  <p:oleObj name="公式" r:id="rId9" imgW="164880" imgH="164880" progId="Equation.3">
                    <p:embed/>
                    <p:pic>
                      <p:nvPicPr>
                        <p:cNvPr id="27" name="Object 30">
                          <a:extLst>
                            <a:ext uri="{FF2B5EF4-FFF2-40B4-BE49-F238E27FC236}">
                              <a16:creationId xmlns:a16="http://schemas.microsoft.com/office/drawing/2014/main" xmlns="" id="{73A9AF0E-CF9F-4BD8-8C82-80332ABEF49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20768" y="4243513"/>
                          <a:ext cx="450598" cy="345756"/>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 name="Object 31">
              <a:extLst>
                <a:ext uri="{FF2B5EF4-FFF2-40B4-BE49-F238E27FC236}">
                  <a16:creationId xmlns:a16="http://schemas.microsoft.com/office/drawing/2014/main" xmlns="" id="{6BC67C00-6956-4383-A77B-9D0F5A1F45F2}"/>
                </a:ext>
              </a:extLst>
            </p:cNvPr>
            <p:cNvGraphicFramePr>
              <a:graphicFrameLocks noChangeAspect="1"/>
            </p:cNvGraphicFramePr>
            <p:nvPr>
              <p:extLst>
                <p:ext uri="{D42A27DB-BD31-4B8C-83A1-F6EECF244321}">
                  <p14:modId xmlns:p14="http://schemas.microsoft.com/office/powerpoint/2010/main" val="997435344"/>
                </p:ext>
              </p:extLst>
            </p:nvPr>
          </p:nvGraphicFramePr>
          <p:xfrm>
            <a:off x="4603635" y="4400483"/>
            <a:ext cx="476594" cy="570604"/>
          </p:xfrm>
          <a:graphic>
            <a:graphicData uri="http://schemas.openxmlformats.org/presentationml/2006/ole">
              <mc:AlternateContent xmlns:mc="http://schemas.openxmlformats.org/markup-compatibility/2006">
                <mc:Choice xmlns:v="urn:schemas-microsoft-com:vml" Requires="v">
                  <p:oleObj spid="_x0000_s27687" name="Equation" r:id="rId11" imgW="190440" imgH="228600" progId="Equation.DSMT4">
                    <p:embed/>
                  </p:oleObj>
                </mc:Choice>
                <mc:Fallback>
                  <p:oleObj name="Equation" r:id="rId11" imgW="190440" imgH="228600" progId="Equation.DSMT4">
                    <p:embed/>
                    <p:pic>
                      <p:nvPicPr>
                        <p:cNvPr id="28" name="Object 31">
                          <a:extLst>
                            <a:ext uri="{FF2B5EF4-FFF2-40B4-BE49-F238E27FC236}">
                              <a16:creationId xmlns:a16="http://schemas.microsoft.com/office/drawing/2014/main" xmlns="" id="{17849011-36E3-4A0A-A73C-6234B99C4BFD}"/>
                            </a:ext>
                          </a:extLst>
                        </p:cNvPr>
                        <p:cNvPicPr>
                          <a:picLocks noChangeAspect="1" noChangeArrowheads="1"/>
                        </p:cNvPicPr>
                        <p:nvPr/>
                      </p:nvPicPr>
                      <p:blipFill>
                        <a:blip r:embed="rId12"/>
                        <a:srcRect/>
                        <a:stretch>
                          <a:fillRect/>
                        </a:stretch>
                      </p:blipFill>
                      <p:spPr bwMode="auto">
                        <a:xfrm>
                          <a:off x="4603635" y="4400483"/>
                          <a:ext cx="476594" cy="570604"/>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Line 32">
              <a:extLst>
                <a:ext uri="{FF2B5EF4-FFF2-40B4-BE49-F238E27FC236}">
                  <a16:creationId xmlns:a16="http://schemas.microsoft.com/office/drawing/2014/main" xmlns="" id="{9F0A5D20-8DB0-4250-8326-E59F77A97474}"/>
                </a:ext>
              </a:extLst>
            </p:cNvPr>
            <p:cNvSpPr>
              <a:spLocks noChangeShapeType="1"/>
            </p:cNvSpPr>
            <p:nvPr/>
          </p:nvSpPr>
          <p:spPr bwMode="auto">
            <a:xfrm>
              <a:off x="5899104" y="4447149"/>
              <a:ext cx="207968" cy="407271"/>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8" name="Object 33">
              <a:extLst>
                <a:ext uri="{FF2B5EF4-FFF2-40B4-BE49-F238E27FC236}">
                  <a16:creationId xmlns:a16="http://schemas.microsoft.com/office/drawing/2014/main" xmlns="" id="{2190859F-5A78-4B29-84D9-19D6256F1D9D}"/>
                </a:ext>
              </a:extLst>
            </p:cNvPr>
            <p:cNvGraphicFramePr>
              <a:graphicFrameLocks noChangeAspect="1"/>
            </p:cNvGraphicFramePr>
            <p:nvPr>
              <p:extLst>
                <p:ext uri="{D42A27DB-BD31-4B8C-83A1-F6EECF244321}">
                  <p14:modId xmlns:p14="http://schemas.microsoft.com/office/powerpoint/2010/main" val="267558753"/>
                </p:ext>
              </p:extLst>
            </p:nvPr>
          </p:nvGraphicFramePr>
          <p:xfrm>
            <a:off x="8036173" y="4732451"/>
            <a:ext cx="316285" cy="443332"/>
          </p:xfrm>
          <a:graphic>
            <a:graphicData uri="http://schemas.openxmlformats.org/presentationml/2006/ole">
              <mc:AlternateContent xmlns:mc="http://schemas.openxmlformats.org/markup-compatibility/2006">
                <mc:Choice xmlns:v="urn:schemas-microsoft-com:vml" Requires="v">
                  <p:oleObj spid="_x0000_s27688" name="Equation" r:id="rId13" imgW="126720" imgH="177480" progId="Equation.DSMT4">
                    <p:embed/>
                  </p:oleObj>
                </mc:Choice>
                <mc:Fallback>
                  <p:oleObj name="Equation" r:id="rId13" imgW="126720" imgH="177480" progId="Equation.DSMT4">
                    <p:embed/>
                    <p:pic>
                      <p:nvPicPr>
                        <p:cNvPr id="30" name="Object 33">
                          <a:extLst>
                            <a:ext uri="{FF2B5EF4-FFF2-40B4-BE49-F238E27FC236}">
                              <a16:creationId xmlns:a16="http://schemas.microsoft.com/office/drawing/2014/main" xmlns="" id="{38AE7E6A-32BF-4D9E-8EE2-BED4D86ABA89}"/>
                            </a:ext>
                          </a:extLst>
                        </p:cNvPr>
                        <p:cNvPicPr>
                          <a:picLocks noChangeAspect="1" noChangeArrowheads="1"/>
                        </p:cNvPicPr>
                        <p:nvPr/>
                      </p:nvPicPr>
                      <p:blipFill>
                        <a:blip r:embed="rId14"/>
                        <a:srcRect/>
                        <a:stretch>
                          <a:fillRect/>
                        </a:stretch>
                      </p:blipFill>
                      <p:spPr bwMode="auto">
                        <a:xfrm>
                          <a:off x="8036173" y="4732451"/>
                          <a:ext cx="316285" cy="443332"/>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9" name="Group 37">
              <a:extLst>
                <a:ext uri="{FF2B5EF4-FFF2-40B4-BE49-F238E27FC236}">
                  <a16:creationId xmlns:a16="http://schemas.microsoft.com/office/drawing/2014/main" xmlns="" id="{32431FA0-9270-4A91-AF98-8177577E52F0}"/>
                </a:ext>
              </a:extLst>
            </p:cNvPr>
            <p:cNvGrpSpPr>
              <a:grpSpLocks/>
            </p:cNvGrpSpPr>
            <p:nvPr/>
          </p:nvGrpSpPr>
          <p:grpSpPr bwMode="auto">
            <a:xfrm>
              <a:off x="6243645" y="3994150"/>
              <a:ext cx="772824" cy="852488"/>
              <a:chOff x="4473" y="587"/>
              <a:chExt cx="357" cy="402"/>
            </a:xfrm>
          </p:grpSpPr>
          <p:sp>
            <p:nvSpPr>
              <p:cNvPr id="20" name="Freeform 18">
                <a:extLst>
                  <a:ext uri="{FF2B5EF4-FFF2-40B4-BE49-F238E27FC236}">
                    <a16:creationId xmlns:a16="http://schemas.microsoft.com/office/drawing/2014/main" xmlns="" id="{4681AD31-CBBF-4DBD-9271-729E788F86F4}"/>
                  </a:ext>
                </a:extLst>
              </p:cNvPr>
              <p:cNvSpPr>
                <a:spLocks/>
              </p:cNvSpPr>
              <p:nvPr/>
            </p:nvSpPr>
            <p:spPr bwMode="auto">
              <a:xfrm>
                <a:off x="4473" y="863"/>
                <a:ext cx="342" cy="126"/>
              </a:xfrm>
              <a:custGeom>
                <a:avLst/>
                <a:gdLst>
                  <a:gd name="T0" fmla="*/ 0 w 342"/>
                  <a:gd name="T1" fmla="*/ 126 h 126"/>
                  <a:gd name="T2" fmla="*/ 342 w 342"/>
                  <a:gd name="T3" fmla="*/ 0 h 126"/>
                </a:gdLst>
                <a:ahLst/>
                <a:cxnLst>
                  <a:cxn ang="0">
                    <a:pos x="T0" y="T1"/>
                  </a:cxn>
                  <a:cxn ang="0">
                    <a:pos x="T2" y="T3"/>
                  </a:cxn>
                </a:cxnLst>
                <a:rect l="0" t="0" r="r" b="b"/>
                <a:pathLst>
                  <a:path w="342" h="126">
                    <a:moveTo>
                      <a:pt x="0" y="126"/>
                    </a:moveTo>
                    <a:lnTo>
                      <a:pt x="342" y="0"/>
                    </a:lnTo>
                  </a:path>
                </a:pathLst>
              </a:custGeom>
              <a:noFill/>
              <a:ln w="38100" cap="flat" cmpd="sng">
                <a:solidFill>
                  <a:srgbClr val="9900CC"/>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1" name="Object 17">
                <a:extLst>
                  <a:ext uri="{FF2B5EF4-FFF2-40B4-BE49-F238E27FC236}">
                    <a16:creationId xmlns:a16="http://schemas.microsoft.com/office/drawing/2014/main" xmlns="" id="{EA7B3716-89DC-4600-B2FA-39AFA53A8DFF}"/>
                  </a:ext>
                </a:extLst>
              </p:cNvPr>
              <p:cNvGraphicFramePr>
                <a:graphicFrameLocks noChangeAspect="1"/>
              </p:cNvGraphicFramePr>
              <p:nvPr>
                <p:extLst>
                  <p:ext uri="{D42A27DB-BD31-4B8C-83A1-F6EECF244321}">
                    <p14:modId xmlns:p14="http://schemas.microsoft.com/office/powerpoint/2010/main" val="1374086800"/>
                  </p:ext>
                </p:extLst>
              </p:nvPr>
            </p:nvGraphicFramePr>
            <p:xfrm>
              <a:off x="4625" y="587"/>
              <a:ext cx="205" cy="284"/>
            </p:xfrm>
            <a:graphic>
              <a:graphicData uri="http://schemas.openxmlformats.org/presentationml/2006/ole">
                <mc:AlternateContent xmlns:mc="http://schemas.openxmlformats.org/markup-compatibility/2006">
                  <mc:Choice xmlns:v="urn:schemas-microsoft-com:vml" Requires="v">
                    <p:oleObj spid="_x0000_s27689" name="Equation" r:id="rId15" imgW="177480" imgH="241200" progId="Equation.DSMT4">
                      <p:embed/>
                    </p:oleObj>
                  </mc:Choice>
                  <mc:Fallback>
                    <p:oleObj name="Equation" r:id="rId15" imgW="177480" imgH="241200" progId="Equation.DSMT4">
                      <p:embed/>
                      <p:pic>
                        <p:nvPicPr>
                          <p:cNvPr id="14" name="Object 17">
                            <a:extLst>
                              <a:ext uri="{FF2B5EF4-FFF2-40B4-BE49-F238E27FC236}">
                                <a16:creationId xmlns:a16="http://schemas.microsoft.com/office/drawing/2014/main" xmlns="" id="{8820C21F-DEBC-4495-A41E-419F94AD67BF}"/>
                              </a:ext>
                            </a:extLst>
                          </p:cNvPr>
                          <p:cNvPicPr>
                            <a:picLocks noChangeAspect="1" noChangeArrowheads="1"/>
                          </p:cNvPicPr>
                          <p:nvPr/>
                        </p:nvPicPr>
                        <p:blipFill>
                          <a:blip r:embed="rId16"/>
                          <a:srcRect/>
                          <a:stretch>
                            <a:fillRect/>
                          </a:stretch>
                        </p:blipFill>
                        <p:spPr bwMode="auto">
                          <a:xfrm>
                            <a:off x="4625" y="587"/>
                            <a:ext cx="205" cy="284"/>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sp>
        <p:nvSpPr>
          <p:cNvPr id="26" name="文本框 25">
            <a:extLst>
              <a:ext uri="{FF2B5EF4-FFF2-40B4-BE49-F238E27FC236}">
                <a16:creationId xmlns:a16="http://schemas.microsoft.com/office/drawing/2014/main" xmlns="" id="{2AE4C8F5-A9A3-4614-AEBA-66FBCE863613}"/>
              </a:ext>
            </a:extLst>
          </p:cNvPr>
          <p:cNvSpPr txBox="1"/>
          <p:nvPr/>
        </p:nvSpPr>
        <p:spPr>
          <a:xfrm>
            <a:off x="389978" y="969858"/>
            <a:ext cx="2613099" cy="523220"/>
          </a:xfrm>
          <a:prstGeom prst="rect">
            <a:avLst/>
          </a:prstGeom>
          <a:noFill/>
        </p:spPr>
        <p:txBody>
          <a:bodyPr wrap="square" rtlCol="0">
            <a:spAutoFit/>
          </a:bodyPr>
          <a:lstStyle/>
          <a:p>
            <a:r>
              <a:rPr lang="zh-CN" altLang="en-US" sz="2800" b="1" dirty="0">
                <a:latin typeface="华文楷体" panose="02010600040101010101" pitchFamily="2" charset="-122"/>
                <a:ea typeface="华文楷体" panose="02010600040101010101" pitchFamily="2" charset="-122"/>
              </a:rPr>
              <a:t>质心运动定理</a:t>
            </a:r>
          </a:p>
        </p:txBody>
      </p:sp>
      <p:graphicFrame>
        <p:nvGraphicFramePr>
          <p:cNvPr id="27" name="对象 26">
            <a:extLst>
              <a:ext uri="{FF2B5EF4-FFF2-40B4-BE49-F238E27FC236}">
                <a16:creationId xmlns:a16="http://schemas.microsoft.com/office/drawing/2014/main" xmlns="" id="{D22F2793-D617-42E3-97AD-EB7242A6A9AB}"/>
              </a:ext>
            </a:extLst>
          </p:cNvPr>
          <p:cNvGraphicFramePr>
            <a:graphicFrameLocks noChangeAspect="1"/>
          </p:cNvGraphicFramePr>
          <p:nvPr>
            <p:extLst>
              <p:ext uri="{D42A27DB-BD31-4B8C-83A1-F6EECF244321}">
                <p14:modId xmlns:p14="http://schemas.microsoft.com/office/powerpoint/2010/main" val="4279600358"/>
              </p:ext>
            </p:extLst>
          </p:nvPr>
        </p:nvGraphicFramePr>
        <p:xfrm>
          <a:off x="451597" y="1571188"/>
          <a:ext cx="2735263" cy="534987"/>
        </p:xfrm>
        <a:graphic>
          <a:graphicData uri="http://schemas.openxmlformats.org/presentationml/2006/ole">
            <mc:AlternateContent xmlns:mc="http://schemas.openxmlformats.org/markup-compatibility/2006">
              <mc:Choice xmlns:v="urn:schemas-microsoft-com:vml" Requires="v">
                <p:oleObj spid="_x0000_s27690" name="Equation" r:id="rId17" imgW="1231560" imgH="241200" progId="Equation.DSMT4">
                  <p:embed/>
                </p:oleObj>
              </mc:Choice>
              <mc:Fallback>
                <p:oleObj name="Equation" r:id="rId17" imgW="1231560" imgH="241200" progId="Equation.DSMT4">
                  <p:embed/>
                  <p:pic>
                    <p:nvPicPr>
                      <p:cNvPr id="25" name="对象 24"/>
                      <p:cNvPicPr/>
                      <p:nvPr/>
                    </p:nvPicPr>
                    <p:blipFill>
                      <a:blip r:embed="rId18"/>
                      <a:stretch>
                        <a:fillRect/>
                      </a:stretch>
                    </p:blipFill>
                    <p:spPr>
                      <a:xfrm>
                        <a:off x="451597" y="1571188"/>
                        <a:ext cx="2735263" cy="534987"/>
                      </a:xfrm>
                      <a:prstGeom prst="rect">
                        <a:avLst/>
                      </a:prstGeom>
                    </p:spPr>
                  </p:pic>
                </p:oleObj>
              </mc:Fallback>
            </mc:AlternateContent>
          </a:graphicData>
        </a:graphic>
      </p:graphicFrame>
      <p:graphicFrame>
        <p:nvGraphicFramePr>
          <p:cNvPr id="28" name="对象 27">
            <a:extLst>
              <a:ext uri="{FF2B5EF4-FFF2-40B4-BE49-F238E27FC236}">
                <a16:creationId xmlns:a16="http://schemas.microsoft.com/office/drawing/2014/main" xmlns="" id="{91A29F50-5CD8-4F64-8CF4-4939EFE97BDB}"/>
              </a:ext>
            </a:extLst>
          </p:cNvPr>
          <p:cNvGraphicFramePr>
            <a:graphicFrameLocks noChangeAspect="1"/>
          </p:cNvGraphicFramePr>
          <p:nvPr>
            <p:extLst>
              <p:ext uri="{D42A27DB-BD31-4B8C-83A1-F6EECF244321}">
                <p14:modId xmlns:p14="http://schemas.microsoft.com/office/powerpoint/2010/main" val="2672206334"/>
              </p:ext>
            </p:extLst>
          </p:nvPr>
        </p:nvGraphicFramePr>
        <p:xfrm>
          <a:off x="3598655" y="1598175"/>
          <a:ext cx="3127375" cy="508000"/>
        </p:xfrm>
        <a:graphic>
          <a:graphicData uri="http://schemas.openxmlformats.org/presentationml/2006/ole">
            <mc:AlternateContent xmlns:mc="http://schemas.openxmlformats.org/markup-compatibility/2006">
              <mc:Choice xmlns:v="urn:schemas-microsoft-com:vml" Requires="v">
                <p:oleObj spid="_x0000_s27691" name="Equation" r:id="rId19" imgW="1409400" imgH="228600" progId="Equation.DSMT4">
                  <p:embed/>
                </p:oleObj>
              </mc:Choice>
              <mc:Fallback>
                <p:oleObj name="Equation" r:id="rId19" imgW="1409400" imgH="228600" progId="Equation.DSMT4">
                  <p:embed/>
                  <p:pic>
                    <p:nvPicPr>
                      <p:cNvPr id="26" name="对象 25"/>
                      <p:cNvPicPr/>
                      <p:nvPr/>
                    </p:nvPicPr>
                    <p:blipFill>
                      <a:blip r:embed="rId20"/>
                      <a:stretch>
                        <a:fillRect/>
                      </a:stretch>
                    </p:blipFill>
                    <p:spPr>
                      <a:xfrm>
                        <a:off x="3598655" y="1598175"/>
                        <a:ext cx="3127375" cy="508000"/>
                      </a:xfrm>
                      <a:prstGeom prst="rect">
                        <a:avLst/>
                      </a:prstGeom>
                    </p:spPr>
                  </p:pic>
                </p:oleObj>
              </mc:Fallback>
            </mc:AlternateContent>
          </a:graphicData>
        </a:graphic>
      </p:graphicFrame>
      <p:sp>
        <p:nvSpPr>
          <p:cNvPr id="29" name="文本框 28">
            <a:extLst>
              <a:ext uri="{FF2B5EF4-FFF2-40B4-BE49-F238E27FC236}">
                <a16:creationId xmlns:a16="http://schemas.microsoft.com/office/drawing/2014/main" xmlns="" id="{7059304F-FCFF-4F29-8FA7-C8B54EFE9E40}"/>
              </a:ext>
            </a:extLst>
          </p:cNvPr>
          <p:cNvSpPr txBox="1"/>
          <p:nvPr/>
        </p:nvSpPr>
        <p:spPr>
          <a:xfrm>
            <a:off x="396392" y="2254480"/>
            <a:ext cx="4579316" cy="523220"/>
          </a:xfrm>
          <a:prstGeom prst="rect">
            <a:avLst/>
          </a:prstGeom>
          <a:noFill/>
        </p:spPr>
        <p:txBody>
          <a:bodyPr wrap="square" rtlCol="0">
            <a:spAutoFit/>
          </a:bodyPr>
          <a:lstStyle/>
          <a:p>
            <a:r>
              <a:rPr lang="zh-CN" altLang="en-US" sz="2800" b="1" dirty="0">
                <a:latin typeface="华文楷体" panose="02010600040101010101" pitchFamily="2" charset="-122"/>
                <a:ea typeface="华文楷体" panose="02010600040101010101" pitchFamily="2" charset="-122"/>
              </a:rPr>
              <a:t>质心参考系，定轴转动定律</a:t>
            </a:r>
          </a:p>
        </p:txBody>
      </p:sp>
      <p:graphicFrame>
        <p:nvGraphicFramePr>
          <p:cNvPr id="30" name="对象 29">
            <a:extLst>
              <a:ext uri="{FF2B5EF4-FFF2-40B4-BE49-F238E27FC236}">
                <a16:creationId xmlns:a16="http://schemas.microsoft.com/office/drawing/2014/main" xmlns="" id="{4804D227-56B9-4194-AE57-B10992BCCAFA}"/>
              </a:ext>
            </a:extLst>
          </p:cNvPr>
          <p:cNvGraphicFramePr>
            <a:graphicFrameLocks noChangeAspect="1"/>
          </p:cNvGraphicFramePr>
          <p:nvPr>
            <p:extLst>
              <p:ext uri="{D42A27DB-BD31-4B8C-83A1-F6EECF244321}">
                <p14:modId xmlns:p14="http://schemas.microsoft.com/office/powerpoint/2010/main" val="28777153"/>
              </p:ext>
            </p:extLst>
          </p:nvPr>
        </p:nvGraphicFramePr>
        <p:xfrm>
          <a:off x="1657350" y="2855794"/>
          <a:ext cx="1437761" cy="507492"/>
        </p:xfrm>
        <a:graphic>
          <a:graphicData uri="http://schemas.openxmlformats.org/presentationml/2006/ole">
            <mc:AlternateContent xmlns:mc="http://schemas.openxmlformats.org/markup-compatibility/2006">
              <mc:Choice xmlns:v="urn:schemas-microsoft-com:vml" Requires="v">
                <p:oleObj spid="_x0000_s27692" name="Equation" r:id="rId21" imgW="647640" imgH="228600" progId="Equation.DSMT4">
                  <p:embed/>
                </p:oleObj>
              </mc:Choice>
              <mc:Fallback>
                <p:oleObj name="Equation" r:id="rId21" imgW="647640" imgH="228600" progId="Equation.DSMT4">
                  <p:embed/>
                  <p:pic>
                    <p:nvPicPr>
                      <p:cNvPr id="28" name="对象 27"/>
                      <p:cNvPicPr/>
                      <p:nvPr/>
                    </p:nvPicPr>
                    <p:blipFill>
                      <a:blip r:embed="rId22"/>
                      <a:stretch>
                        <a:fillRect/>
                      </a:stretch>
                    </p:blipFill>
                    <p:spPr>
                      <a:xfrm>
                        <a:off x="1657350" y="2855794"/>
                        <a:ext cx="1437761" cy="507492"/>
                      </a:xfrm>
                      <a:prstGeom prst="rect">
                        <a:avLst/>
                      </a:prstGeom>
                    </p:spPr>
                  </p:pic>
                </p:oleObj>
              </mc:Fallback>
            </mc:AlternateContent>
          </a:graphicData>
        </a:graphic>
      </p:graphicFrame>
      <p:graphicFrame>
        <p:nvGraphicFramePr>
          <p:cNvPr id="31" name="对象 30">
            <a:extLst>
              <a:ext uri="{FF2B5EF4-FFF2-40B4-BE49-F238E27FC236}">
                <a16:creationId xmlns:a16="http://schemas.microsoft.com/office/drawing/2014/main" xmlns="" id="{066DE79E-613B-4413-9DE2-C02824FDA45F}"/>
              </a:ext>
            </a:extLst>
          </p:cNvPr>
          <p:cNvGraphicFramePr>
            <a:graphicFrameLocks noChangeAspect="1"/>
          </p:cNvGraphicFramePr>
          <p:nvPr>
            <p:extLst>
              <p:ext uri="{D42A27DB-BD31-4B8C-83A1-F6EECF244321}">
                <p14:modId xmlns:p14="http://schemas.microsoft.com/office/powerpoint/2010/main" val="900106703"/>
              </p:ext>
            </p:extLst>
          </p:nvPr>
        </p:nvGraphicFramePr>
        <p:xfrm>
          <a:off x="584364" y="3539021"/>
          <a:ext cx="1550988" cy="506412"/>
        </p:xfrm>
        <a:graphic>
          <a:graphicData uri="http://schemas.openxmlformats.org/presentationml/2006/ole">
            <mc:AlternateContent xmlns:mc="http://schemas.openxmlformats.org/markup-compatibility/2006">
              <mc:Choice xmlns:v="urn:schemas-microsoft-com:vml" Requires="v">
                <p:oleObj spid="_x0000_s27693" name="Equation" r:id="rId23" imgW="698400" imgH="228600" progId="Equation.DSMT4">
                  <p:embed/>
                </p:oleObj>
              </mc:Choice>
              <mc:Fallback>
                <p:oleObj name="Equation" r:id="rId23" imgW="698400" imgH="228600" progId="Equation.DSMT4">
                  <p:embed/>
                  <p:pic>
                    <p:nvPicPr>
                      <p:cNvPr id="29" name="对象 28"/>
                      <p:cNvPicPr/>
                      <p:nvPr/>
                    </p:nvPicPr>
                    <p:blipFill>
                      <a:blip r:embed="rId24"/>
                      <a:stretch>
                        <a:fillRect/>
                      </a:stretch>
                    </p:blipFill>
                    <p:spPr>
                      <a:xfrm>
                        <a:off x="584364" y="3539021"/>
                        <a:ext cx="1550988" cy="506412"/>
                      </a:xfrm>
                      <a:prstGeom prst="rect">
                        <a:avLst/>
                      </a:prstGeom>
                    </p:spPr>
                  </p:pic>
                </p:oleObj>
              </mc:Fallback>
            </mc:AlternateContent>
          </a:graphicData>
        </a:graphic>
      </p:graphicFrame>
      <p:graphicFrame>
        <p:nvGraphicFramePr>
          <p:cNvPr id="32" name="对象 31">
            <a:extLst>
              <a:ext uri="{FF2B5EF4-FFF2-40B4-BE49-F238E27FC236}">
                <a16:creationId xmlns:a16="http://schemas.microsoft.com/office/drawing/2014/main" xmlns="" id="{61C79FFE-C374-48BF-9031-3702C0856FAA}"/>
              </a:ext>
            </a:extLst>
          </p:cNvPr>
          <p:cNvGraphicFramePr>
            <a:graphicFrameLocks noChangeAspect="1"/>
          </p:cNvGraphicFramePr>
          <p:nvPr>
            <p:extLst>
              <p:ext uri="{D42A27DB-BD31-4B8C-83A1-F6EECF244321}">
                <p14:modId xmlns:p14="http://schemas.microsoft.com/office/powerpoint/2010/main" val="1339376656"/>
              </p:ext>
            </p:extLst>
          </p:nvPr>
        </p:nvGraphicFramePr>
        <p:xfrm>
          <a:off x="2624164" y="3380010"/>
          <a:ext cx="1522476" cy="873526"/>
        </p:xfrm>
        <a:graphic>
          <a:graphicData uri="http://schemas.openxmlformats.org/presentationml/2006/ole">
            <mc:AlternateContent xmlns:mc="http://schemas.openxmlformats.org/markup-compatibility/2006">
              <mc:Choice xmlns:v="urn:schemas-microsoft-com:vml" Requires="v">
                <p:oleObj spid="_x0000_s27694" name="Equation" r:id="rId25" imgW="685800" imgH="393480" progId="Equation.DSMT4">
                  <p:embed/>
                </p:oleObj>
              </mc:Choice>
              <mc:Fallback>
                <p:oleObj name="Equation" r:id="rId25" imgW="685800" imgH="393480" progId="Equation.DSMT4">
                  <p:embed/>
                  <p:pic>
                    <p:nvPicPr>
                      <p:cNvPr id="30" name="对象 29"/>
                      <p:cNvPicPr/>
                      <p:nvPr/>
                    </p:nvPicPr>
                    <p:blipFill>
                      <a:blip r:embed="rId26"/>
                      <a:stretch>
                        <a:fillRect/>
                      </a:stretch>
                    </p:blipFill>
                    <p:spPr>
                      <a:xfrm>
                        <a:off x="2624164" y="3380010"/>
                        <a:ext cx="1522476" cy="873526"/>
                      </a:xfrm>
                      <a:prstGeom prst="rect">
                        <a:avLst/>
                      </a:prstGeom>
                    </p:spPr>
                  </p:pic>
                </p:oleObj>
              </mc:Fallback>
            </mc:AlternateContent>
          </a:graphicData>
        </a:graphic>
      </p:graphicFrame>
      <p:graphicFrame>
        <p:nvGraphicFramePr>
          <p:cNvPr id="33" name="对象 32">
            <a:extLst>
              <a:ext uri="{FF2B5EF4-FFF2-40B4-BE49-F238E27FC236}">
                <a16:creationId xmlns:a16="http://schemas.microsoft.com/office/drawing/2014/main" xmlns="" id="{901FC208-2E90-4A4D-8556-85493F85954D}"/>
              </a:ext>
            </a:extLst>
          </p:cNvPr>
          <p:cNvGraphicFramePr>
            <a:graphicFrameLocks noChangeAspect="1"/>
          </p:cNvGraphicFramePr>
          <p:nvPr>
            <p:extLst>
              <p:ext uri="{D42A27DB-BD31-4B8C-83A1-F6EECF244321}">
                <p14:modId xmlns:p14="http://schemas.microsoft.com/office/powerpoint/2010/main" val="4204950250"/>
              </p:ext>
            </p:extLst>
          </p:nvPr>
        </p:nvGraphicFramePr>
        <p:xfrm>
          <a:off x="1213433" y="4078881"/>
          <a:ext cx="2254250" cy="873125"/>
        </p:xfrm>
        <a:graphic>
          <a:graphicData uri="http://schemas.openxmlformats.org/presentationml/2006/ole">
            <mc:AlternateContent xmlns:mc="http://schemas.openxmlformats.org/markup-compatibility/2006">
              <mc:Choice xmlns:v="urn:schemas-microsoft-com:vml" Requires="v">
                <p:oleObj spid="_x0000_s27695" name="Equation" r:id="rId27" imgW="1015920" imgH="393480" progId="Equation.DSMT4">
                  <p:embed/>
                </p:oleObj>
              </mc:Choice>
              <mc:Fallback>
                <p:oleObj name="Equation" r:id="rId27" imgW="1015920" imgH="393480" progId="Equation.DSMT4">
                  <p:embed/>
                  <p:pic>
                    <p:nvPicPr>
                      <p:cNvPr id="31" name="对象 30"/>
                      <p:cNvPicPr/>
                      <p:nvPr/>
                    </p:nvPicPr>
                    <p:blipFill>
                      <a:blip r:embed="rId28"/>
                      <a:stretch>
                        <a:fillRect/>
                      </a:stretch>
                    </p:blipFill>
                    <p:spPr>
                      <a:xfrm>
                        <a:off x="1213433" y="4078881"/>
                        <a:ext cx="2254250" cy="873125"/>
                      </a:xfrm>
                      <a:prstGeom prst="rect">
                        <a:avLst/>
                      </a:prstGeom>
                    </p:spPr>
                  </p:pic>
                </p:oleObj>
              </mc:Fallback>
            </mc:AlternateContent>
          </a:graphicData>
        </a:graphic>
      </p:graphicFrame>
      <p:graphicFrame>
        <p:nvGraphicFramePr>
          <p:cNvPr id="34" name="对象 33">
            <a:extLst>
              <a:ext uri="{FF2B5EF4-FFF2-40B4-BE49-F238E27FC236}">
                <a16:creationId xmlns:a16="http://schemas.microsoft.com/office/drawing/2014/main" xmlns="" id="{685272AD-EFC5-45CD-9E05-4EBDB9361307}"/>
              </a:ext>
            </a:extLst>
          </p:cNvPr>
          <p:cNvGraphicFramePr>
            <a:graphicFrameLocks noChangeAspect="1"/>
          </p:cNvGraphicFramePr>
          <p:nvPr>
            <p:extLst>
              <p:ext uri="{D42A27DB-BD31-4B8C-83A1-F6EECF244321}">
                <p14:modId xmlns:p14="http://schemas.microsoft.com/office/powerpoint/2010/main" val="1236738018"/>
              </p:ext>
            </p:extLst>
          </p:nvPr>
        </p:nvGraphicFramePr>
        <p:xfrm>
          <a:off x="359446" y="5108405"/>
          <a:ext cx="3835400" cy="985838"/>
        </p:xfrm>
        <a:graphic>
          <a:graphicData uri="http://schemas.openxmlformats.org/presentationml/2006/ole">
            <mc:AlternateContent xmlns:mc="http://schemas.openxmlformats.org/markup-compatibility/2006">
              <mc:Choice xmlns:v="urn:schemas-microsoft-com:vml" Requires="v">
                <p:oleObj spid="_x0000_s27696" name="Equation" r:id="rId29" imgW="1726920" imgH="444240" progId="Equation.DSMT4">
                  <p:embed/>
                </p:oleObj>
              </mc:Choice>
              <mc:Fallback>
                <p:oleObj name="Equation" r:id="rId29" imgW="1726920" imgH="444240" progId="Equation.DSMT4">
                  <p:embed/>
                  <p:pic>
                    <p:nvPicPr>
                      <p:cNvPr id="32" name="对象 31"/>
                      <p:cNvPicPr/>
                      <p:nvPr/>
                    </p:nvPicPr>
                    <p:blipFill>
                      <a:blip r:embed="rId30"/>
                      <a:stretch>
                        <a:fillRect/>
                      </a:stretch>
                    </p:blipFill>
                    <p:spPr>
                      <a:xfrm>
                        <a:off x="359446" y="5108405"/>
                        <a:ext cx="3835400" cy="985838"/>
                      </a:xfrm>
                      <a:prstGeom prst="rect">
                        <a:avLst/>
                      </a:prstGeom>
                    </p:spPr>
                  </p:pic>
                </p:oleObj>
              </mc:Fallback>
            </mc:AlternateContent>
          </a:graphicData>
        </a:graphic>
      </p:graphicFrame>
    </p:spTree>
    <p:extLst>
      <p:ext uri="{BB962C8B-B14F-4D97-AF65-F5344CB8AC3E}">
        <p14:creationId xmlns:p14="http://schemas.microsoft.com/office/powerpoint/2010/main" val="3019086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left)">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left)">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left)">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wipe(left)">
                                      <p:cBhvr>
                                        <p:cTn id="37" dur="500"/>
                                        <p:tgtEl>
                                          <p:spTgt spid="3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wipe(left)">
                                      <p:cBhvr>
                                        <p:cTn id="42" dur="5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left)">
                                      <p:cBhvr>
                                        <p:cTn id="47" dur="500"/>
                                        <p:tgtEl>
                                          <p:spTgt spid="3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wipe(left)">
                                      <p:cBhvr>
                                        <p:cTn id="5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P spid="2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EB17A80D-A3A2-419B-9674-85DB81586E3C}"/>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E66AA5A2-06F3-4072-A1A4-8645E101123C}"/>
              </a:ext>
            </a:extLst>
          </p:cNvPr>
          <p:cNvSpPr>
            <a:spLocks noGrp="1"/>
          </p:cNvSpPr>
          <p:nvPr>
            <p:ph type="sldNum" sz="quarter" idx="12"/>
          </p:nvPr>
        </p:nvSpPr>
        <p:spPr/>
        <p:txBody>
          <a:bodyPr/>
          <a:lstStyle/>
          <a:p>
            <a:fld id="{0E81DA72-FED3-491C-8B54-9DCADA948234}" type="slidenum">
              <a:rPr lang="zh-CN" altLang="en-US" smtClean="0"/>
              <a:t>19</a:t>
            </a:fld>
            <a:endParaRPr lang="zh-CN" altLang="en-US"/>
          </a:p>
        </p:txBody>
      </p:sp>
      <p:sp>
        <p:nvSpPr>
          <p:cNvPr id="4" name="矩形 3">
            <a:extLst>
              <a:ext uri="{FF2B5EF4-FFF2-40B4-BE49-F238E27FC236}">
                <a16:creationId xmlns:a16="http://schemas.microsoft.com/office/drawing/2014/main" xmlns="" id="{46F6FA5F-3E38-4D13-AD1E-998A25457B38}"/>
              </a:ext>
            </a:extLst>
          </p:cNvPr>
          <p:cNvSpPr/>
          <p:nvPr/>
        </p:nvSpPr>
        <p:spPr>
          <a:xfrm>
            <a:off x="330452" y="320457"/>
            <a:ext cx="5635782" cy="3108543"/>
          </a:xfrm>
          <a:prstGeom prst="rect">
            <a:avLst/>
          </a:prstGeom>
        </p:spPr>
        <p:txBody>
          <a:bodyPr wrap="square">
            <a:spAutoFit/>
          </a:bodyPr>
          <a:lstStyle/>
          <a:p>
            <a:pPr marR="214630" algn="just">
              <a:spcAft>
                <a:spcPts val="0"/>
              </a:spcAft>
            </a:pPr>
            <a:r>
              <a:rPr lang="zh-CN" altLang="en-US"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lang="en-US"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4</a:t>
            </a:r>
            <a:r>
              <a:rPr lang="zh-CN" altLang="en-US"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lang="zh-CN"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如图所示，</a:t>
            </a:r>
            <a:r>
              <a:rPr lang="en-US"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AB</a:t>
            </a:r>
            <a:r>
              <a:rPr lang="zh-CN"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两个轮子（圆盘）的质量分别为</a:t>
            </a:r>
            <a:r>
              <a:rPr lang="en-US" altLang="zh-CN" sz="2800" b="1" i="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lang="en-US" altLang="zh-CN" sz="2800" b="1" kern="100"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1</a:t>
            </a:r>
            <a:r>
              <a:rPr lang="zh-CN"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800" b="1" i="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lang="en-US" altLang="zh-CN" sz="2800" b="1" kern="100"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a:t>
            </a:r>
            <a:r>
              <a:rPr lang="zh-CN"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，半径分别为</a:t>
            </a:r>
            <a:r>
              <a:rPr lang="en-US" altLang="zh-CN" sz="2800" b="1" i="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r</a:t>
            </a:r>
            <a:r>
              <a:rPr lang="en-US" altLang="zh-CN" sz="2800" b="1" kern="100"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1</a:t>
            </a:r>
            <a:r>
              <a:rPr lang="zh-CN"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和</a:t>
            </a:r>
            <a:r>
              <a:rPr lang="en-US" altLang="zh-CN" sz="2800" b="1" i="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r</a:t>
            </a:r>
            <a:r>
              <a:rPr lang="en-US" altLang="zh-CN" sz="2800" b="1" kern="100"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a:t>
            </a:r>
            <a:r>
              <a:rPr lang="zh-CN"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用</a:t>
            </a:r>
            <a:r>
              <a:rPr lang="zh-CN"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一个细绳绕在两轮上，并按图所示连接，其中轮</a:t>
            </a:r>
            <a:r>
              <a:rPr lang="en-US"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a:t>
            </a:r>
            <a:r>
              <a:rPr lang="zh-CN"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绕固定轴</a:t>
            </a:r>
            <a:r>
              <a:rPr lang="en-US" altLang="zh-CN" sz="2800" b="1" i="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O</a:t>
            </a:r>
            <a:r>
              <a:rPr lang="zh-CN"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转动。</a:t>
            </a:r>
            <a:endParaRPr lang="en-US"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a:p>
            <a:pPr marR="214630" algn="just">
              <a:spcAft>
                <a:spcPts val="0"/>
              </a:spcAft>
            </a:pPr>
            <a:r>
              <a:rPr lang="zh-CN"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试求：</a:t>
            </a:r>
            <a:r>
              <a:rPr lang="en-US"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(1) </a:t>
            </a:r>
            <a:r>
              <a:rPr lang="zh-CN"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轮</a:t>
            </a:r>
            <a:r>
              <a:rPr lang="en-US"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B</a:t>
            </a:r>
            <a:r>
              <a:rPr lang="zh-CN"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铅直向下滚落时，其轮心的加速度；</a:t>
            </a:r>
            <a:r>
              <a:rPr lang="en-US"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 </a:t>
            </a:r>
            <a:r>
              <a:rPr lang="zh-CN" altLang="zh-CN" sz="2800" b="1" kern="1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细绳的拉力。</a:t>
            </a:r>
            <a:endPar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6" name="矩形 15">
            <a:extLst>
              <a:ext uri="{FF2B5EF4-FFF2-40B4-BE49-F238E27FC236}">
                <a16:creationId xmlns:a16="http://schemas.microsoft.com/office/drawing/2014/main" xmlns="" id="{4C7488A0-8495-4E42-A885-318606E010AE}"/>
              </a:ext>
            </a:extLst>
          </p:cNvPr>
          <p:cNvSpPr/>
          <p:nvPr/>
        </p:nvSpPr>
        <p:spPr>
          <a:xfrm>
            <a:off x="330452" y="3724696"/>
            <a:ext cx="5391560" cy="1815882"/>
          </a:xfrm>
          <a:prstGeom prst="rect">
            <a:avLst/>
          </a:prstGeom>
        </p:spPr>
        <p:txBody>
          <a:bodyPr wrap="square">
            <a:spAutoFit/>
          </a:bodyPr>
          <a:lstStyle/>
          <a:p>
            <a:r>
              <a:rPr lang="zh-CN" altLang="en-US" sz="2800" b="1" kern="1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分析：</a:t>
            </a:r>
            <a:r>
              <a:rPr lang="zh-CN" altLang="zh-CN" sz="2800" b="1" kern="100" dirty="0">
                <a:latin typeface="Times New Roman" panose="02020603050405020304" pitchFamily="18" charset="0"/>
                <a:ea typeface="华文楷体" panose="02010600040101010101" pitchFamily="2" charset="-122"/>
                <a:cs typeface="Times New Roman" panose="02020603050405020304" pitchFamily="18" charset="0"/>
              </a:rPr>
              <a:t>轮</a:t>
            </a:r>
            <a:r>
              <a:rPr lang="en-US" altLang="zh-CN" sz="2800" b="1" kern="100" dirty="0">
                <a:latin typeface="Times New Roman" panose="02020603050405020304" pitchFamily="18" charset="0"/>
                <a:ea typeface="华文楷体" panose="02010600040101010101" pitchFamily="2" charset="-122"/>
                <a:cs typeface="Times New Roman" panose="02020603050405020304" pitchFamily="18" charset="0"/>
              </a:rPr>
              <a:t>A</a:t>
            </a:r>
            <a:r>
              <a:rPr lang="zh-CN" altLang="en-US" sz="2800" b="1" kern="100" dirty="0">
                <a:latin typeface="Times New Roman" panose="02020603050405020304" pitchFamily="18" charset="0"/>
                <a:ea typeface="华文楷体" panose="02010600040101010101" pitchFamily="2" charset="-122"/>
                <a:cs typeface="Times New Roman" panose="02020603050405020304" pitchFamily="18" charset="0"/>
              </a:rPr>
              <a:t>在绳拉力矩</a:t>
            </a:r>
            <a:r>
              <a:rPr lang="zh-CN" altLang="zh-CN" sz="2800" b="1" kern="100" dirty="0">
                <a:latin typeface="Times New Roman" panose="02020603050405020304" pitchFamily="18" charset="0"/>
                <a:ea typeface="华文楷体" panose="02010600040101010101" pitchFamily="2" charset="-122"/>
                <a:cs typeface="Times New Roman" panose="02020603050405020304" pitchFamily="18" charset="0"/>
              </a:rPr>
              <a:t>作</a:t>
            </a:r>
            <a:r>
              <a:rPr lang="zh-CN" altLang="en-US" sz="2800" b="1" kern="100" dirty="0">
                <a:latin typeface="Times New Roman" panose="02020603050405020304" pitchFamily="18" charset="0"/>
                <a:ea typeface="华文楷体" panose="02010600040101010101" pitchFamily="2" charset="-122"/>
                <a:cs typeface="Times New Roman" panose="02020603050405020304" pitchFamily="18" charset="0"/>
              </a:rPr>
              <a:t>用下做</a:t>
            </a:r>
            <a:r>
              <a:rPr lang="zh-CN" altLang="zh-CN" sz="2800" b="1" kern="100" dirty="0">
                <a:latin typeface="Times New Roman" panose="02020603050405020304" pitchFamily="18" charset="0"/>
                <a:ea typeface="华文楷体" panose="02010600040101010101" pitchFamily="2" charset="-122"/>
                <a:cs typeface="Times New Roman" panose="02020603050405020304" pitchFamily="18" charset="0"/>
              </a:rPr>
              <a:t>定轴转动</a:t>
            </a:r>
            <a:r>
              <a:rPr lang="zh-CN" altLang="en-US" sz="2800" b="1" kern="100" dirty="0">
                <a:latin typeface="Times New Roman" panose="02020603050405020304" pitchFamily="18" charset="0"/>
                <a:ea typeface="华文楷体" panose="02010600040101010101" pitchFamily="2" charset="-122"/>
                <a:cs typeface="Times New Roman" panose="02020603050405020304" pitchFamily="18" charset="0"/>
              </a:rPr>
              <a:t>，轮</a:t>
            </a:r>
            <a:r>
              <a:rPr lang="en-US" altLang="zh-CN" sz="2800" b="1" kern="100" dirty="0">
                <a:latin typeface="Times New Roman" panose="02020603050405020304" pitchFamily="18" charset="0"/>
                <a:ea typeface="华文楷体" panose="02010600040101010101" pitchFamily="2" charset="-122"/>
                <a:cs typeface="Times New Roman" panose="02020603050405020304" pitchFamily="18" charset="0"/>
              </a:rPr>
              <a:t>B</a:t>
            </a:r>
            <a:r>
              <a:rPr lang="zh-CN" altLang="en-US" sz="2800" b="1" kern="100" dirty="0">
                <a:latin typeface="Times New Roman" panose="02020603050405020304" pitchFamily="18" charset="0"/>
                <a:ea typeface="华文楷体" panose="02010600040101010101" pitchFamily="2" charset="-122"/>
                <a:cs typeface="Times New Roman" panose="02020603050405020304" pitchFamily="18" charset="0"/>
              </a:rPr>
              <a:t>在重力和拉力作用下，既有向下的平动又有绕质心的转动。从动力学进行分析。</a:t>
            </a:r>
            <a:endParaRPr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pSp>
        <p:nvGrpSpPr>
          <p:cNvPr id="51" name="组合 50">
            <a:extLst>
              <a:ext uri="{FF2B5EF4-FFF2-40B4-BE49-F238E27FC236}">
                <a16:creationId xmlns:a16="http://schemas.microsoft.com/office/drawing/2014/main" xmlns="" id="{FF751DB0-7EA4-42B7-9121-A436E6A9DB9D}"/>
              </a:ext>
            </a:extLst>
          </p:cNvPr>
          <p:cNvGrpSpPr/>
          <p:nvPr/>
        </p:nvGrpSpPr>
        <p:grpSpPr>
          <a:xfrm>
            <a:off x="6447724" y="624689"/>
            <a:ext cx="2256994" cy="4207790"/>
            <a:chOff x="6447724" y="624689"/>
            <a:chExt cx="2256994" cy="4207790"/>
          </a:xfrm>
        </p:grpSpPr>
        <p:grpSp>
          <p:nvGrpSpPr>
            <p:cNvPr id="17" name="组合 16">
              <a:extLst>
                <a:ext uri="{FF2B5EF4-FFF2-40B4-BE49-F238E27FC236}">
                  <a16:creationId xmlns:a16="http://schemas.microsoft.com/office/drawing/2014/main" xmlns="" id="{F6110198-DA32-48F5-A47A-8B705BE87260}"/>
                </a:ext>
              </a:extLst>
            </p:cNvPr>
            <p:cNvGrpSpPr/>
            <p:nvPr/>
          </p:nvGrpSpPr>
          <p:grpSpPr>
            <a:xfrm>
              <a:off x="6457950" y="624689"/>
              <a:ext cx="2246768" cy="3835258"/>
              <a:chOff x="6145794" y="624689"/>
              <a:chExt cx="2246768" cy="3835258"/>
            </a:xfrm>
          </p:grpSpPr>
          <p:sp>
            <p:nvSpPr>
              <p:cNvPr id="18" name="矩形 17">
                <a:extLst>
                  <a:ext uri="{FF2B5EF4-FFF2-40B4-BE49-F238E27FC236}">
                    <a16:creationId xmlns:a16="http://schemas.microsoft.com/office/drawing/2014/main" xmlns="" id="{3034E8EF-83A7-48AF-A3CD-3833C8FA870F}"/>
                  </a:ext>
                </a:extLst>
              </p:cNvPr>
              <p:cNvSpPr/>
              <p:nvPr/>
            </p:nvSpPr>
            <p:spPr bwMode="auto">
              <a:xfrm>
                <a:off x="6145794" y="624689"/>
                <a:ext cx="2246768" cy="208230"/>
              </a:xfrm>
              <a:prstGeom prst="rect">
                <a:avLst/>
              </a:prstGeom>
              <a:solidFill>
                <a:schemeClr val="bg2">
                  <a:lumMod val="25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800" b="0" i="0" u="none" strike="noStrike" cap="none" normalizeH="0" baseline="0">
                  <a:ln>
                    <a:noFill/>
                  </a:ln>
                  <a:solidFill>
                    <a:schemeClr val="tx1"/>
                  </a:solidFill>
                  <a:effectLst/>
                  <a:latin typeface="Arial" charset="0"/>
                  <a:ea typeface="楷体_GB2312" pitchFamily="49" charset="-122"/>
                </a:endParaRPr>
              </a:p>
            </p:txBody>
          </p:sp>
          <p:sp>
            <p:nvSpPr>
              <p:cNvPr id="19" name="椭圆 18">
                <a:extLst>
                  <a:ext uri="{FF2B5EF4-FFF2-40B4-BE49-F238E27FC236}">
                    <a16:creationId xmlns:a16="http://schemas.microsoft.com/office/drawing/2014/main" xmlns="" id="{BBF670C9-FDF3-448C-9743-F4C74E9F8F5F}"/>
                  </a:ext>
                </a:extLst>
              </p:cNvPr>
              <p:cNvSpPr/>
              <p:nvPr/>
            </p:nvSpPr>
            <p:spPr bwMode="auto">
              <a:xfrm>
                <a:off x="6254432" y="1534733"/>
                <a:ext cx="1134972" cy="1152000"/>
              </a:xfrm>
              <a:prstGeom prst="ellipse">
                <a:avLst/>
              </a:prstGeom>
              <a:noFill/>
              <a:ln w="44450" cap="flat" cmpd="sng" algn="ctr">
                <a:solidFill>
                  <a:srgbClr val="9900C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800" b="0" i="0" u="none" strike="noStrike" cap="none" normalizeH="0" baseline="0">
                  <a:ln>
                    <a:noFill/>
                  </a:ln>
                  <a:solidFill>
                    <a:schemeClr val="tx1"/>
                  </a:solidFill>
                  <a:effectLst/>
                  <a:latin typeface="Arial" charset="0"/>
                  <a:ea typeface="楷体_GB2312" pitchFamily="49" charset="-122"/>
                </a:endParaRPr>
              </a:p>
            </p:txBody>
          </p:sp>
          <p:sp>
            <p:nvSpPr>
              <p:cNvPr id="20" name="椭圆 19">
                <a:extLst>
                  <a:ext uri="{FF2B5EF4-FFF2-40B4-BE49-F238E27FC236}">
                    <a16:creationId xmlns:a16="http://schemas.microsoft.com/office/drawing/2014/main" xmlns="" id="{F6AB8AFD-5ACD-4DA9-80CF-3E20880F8859}"/>
                  </a:ext>
                </a:extLst>
              </p:cNvPr>
              <p:cNvSpPr/>
              <p:nvPr/>
            </p:nvSpPr>
            <p:spPr bwMode="auto">
              <a:xfrm>
                <a:off x="7405730" y="3631947"/>
                <a:ext cx="828000" cy="828000"/>
              </a:xfrm>
              <a:prstGeom prst="ellipse">
                <a:avLst/>
              </a:prstGeom>
              <a:noFill/>
              <a:ln w="44450" cap="flat" cmpd="sng" algn="ctr">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800" b="0" i="0" u="none" strike="noStrike" cap="none" normalizeH="0" baseline="0">
                  <a:ln>
                    <a:noFill/>
                  </a:ln>
                  <a:solidFill>
                    <a:schemeClr val="tx1"/>
                  </a:solidFill>
                  <a:effectLst/>
                  <a:latin typeface="Arial" charset="0"/>
                  <a:ea typeface="楷体_GB2312" pitchFamily="49" charset="-122"/>
                </a:endParaRPr>
              </a:p>
            </p:txBody>
          </p:sp>
          <p:cxnSp>
            <p:nvCxnSpPr>
              <p:cNvPr id="21" name="直接连接符 20">
                <a:extLst>
                  <a:ext uri="{FF2B5EF4-FFF2-40B4-BE49-F238E27FC236}">
                    <a16:creationId xmlns:a16="http://schemas.microsoft.com/office/drawing/2014/main" xmlns="" id="{A5DDC19B-3EC0-49AD-9678-915E8320C3C8}"/>
                  </a:ext>
                </a:extLst>
              </p:cNvPr>
              <p:cNvCxnSpPr/>
              <p:nvPr/>
            </p:nvCxnSpPr>
            <p:spPr bwMode="auto">
              <a:xfrm flipV="1">
                <a:off x="6830080" y="832919"/>
                <a:ext cx="0" cy="12720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矩形 21">
                <a:extLst>
                  <a:ext uri="{FF2B5EF4-FFF2-40B4-BE49-F238E27FC236}">
                    <a16:creationId xmlns:a16="http://schemas.microsoft.com/office/drawing/2014/main" xmlns="" id="{224DC4D4-0567-4A08-8C46-41FCA8B77E83}"/>
                  </a:ext>
                </a:extLst>
              </p:cNvPr>
              <p:cNvSpPr/>
              <p:nvPr/>
            </p:nvSpPr>
            <p:spPr bwMode="auto">
              <a:xfrm>
                <a:off x="6811974" y="832919"/>
                <a:ext cx="45719" cy="127201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800" b="0" i="0" u="none" strike="noStrike" cap="none" normalizeH="0" baseline="0">
                  <a:ln>
                    <a:noFill/>
                  </a:ln>
                  <a:solidFill>
                    <a:schemeClr val="tx1"/>
                  </a:solidFill>
                  <a:effectLst/>
                  <a:latin typeface="Arial" charset="0"/>
                  <a:ea typeface="楷体_GB2312" pitchFamily="49" charset="-122"/>
                </a:endParaRPr>
              </a:p>
            </p:txBody>
          </p:sp>
          <p:cxnSp>
            <p:nvCxnSpPr>
              <p:cNvPr id="23" name="直接连接符 22">
                <a:extLst>
                  <a:ext uri="{FF2B5EF4-FFF2-40B4-BE49-F238E27FC236}">
                    <a16:creationId xmlns:a16="http://schemas.microsoft.com/office/drawing/2014/main" xmlns="" id="{A3C35C06-7F22-4FA6-B910-796C813A0FC3}"/>
                  </a:ext>
                </a:extLst>
              </p:cNvPr>
              <p:cNvCxnSpPr>
                <a:stCxn id="19" idx="6"/>
                <a:endCxn id="20" idx="2"/>
              </p:cNvCxnSpPr>
              <p:nvPr/>
            </p:nvCxnSpPr>
            <p:spPr bwMode="auto">
              <a:xfrm>
                <a:off x="7389404" y="2110733"/>
                <a:ext cx="16326" cy="1935214"/>
              </a:xfrm>
              <a:prstGeom prst="line">
                <a:avLst/>
              </a:prstGeom>
              <a:solidFill>
                <a:schemeClr val="accent1"/>
              </a:solidFill>
              <a:ln w="412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接箭头连接符 23">
                <a:extLst>
                  <a:ext uri="{FF2B5EF4-FFF2-40B4-BE49-F238E27FC236}">
                    <a16:creationId xmlns:a16="http://schemas.microsoft.com/office/drawing/2014/main" xmlns="" id="{91E749D8-4D9A-4E32-92D2-215195D5D761}"/>
                  </a:ext>
                </a:extLst>
              </p:cNvPr>
              <p:cNvCxnSpPr>
                <a:stCxn id="19" idx="6"/>
              </p:cNvCxnSpPr>
              <p:nvPr/>
            </p:nvCxnSpPr>
            <p:spPr bwMode="auto">
              <a:xfrm>
                <a:off x="7389404" y="2110733"/>
                <a:ext cx="16326" cy="753134"/>
              </a:xfrm>
              <a:prstGeom prst="straightConnector1">
                <a:avLst/>
              </a:prstGeom>
              <a:solidFill>
                <a:schemeClr val="accent1"/>
              </a:solidFill>
              <a:ln w="38100" cap="flat" cmpd="sng" algn="ctr">
                <a:solidFill>
                  <a:srgbClr val="9900CC"/>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文本框 24">
                <a:extLst>
                  <a:ext uri="{FF2B5EF4-FFF2-40B4-BE49-F238E27FC236}">
                    <a16:creationId xmlns:a16="http://schemas.microsoft.com/office/drawing/2014/main" xmlns="" id="{0CC819E2-1352-4C72-B9A0-439D951D2EA2}"/>
                  </a:ext>
                </a:extLst>
              </p:cNvPr>
              <p:cNvSpPr txBox="1"/>
              <p:nvPr/>
            </p:nvSpPr>
            <p:spPr>
              <a:xfrm>
                <a:off x="7447813" y="2401961"/>
                <a:ext cx="404278" cy="523220"/>
              </a:xfrm>
              <a:prstGeom prst="rect">
                <a:avLst/>
              </a:prstGeom>
              <a:noFill/>
            </p:spPr>
            <p:txBody>
              <a:bodyPr wrap="none" rtlCol="0">
                <a:spAutoFit/>
              </a:bodyPr>
              <a:lstStyle/>
              <a:p>
                <a:r>
                  <a:rPr lang="en-US" altLang="zh-CN" sz="2800" b="1" i="1" dirty="0">
                    <a:solidFill>
                      <a:srgbClr val="9900CC"/>
                    </a:solidFill>
                    <a:latin typeface="Times New Roman" panose="02020603050405020304" pitchFamily="18" charset="0"/>
                    <a:cs typeface="Times New Roman" panose="02020603050405020304" pitchFamily="18" charset="0"/>
                  </a:rPr>
                  <a:t>T</a:t>
                </a:r>
                <a:endParaRPr lang="zh-CN" altLang="en-US" sz="2800" b="1" i="1" dirty="0">
                  <a:solidFill>
                    <a:srgbClr val="9900CC"/>
                  </a:solidFill>
                  <a:latin typeface="Times New Roman" panose="02020603050405020304" pitchFamily="18" charset="0"/>
                  <a:cs typeface="Times New Roman" panose="02020603050405020304" pitchFamily="18" charset="0"/>
                </a:endParaRPr>
              </a:p>
            </p:txBody>
          </p:sp>
          <p:cxnSp>
            <p:nvCxnSpPr>
              <p:cNvPr id="26" name="直接箭头连接符 25">
                <a:extLst>
                  <a:ext uri="{FF2B5EF4-FFF2-40B4-BE49-F238E27FC236}">
                    <a16:creationId xmlns:a16="http://schemas.microsoft.com/office/drawing/2014/main" xmlns="" id="{015DA5B1-183E-43CD-8AFD-7F94BB34501E}"/>
                  </a:ext>
                </a:extLst>
              </p:cNvPr>
              <p:cNvCxnSpPr>
                <a:stCxn id="20" idx="2"/>
              </p:cNvCxnSpPr>
              <p:nvPr/>
            </p:nvCxnSpPr>
            <p:spPr bwMode="auto">
              <a:xfrm flipV="1">
                <a:off x="7405730" y="3279049"/>
                <a:ext cx="0" cy="766898"/>
              </a:xfrm>
              <a:prstGeom prst="straightConnector1">
                <a:avLst/>
              </a:prstGeom>
              <a:solidFill>
                <a:schemeClr val="accent1"/>
              </a:solidFill>
              <a:ln w="38100" cap="flat" cmpd="sng" algn="ctr">
                <a:solidFill>
                  <a:srgbClr val="0000FF"/>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文本框 26">
                <a:extLst>
                  <a:ext uri="{FF2B5EF4-FFF2-40B4-BE49-F238E27FC236}">
                    <a16:creationId xmlns:a16="http://schemas.microsoft.com/office/drawing/2014/main" xmlns="" id="{C1DEC8C7-F70C-4835-8CCD-EFAE20BB37FE}"/>
                  </a:ext>
                </a:extLst>
              </p:cNvPr>
              <p:cNvSpPr txBox="1"/>
              <p:nvPr/>
            </p:nvSpPr>
            <p:spPr>
              <a:xfrm>
                <a:off x="6884136" y="3066294"/>
                <a:ext cx="505267" cy="523220"/>
              </a:xfrm>
              <a:prstGeom prst="rect">
                <a:avLst/>
              </a:prstGeom>
              <a:noFill/>
            </p:spPr>
            <p:txBody>
              <a:bodyPr wrap="none" rtlCol="0">
                <a:spAutoFit/>
              </a:bodyPr>
              <a:lstStyle/>
              <a:p>
                <a:r>
                  <a:rPr lang="en-US" altLang="zh-CN" sz="2800" b="1" i="1" dirty="0">
                    <a:solidFill>
                      <a:srgbClr val="0000FF"/>
                    </a:solidFill>
                    <a:latin typeface="Times New Roman" panose="02020603050405020304" pitchFamily="18" charset="0"/>
                    <a:cs typeface="Times New Roman" panose="02020603050405020304" pitchFamily="18" charset="0"/>
                  </a:rPr>
                  <a:t>T′</a:t>
                </a:r>
                <a:endParaRPr lang="zh-CN" altLang="en-US" sz="2800" b="1" i="1" dirty="0">
                  <a:solidFill>
                    <a:srgbClr val="0000FF"/>
                  </a:solidFill>
                  <a:latin typeface="Times New Roman" panose="02020603050405020304" pitchFamily="18" charset="0"/>
                  <a:cs typeface="Times New Roman" panose="02020603050405020304" pitchFamily="18" charset="0"/>
                </a:endParaRPr>
              </a:p>
            </p:txBody>
          </p:sp>
        </p:grpSp>
        <p:sp>
          <p:nvSpPr>
            <p:cNvPr id="28" name="文本框 27">
              <a:extLst>
                <a:ext uri="{FF2B5EF4-FFF2-40B4-BE49-F238E27FC236}">
                  <a16:creationId xmlns:a16="http://schemas.microsoft.com/office/drawing/2014/main" xmlns="" id="{8CFC55B3-462F-4675-9869-F97AEF52648A}"/>
                </a:ext>
              </a:extLst>
            </p:cNvPr>
            <p:cNvSpPr txBox="1"/>
            <p:nvPr/>
          </p:nvSpPr>
          <p:spPr>
            <a:xfrm>
              <a:off x="7851492" y="4309259"/>
              <a:ext cx="583814" cy="523220"/>
            </a:xfrm>
            <a:prstGeom prst="rect">
              <a:avLst/>
            </a:prstGeom>
            <a:noFill/>
          </p:spPr>
          <p:txBody>
            <a:bodyPr wrap="none" rtlCol="0">
              <a:spAutoFit/>
            </a:bodyPr>
            <a:lstStyle/>
            <a:p>
              <a:r>
                <a:rPr lang="en-US" altLang="zh-CN" sz="2800" b="1" i="1" dirty="0">
                  <a:solidFill>
                    <a:srgbClr val="0000FF"/>
                  </a:solidFill>
                  <a:latin typeface="Times New Roman" panose="02020603050405020304" pitchFamily="18" charset="0"/>
                  <a:cs typeface="Times New Roman" panose="02020603050405020304" pitchFamily="18" charset="0"/>
                </a:rPr>
                <a:t>m</a:t>
              </a:r>
              <a:r>
                <a:rPr lang="en-US" altLang="zh-CN" sz="2800" b="1" baseline="-25000" dirty="0">
                  <a:solidFill>
                    <a:srgbClr val="0000FF"/>
                  </a:solidFill>
                  <a:latin typeface="Times New Roman" panose="02020603050405020304" pitchFamily="18" charset="0"/>
                  <a:cs typeface="Times New Roman" panose="02020603050405020304" pitchFamily="18" charset="0"/>
                </a:rPr>
                <a:t>2</a:t>
              </a:r>
              <a:endParaRPr lang="zh-CN" altLang="en-US" sz="2800" b="1" dirty="0">
                <a:solidFill>
                  <a:srgbClr val="0000FF"/>
                </a:solidFill>
                <a:latin typeface="Times New Roman" panose="02020603050405020304" pitchFamily="18" charset="0"/>
                <a:cs typeface="Times New Roman" panose="02020603050405020304" pitchFamily="18" charset="0"/>
              </a:endParaRPr>
            </a:p>
          </p:txBody>
        </p:sp>
        <p:sp>
          <p:nvSpPr>
            <p:cNvPr id="29" name="文本框 28">
              <a:extLst>
                <a:ext uri="{FF2B5EF4-FFF2-40B4-BE49-F238E27FC236}">
                  <a16:creationId xmlns:a16="http://schemas.microsoft.com/office/drawing/2014/main" xmlns="" id="{05A35172-8C75-4C6D-BD76-C03C0276B468}"/>
                </a:ext>
              </a:extLst>
            </p:cNvPr>
            <p:cNvSpPr txBox="1"/>
            <p:nvPr/>
          </p:nvSpPr>
          <p:spPr>
            <a:xfrm>
              <a:off x="6564061" y="1848475"/>
              <a:ext cx="583814" cy="523220"/>
            </a:xfrm>
            <a:prstGeom prst="rect">
              <a:avLst/>
            </a:prstGeom>
            <a:noFill/>
          </p:spPr>
          <p:txBody>
            <a:bodyPr wrap="none" rtlCol="0">
              <a:spAutoFit/>
            </a:bodyPr>
            <a:lstStyle/>
            <a:p>
              <a:r>
                <a:rPr lang="en-US" altLang="zh-CN" sz="2800" b="1" i="1" dirty="0">
                  <a:solidFill>
                    <a:srgbClr val="9900CC"/>
                  </a:solidFill>
                  <a:latin typeface="Times New Roman" panose="02020603050405020304" pitchFamily="18" charset="0"/>
                  <a:cs typeface="Times New Roman" panose="02020603050405020304" pitchFamily="18" charset="0"/>
                </a:rPr>
                <a:t>m</a:t>
              </a:r>
              <a:r>
                <a:rPr lang="en-US" altLang="zh-CN" sz="2800" b="1" baseline="-25000" dirty="0">
                  <a:solidFill>
                    <a:srgbClr val="9900CC"/>
                  </a:solidFill>
                  <a:latin typeface="Times New Roman" panose="02020603050405020304" pitchFamily="18" charset="0"/>
                  <a:cs typeface="Times New Roman" panose="02020603050405020304" pitchFamily="18" charset="0"/>
                </a:rPr>
                <a:t>1</a:t>
              </a:r>
              <a:endParaRPr lang="zh-CN" altLang="en-US" sz="2800" b="1" dirty="0">
                <a:solidFill>
                  <a:srgbClr val="9900CC"/>
                </a:solidFill>
                <a:latin typeface="Times New Roman" panose="02020603050405020304" pitchFamily="18" charset="0"/>
                <a:cs typeface="Times New Roman" panose="02020603050405020304" pitchFamily="18" charset="0"/>
              </a:endParaRPr>
            </a:p>
          </p:txBody>
        </p:sp>
        <p:sp>
          <p:nvSpPr>
            <p:cNvPr id="31" name="文本框 30">
              <a:extLst>
                <a:ext uri="{FF2B5EF4-FFF2-40B4-BE49-F238E27FC236}">
                  <a16:creationId xmlns:a16="http://schemas.microsoft.com/office/drawing/2014/main" xmlns="" id="{463889B1-EFA3-48C5-AF5E-912AA6A5EEE3}"/>
                </a:ext>
              </a:extLst>
            </p:cNvPr>
            <p:cNvSpPr txBox="1"/>
            <p:nvPr/>
          </p:nvSpPr>
          <p:spPr>
            <a:xfrm>
              <a:off x="7184319" y="1970823"/>
              <a:ext cx="444352" cy="523220"/>
            </a:xfrm>
            <a:prstGeom prst="rect">
              <a:avLst/>
            </a:prstGeom>
            <a:noFill/>
          </p:spPr>
          <p:txBody>
            <a:bodyPr wrap="none" rtlCol="0">
              <a:spAutoFit/>
            </a:bodyPr>
            <a:lstStyle/>
            <a:p>
              <a:r>
                <a:rPr lang="en-US" altLang="zh-CN" sz="2800" b="1" i="1" dirty="0">
                  <a:solidFill>
                    <a:srgbClr val="9900CC"/>
                  </a:solidFill>
                  <a:latin typeface="Times New Roman" panose="02020603050405020304" pitchFamily="18" charset="0"/>
                  <a:cs typeface="Times New Roman" panose="02020603050405020304" pitchFamily="18" charset="0"/>
                </a:rPr>
                <a:t>r</a:t>
              </a:r>
              <a:r>
                <a:rPr lang="en-US" altLang="zh-CN" sz="2800" b="1" baseline="-25000" dirty="0">
                  <a:solidFill>
                    <a:srgbClr val="9900CC"/>
                  </a:solidFill>
                  <a:latin typeface="Times New Roman" panose="02020603050405020304" pitchFamily="18" charset="0"/>
                  <a:cs typeface="Times New Roman" panose="02020603050405020304" pitchFamily="18" charset="0"/>
                </a:rPr>
                <a:t>1</a:t>
              </a:r>
              <a:endParaRPr lang="zh-CN" altLang="en-US" sz="2800" b="1" dirty="0">
                <a:solidFill>
                  <a:srgbClr val="9900CC"/>
                </a:solidFill>
                <a:latin typeface="Times New Roman" panose="02020603050405020304" pitchFamily="18" charset="0"/>
                <a:cs typeface="Times New Roman" panose="02020603050405020304" pitchFamily="18" charset="0"/>
              </a:endParaRPr>
            </a:p>
          </p:txBody>
        </p:sp>
        <p:cxnSp>
          <p:nvCxnSpPr>
            <p:cNvPr id="35" name="直接连接符 34">
              <a:extLst>
                <a:ext uri="{FF2B5EF4-FFF2-40B4-BE49-F238E27FC236}">
                  <a16:creationId xmlns:a16="http://schemas.microsoft.com/office/drawing/2014/main" xmlns="" id="{0E477861-3C60-48F0-8830-32C182B4141D}"/>
                </a:ext>
              </a:extLst>
            </p:cNvPr>
            <p:cNvCxnSpPr>
              <a:cxnSpLocks/>
              <a:stCxn id="19" idx="6"/>
              <a:endCxn id="29" idx="3"/>
            </p:cNvCxnSpPr>
            <p:nvPr/>
          </p:nvCxnSpPr>
          <p:spPr>
            <a:xfrm flipH="1" flipV="1">
              <a:off x="7147875" y="2110085"/>
              <a:ext cx="553685" cy="648"/>
            </a:xfrm>
            <a:prstGeom prst="line">
              <a:avLst/>
            </a:prstGeom>
            <a:ln w="15875">
              <a:solidFill>
                <a:srgbClr val="9900CC"/>
              </a:solidFill>
              <a:prstDash val="sysDash"/>
            </a:ln>
          </p:spPr>
          <p:style>
            <a:lnRef idx="1">
              <a:schemeClr val="accent1"/>
            </a:lnRef>
            <a:fillRef idx="0">
              <a:schemeClr val="accent1"/>
            </a:fillRef>
            <a:effectRef idx="0">
              <a:schemeClr val="accent1"/>
            </a:effectRef>
            <a:fontRef idx="minor">
              <a:schemeClr val="tx1"/>
            </a:fontRef>
          </p:style>
        </p:cxnSp>
        <p:sp>
          <p:nvSpPr>
            <p:cNvPr id="37" name="文本框 36">
              <a:extLst>
                <a:ext uri="{FF2B5EF4-FFF2-40B4-BE49-F238E27FC236}">
                  <a16:creationId xmlns:a16="http://schemas.microsoft.com/office/drawing/2014/main" xmlns="" id="{9D47BF55-9747-46BB-A410-3D130E3126E3}"/>
                </a:ext>
              </a:extLst>
            </p:cNvPr>
            <p:cNvSpPr txBox="1"/>
            <p:nvPr/>
          </p:nvSpPr>
          <p:spPr>
            <a:xfrm>
              <a:off x="7812491" y="3861383"/>
              <a:ext cx="444352" cy="523220"/>
            </a:xfrm>
            <a:prstGeom prst="rect">
              <a:avLst/>
            </a:prstGeom>
            <a:noFill/>
          </p:spPr>
          <p:txBody>
            <a:bodyPr wrap="none" rtlCol="0">
              <a:spAutoFit/>
            </a:bodyPr>
            <a:lstStyle/>
            <a:p>
              <a:r>
                <a:rPr lang="en-US" altLang="zh-CN" sz="2800" b="1" i="1" dirty="0">
                  <a:solidFill>
                    <a:srgbClr val="0000FF"/>
                  </a:solidFill>
                  <a:latin typeface="Times New Roman" panose="02020603050405020304" pitchFamily="18" charset="0"/>
                  <a:cs typeface="Times New Roman" panose="02020603050405020304" pitchFamily="18" charset="0"/>
                </a:rPr>
                <a:t>r</a:t>
              </a:r>
              <a:r>
                <a:rPr lang="en-US" altLang="zh-CN" sz="2800" b="1" baseline="-25000" dirty="0">
                  <a:solidFill>
                    <a:srgbClr val="0000FF"/>
                  </a:solidFill>
                  <a:latin typeface="Times New Roman" panose="02020603050405020304" pitchFamily="18" charset="0"/>
                  <a:cs typeface="Times New Roman" panose="02020603050405020304" pitchFamily="18" charset="0"/>
                </a:rPr>
                <a:t>2</a:t>
              </a:r>
              <a:endParaRPr lang="zh-CN" altLang="en-US" sz="2800" b="1" dirty="0">
                <a:solidFill>
                  <a:srgbClr val="0000FF"/>
                </a:solidFill>
                <a:latin typeface="Times New Roman" panose="02020603050405020304" pitchFamily="18" charset="0"/>
                <a:cs typeface="Times New Roman" panose="02020603050405020304" pitchFamily="18" charset="0"/>
              </a:endParaRPr>
            </a:p>
          </p:txBody>
        </p:sp>
        <p:cxnSp>
          <p:nvCxnSpPr>
            <p:cNvPr id="38" name="直接连接符 37">
              <a:extLst>
                <a:ext uri="{FF2B5EF4-FFF2-40B4-BE49-F238E27FC236}">
                  <a16:creationId xmlns:a16="http://schemas.microsoft.com/office/drawing/2014/main" xmlns="" id="{E3169FA5-5DC6-4CE9-9DA2-931675499958}"/>
                </a:ext>
              </a:extLst>
            </p:cNvPr>
            <p:cNvCxnSpPr>
              <a:cxnSpLocks/>
              <a:stCxn id="20" idx="2"/>
            </p:cNvCxnSpPr>
            <p:nvPr/>
          </p:nvCxnSpPr>
          <p:spPr>
            <a:xfrm>
              <a:off x="7717886" y="4045947"/>
              <a:ext cx="414000" cy="0"/>
            </a:xfrm>
            <a:prstGeom prst="line">
              <a:avLst/>
            </a:prstGeom>
            <a:ln w="15875">
              <a:solidFill>
                <a:srgbClr val="0000FF"/>
              </a:solidFill>
              <a:prstDash val="sysDash"/>
            </a:ln>
          </p:spPr>
          <p:style>
            <a:lnRef idx="1">
              <a:schemeClr val="accent1"/>
            </a:lnRef>
            <a:fillRef idx="0">
              <a:schemeClr val="accent1"/>
            </a:fillRef>
            <a:effectRef idx="0">
              <a:schemeClr val="accent1"/>
            </a:effectRef>
            <a:fontRef idx="minor">
              <a:schemeClr val="tx1"/>
            </a:fontRef>
          </p:style>
        </p:cxnSp>
        <p:sp>
          <p:nvSpPr>
            <p:cNvPr id="49" name="文本框 48">
              <a:extLst>
                <a:ext uri="{FF2B5EF4-FFF2-40B4-BE49-F238E27FC236}">
                  <a16:creationId xmlns:a16="http://schemas.microsoft.com/office/drawing/2014/main" xmlns="" id="{8591053F-6DDC-436D-8614-8964A2FA4510}"/>
                </a:ext>
              </a:extLst>
            </p:cNvPr>
            <p:cNvSpPr txBox="1"/>
            <p:nvPr/>
          </p:nvSpPr>
          <p:spPr>
            <a:xfrm>
              <a:off x="6447724" y="1148121"/>
              <a:ext cx="423514" cy="523220"/>
            </a:xfrm>
            <a:prstGeom prst="rect">
              <a:avLst/>
            </a:prstGeom>
            <a:noFill/>
          </p:spPr>
          <p:txBody>
            <a:bodyPr wrap="none" rtlCol="0">
              <a:spAutoFit/>
            </a:bodyPr>
            <a:lstStyle/>
            <a:p>
              <a:r>
                <a:rPr lang="en-US" altLang="zh-CN" sz="2800" b="1" i="1" dirty="0">
                  <a:solidFill>
                    <a:srgbClr val="9900CC"/>
                  </a:solidFill>
                  <a:latin typeface="Times New Roman" panose="02020603050405020304" pitchFamily="18" charset="0"/>
                  <a:cs typeface="Times New Roman" panose="02020603050405020304" pitchFamily="18" charset="0"/>
                </a:rPr>
                <a:t>A</a:t>
              </a:r>
              <a:endParaRPr lang="zh-CN" altLang="en-US" sz="2800" b="1" i="1" dirty="0">
                <a:solidFill>
                  <a:srgbClr val="9900CC"/>
                </a:solidFill>
                <a:latin typeface="Times New Roman" panose="02020603050405020304" pitchFamily="18" charset="0"/>
                <a:cs typeface="Times New Roman" panose="02020603050405020304" pitchFamily="18" charset="0"/>
              </a:endParaRPr>
            </a:p>
          </p:txBody>
        </p:sp>
        <p:sp>
          <p:nvSpPr>
            <p:cNvPr id="50" name="文本框 49">
              <a:extLst>
                <a:ext uri="{FF2B5EF4-FFF2-40B4-BE49-F238E27FC236}">
                  <a16:creationId xmlns:a16="http://schemas.microsoft.com/office/drawing/2014/main" xmlns="" id="{1B7D5267-727E-4A35-A697-37F31257EE6D}"/>
                </a:ext>
              </a:extLst>
            </p:cNvPr>
            <p:cNvSpPr txBox="1"/>
            <p:nvPr/>
          </p:nvSpPr>
          <p:spPr>
            <a:xfrm>
              <a:off x="7406495" y="4255775"/>
              <a:ext cx="423514" cy="523220"/>
            </a:xfrm>
            <a:prstGeom prst="rect">
              <a:avLst/>
            </a:prstGeom>
            <a:noFill/>
          </p:spPr>
          <p:txBody>
            <a:bodyPr wrap="none" rtlCol="0">
              <a:spAutoFit/>
            </a:bodyPr>
            <a:lstStyle/>
            <a:p>
              <a:r>
                <a:rPr lang="en-US" altLang="zh-CN" sz="2800" b="1" i="1" dirty="0">
                  <a:solidFill>
                    <a:srgbClr val="0000FF"/>
                  </a:solidFill>
                  <a:latin typeface="Times New Roman" panose="02020603050405020304" pitchFamily="18" charset="0"/>
                  <a:cs typeface="Times New Roman" panose="02020603050405020304" pitchFamily="18" charset="0"/>
                </a:rPr>
                <a:t>B</a:t>
              </a:r>
              <a:endParaRPr lang="zh-CN" altLang="en-US" sz="2800" b="1" i="1" dirty="0">
                <a:solidFill>
                  <a:srgbClr val="0000FF"/>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538499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wipe(up)">
                                      <p:cBhvr>
                                        <p:cTn id="1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E81DA72-FED3-491C-8B54-9DCADA948234}" type="slidenum">
              <a:rPr lang="zh-CN" altLang="en-US" smtClean="0"/>
              <a:t>2</a:t>
            </a:fld>
            <a:endParaRPr lang="zh-CN" altLang="en-US"/>
          </a:p>
        </p:txBody>
      </p:sp>
      <p:sp>
        <p:nvSpPr>
          <p:cNvPr id="5" name="标题 1"/>
          <p:cNvSpPr txBox="1">
            <a:spLocks/>
          </p:cNvSpPr>
          <p:nvPr/>
        </p:nvSpPr>
        <p:spPr>
          <a:xfrm>
            <a:off x="0" y="2139351"/>
            <a:ext cx="9144000" cy="1802921"/>
          </a:xfrm>
          <a:prstGeom prst="rect">
            <a:avLst/>
          </a:prstGeo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zh-CN" altLang="en-US" sz="5400"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第四章 刚体的运动规律</a:t>
            </a:r>
            <a:endPar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sp>
        <p:nvSpPr>
          <p:cNvPr id="6" name="日期占位符 5"/>
          <p:cNvSpPr>
            <a:spLocks noGrp="1"/>
          </p:cNvSpPr>
          <p:nvPr>
            <p:ph type="dt" sz="half" idx="10"/>
          </p:nvPr>
        </p:nvSpPr>
        <p:spPr/>
        <p:txBody>
          <a:bodyPr/>
          <a:lstStyle/>
          <a:p>
            <a:fld id="{F9C2D491-5CC9-4FFB-A60A-D28FD5C115B1}" type="datetime1">
              <a:rPr lang="zh-CN" altLang="en-US" smtClean="0"/>
              <a:t>2021-2-20</a:t>
            </a:fld>
            <a:endParaRPr lang="zh-CN" altLang="en-US"/>
          </a:p>
        </p:txBody>
      </p:sp>
    </p:spTree>
    <p:extLst>
      <p:ext uri="{BB962C8B-B14F-4D97-AF65-F5344CB8AC3E}">
        <p14:creationId xmlns:p14="http://schemas.microsoft.com/office/powerpoint/2010/main" val="845903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1C12239B-CD7E-47AE-BB7D-705C33EB8F78}"/>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984D1F8F-5F21-42BC-92BF-3C00D50A7BCB}"/>
              </a:ext>
            </a:extLst>
          </p:cNvPr>
          <p:cNvSpPr>
            <a:spLocks noGrp="1"/>
          </p:cNvSpPr>
          <p:nvPr>
            <p:ph type="sldNum" sz="quarter" idx="12"/>
          </p:nvPr>
        </p:nvSpPr>
        <p:spPr/>
        <p:txBody>
          <a:bodyPr/>
          <a:lstStyle/>
          <a:p>
            <a:fld id="{0E81DA72-FED3-491C-8B54-9DCADA948234}" type="slidenum">
              <a:rPr lang="zh-CN" altLang="en-US" smtClean="0"/>
              <a:t>20</a:t>
            </a:fld>
            <a:endParaRPr lang="zh-CN" altLang="en-US"/>
          </a:p>
        </p:txBody>
      </p:sp>
      <p:sp>
        <p:nvSpPr>
          <p:cNvPr id="4" name="矩形 3">
            <a:extLst>
              <a:ext uri="{FF2B5EF4-FFF2-40B4-BE49-F238E27FC236}">
                <a16:creationId xmlns:a16="http://schemas.microsoft.com/office/drawing/2014/main" xmlns="" id="{F2B6A77E-03F2-498D-AB38-2B25395400CC}"/>
              </a:ext>
            </a:extLst>
          </p:cNvPr>
          <p:cNvSpPr/>
          <p:nvPr/>
        </p:nvSpPr>
        <p:spPr>
          <a:xfrm>
            <a:off x="349894" y="364367"/>
            <a:ext cx="3676006" cy="523220"/>
          </a:xfrm>
          <a:prstGeom prst="rect">
            <a:avLst/>
          </a:prstGeom>
        </p:spPr>
        <p:txBody>
          <a:bodyPr wrap="none">
            <a:spAutoFit/>
          </a:bodyPr>
          <a:lstStyle/>
          <a:p>
            <a:r>
              <a:rPr lang="zh-CN" altLang="en-US" sz="2800" b="1" kern="1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解：</a:t>
            </a:r>
            <a:r>
              <a:rPr lang="zh-CN" altLang="zh-CN" sz="2800" b="1" kern="100" dirty="0">
                <a:latin typeface="Times New Roman" panose="02020603050405020304" pitchFamily="18" charset="0"/>
                <a:ea typeface="华文楷体" panose="02010600040101010101" pitchFamily="2" charset="-122"/>
                <a:cs typeface="Times New Roman" panose="02020603050405020304" pitchFamily="18" charset="0"/>
              </a:rPr>
              <a:t>轮</a:t>
            </a:r>
            <a:r>
              <a:rPr lang="en-US" altLang="zh-CN" sz="2800" b="1" kern="100" dirty="0">
                <a:latin typeface="Times New Roman" panose="02020603050405020304" pitchFamily="18" charset="0"/>
                <a:ea typeface="华文楷体" panose="02010600040101010101" pitchFamily="2" charset="-122"/>
                <a:cs typeface="Times New Roman" panose="02020603050405020304" pitchFamily="18" charset="0"/>
              </a:rPr>
              <a:t>A</a:t>
            </a:r>
            <a:r>
              <a:rPr lang="zh-CN" altLang="zh-CN" sz="2800" b="1" kern="100" dirty="0">
                <a:latin typeface="Times New Roman" panose="02020603050405020304" pitchFamily="18" charset="0"/>
                <a:ea typeface="华文楷体" panose="02010600040101010101" pitchFamily="2" charset="-122"/>
                <a:cs typeface="Times New Roman" panose="02020603050405020304" pitchFamily="18" charset="0"/>
              </a:rPr>
              <a:t>作定轴转动</a:t>
            </a:r>
            <a:r>
              <a:rPr lang="zh-CN" altLang="en-US" sz="2800" b="1" kern="100" dirty="0">
                <a:latin typeface="Times New Roman" panose="02020603050405020304" pitchFamily="18" charset="0"/>
                <a:ea typeface="华文楷体" panose="02010600040101010101" pitchFamily="2" charset="-122"/>
                <a:cs typeface="Times New Roman" panose="02020603050405020304" pitchFamily="18" charset="0"/>
              </a:rPr>
              <a:t>：</a:t>
            </a:r>
            <a:endParaRPr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5" name="对象 4">
            <a:extLst>
              <a:ext uri="{FF2B5EF4-FFF2-40B4-BE49-F238E27FC236}">
                <a16:creationId xmlns:a16="http://schemas.microsoft.com/office/drawing/2014/main" xmlns="" id="{35AA89A8-FC0B-488A-8E41-C767B89D68FA}"/>
              </a:ext>
            </a:extLst>
          </p:cNvPr>
          <p:cNvGraphicFramePr>
            <a:graphicFrameLocks noChangeAspect="1"/>
          </p:cNvGraphicFramePr>
          <p:nvPr>
            <p:extLst>
              <p:ext uri="{D42A27DB-BD31-4B8C-83A1-F6EECF244321}">
                <p14:modId xmlns:p14="http://schemas.microsoft.com/office/powerpoint/2010/main" val="1890787603"/>
              </p:ext>
            </p:extLst>
          </p:nvPr>
        </p:nvGraphicFramePr>
        <p:xfrm>
          <a:off x="4075146" y="217481"/>
          <a:ext cx="2085912" cy="873526"/>
        </p:xfrm>
        <a:graphic>
          <a:graphicData uri="http://schemas.openxmlformats.org/presentationml/2006/ole">
            <mc:AlternateContent xmlns:mc="http://schemas.openxmlformats.org/markup-compatibility/2006">
              <mc:Choice xmlns:v="urn:schemas-microsoft-com:vml" Requires="v">
                <p:oleObj spid="_x0000_s26061" name="Equation" r:id="rId3" imgW="939600" imgH="393480" progId="Equation.DSMT4">
                  <p:embed/>
                </p:oleObj>
              </mc:Choice>
              <mc:Fallback>
                <p:oleObj name="Equation" r:id="rId3" imgW="939600" imgH="393480" progId="Equation.DSMT4">
                  <p:embed/>
                  <p:pic>
                    <p:nvPicPr>
                      <p:cNvPr id="17" name="对象 16"/>
                      <p:cNvPicPr/>
                      <p:nvPr/>
                    </p:nvPicPr>
                    <p:blipFill>
                      <a:blip r:embed="rId4"/>
                      <a:stretch>
                        <a:fillRect/>
                      </a:stretch>
                    </p:blipFill>
                    <p:spPr>
                      <a:xfrm>
                        <a:off x="4075146" y="217481"/>
                        <a:ext cx="2085912" cy="873526"/>
                      </a:xfrm>
                      <a:prstGeom prst="rect">
                        <a:avLst/>
                      </a:prstGeom>
                    </p:spPr>
                  </p:pic>
                </p:oleObj>
              </mc:Fallback>
            </mc:AlternateContent>
          </a:graphicData>
        </a:graphic>
      </p:graphicFrame>
      <p:sp>
        <p:nvSpPr>
          <p:cNvPr id="6" name="矩形 5">
            <a:extLst>
              <a:ext uri="{FF2B5EF4-FFF2-40B4-BE49-F238E27FC236}">
                <a16:creationId xmlns:a16="http://schemas.microsoft.com/office/drawing/2014/main" xmlns="" id="{187F9AD3-290B-4F4A-9A77-45D4115379AF}"/>
              </a:ext>
            </a:extLst>
          </p:cNvPr>
          <p:cNvSpPr/>
          <p:nvPr/>
        </p:nvSpPr>
        <p:spPr>
          <a:xfrm>
            <a:off x="1035565" y="1231148"/>
            <a:ext cx="3655168" cy="523220"/>
          </a:xfrm>
          <a:prstGeom prst="rect">
            <a:avLst/>
          </a:prstGeom>
        </p:spPr>
        <p:txBody>
          <a:bodyPr wrap="none">
            <a:spAutoFit/>
          </a:bodyPr>
          <a:lstStyle/>
          <a:p>
            <a:r>
              <a:rPr lang="zh-CN" altLang="zh-CN" sz="2800" b="1" kern="100" dirty="0">
                <a:latin typeface="Times New Roman" panose="02020603050405020304" pitchFamily="18" charset="0"/>
                <a:ea typeface="华文楷体" panose="02010600040101010101" pitchFamily="2" charset="-122"/>
                <a:cs typeface="Times New Roman" panose="02020603050405020304" pitchFamily="18" charset="0"/>
              </a:rPr>
              <a:t>轮</a:t>
            </a:r>
            <a:r>
              <a:rPr lang="en-US" altLang="zh-CN" sz="2800" b="1" kern="100" dirty="0">
                <a:latin typeface="Times New Roman" panose="02020603050405020304" pitchFamily="18" charset="0"/>
                <a:ea typeface="华文楷体" panose="02010600040101010101" pitchFamily="2" charset="-122"/>
                <a:cs typeface="Times New Roman" panose="02020603050405020304" pitchFamily="18" charset="0"/>
              </a:rPr>
              <a:t>B</a:t>
            </a:r>
            <a:r>
              <a:rPr lang="zh-CN" altLang="en-US" sz="2800" b="1" kern="100" dirty="0">
                <a:latin typeface="Times New Roman" panose="02020603050405020304" pitchFamily="18" charset="0"/>
                <a:ea typeface="华文楷体" panose="02010600040101010101" pitchFamily="2" charset="-122"/>
                <a:cs typeface="Times New Roman" panose="02020603050405020304" pitchFamily="18" charset="0"/>
              </a:rPr>
              <a:t>相对质心</a:t>
            </a:r>
            <a:r>
              <a:rPr lang="zh-CN" altLang="zh-CN" sz="2800" b="1" kern="100" dirty="0">
                <a:latin typeface="Times New Roman" panose="02020603050405020304" pitchFamily="18" charset="0"/>
                <a:ea typeface="华文楷体" panose="02010600040101010101" pitchFamily="2" charset="-122"/>
                <a:cs typeface="Times New Roman" panose="02020603050405020304" pitchFamily="18" charset="0"/>
              </a:rPr>
              <a:t>的转动</a:t>
            </a:r>
            <a:r>
              <a:rPr lang="zh-CN" altLang="en-US" sz="2800" b="1" kern="100" dirty="0">
                <a:latin typeface="Times New Roman" panose="02020603050405020304" pitchFamily="18" charset="0"/>
                <a:ea typeface="华文楷体" panose="02010600040101010101" pitchFamily="2" charset="-122"/>
                <a:cs typeface="Times New Roman" panose="02020603050405020304" pitchFamily="18" charset="0"/>
              </a:rPr>
              <a:t>：</a:t>
            </a:r>
            <a:endParaRPr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7" name="对象 6">
            <a:extLst>
              <a:ext uri="{FF2B5EF4-FFF2-40B4-BE49-F238E27FC236}">
                <a16:creationId xmlns:a16="http://schemas.microsoft.com/office/drawing/2014/main" xmlns="" id="{DC5A43BD-9E3C-47D5-A4CD-3F9C6BCE9F7B}"/>
              </a:ext>
            </a:extLst>
          </p:cNvPr>
          <p:cNvGraphicFramePr>
            <a:graphicFrameLocks noChangeAspect="1"/>
          </p:cNvGraphicFramePr>
          <p:nvPr>
            <p:extLst>
              <p:ext uri="{D42A27DB-BD31-4B8C-83A1-F6EECF244321}">
                <p14:modId xmlns:p14="http://schemas.microsoft.com/office/powerpoint/2010/main" val="1626483724"/>
              </p:ext>
            </p:extLst>
          </p:nvPr>
        </p:nvGraphicFramePr>
        <p:xfrm>
          <a:off x="4621573" y="1062011"/>
          <a:ext cx="2255342" cy="873526"/>
        </p:xfrm>
        <a:graphic>
          <a:graphicData uri="http://schemas.openxmlformats.org/presentationml/2006/ole">
            <mc:AlternateContent xmlns:mc="http://schemas.openxmlformats.org/markup-compatibility/2006">
              <mc:Choice xmlns:v="urn:schemas-microsoft-com:vml" Requires="v">
                <p:oleObj spid="_x0000_s26062" name="Equation" r:id="rId5" imgW="1015920" imgH="393480" progId="Equation.DSMT4">
                  <p:embed/>
                </p:oleObj>
              </mc:Choice>
              <mc:Fallback>
                <p:oleObj name="Equation" r:id="rId5" imgW="1015920" imgH="393480" progId="Equation.DSMT4">
                  <p:embed/>
                  <p:pic>
                    <p:nvPicPr>
                      <p:cNvPr id="19" name="对象 18"/>
                      <p:cNvPicPr/>
                      <p:nvPr/>
                    </p:nvPicPr>
                    <p:blipFill>
                      <a:blip r:embed="rId6"/>
                      <a:stretch>
                        <a:fillRect/>
                      </a:stretch>
                    </p:blipFill>
                    <p:spPr>
                      <a:xfrm>
                        <a:off x="4621573" y="1062011"/>
                        <a:ext cx="2255342" cy="873526"/>
                      </a:xfrm>
                      <a:prstGeom prst="rect">
                        <a:avLst/>
                      </a:prstGeom>
                    </p:spPr>
                  </p:pic>
                </p:oleObj>
              </mc:Fallback>
            </mc:AlternateContent>
          </a:graphicData>
        </a:graphic>
      </p:graphicFrame>
      <p:sp>
        <p:nvSpPr>
          <p:cNvPr id="8" name="矩形 7">
            <a:extLst>
              <a:ext uri="{FF2B5EF4-FFF2-40B4-BE49-F238E27FC236}">
                <a16:creationId xmlns:a16="http://schemas.microsoft.com/office/drawing/2014/main" xmlns="" id="{324F9FD0-45B5-4703-86FF-11A060D3DE7A}"/>
              </a:ext>
            </a:extLst>
          </p:cNvPr>
          <p:cNvSpPr/>
          <p:nvPr/>
        </p:nvSpPr>
        <p:spPr>
          <a:xfrm>
            <a:off x="1029146" y="2074296"/>
            <a:ext cx="2560316" cy="523220"/>
          </a:xfrm>
          <a:prstGeom prst="rect">
            <a:avLst/>
          </a:prstGeom>
        </p:spPr>
        <p:txBody>
          <a:bodyPr wrap="none">
            <a:spAutoFit/>
          </a:bodyPr>
          <a:lstStyle/>
          <a:p>
            <a:r>
              <a:rPr lang="zh-CN" altLang="zh-CN" sz="2800" b="1" kern="100" dirty="0">
                <a:latin typeface="Times New Roman" panose="02020603050405020304" pitchFamily="18" charset="0"/>
                <a:ea typeface="华文楷体" panose="02010600040101010101" pitchFamily="2" charset="-122"/>
                <a:cs typeface="Times New Roman" panose="02020603050405020304" pitchFamily="18" charset="0"/>
              </a:rPr>
              <a:t>轮</a:t>
            </a:r>
            <a:r>
              <a:rPr lang="en-US" altLang="zh-CN" sz="2800" b="1" kern="100" dirty="0">
                <a:latin typeface="Times New Roman" panose="02020603050405020304" pitchFamily="18" charset="0"/>
                <a:ea typeface="华文楷体" panose="02010600040101010101" pitchFamily="2" charset="-122"/>
                <a:cs typeface="Times New Roman" panose="02020603050405020304" pitchFamily="18" charset="0"/>
              </a:rPr>
              <a:t>B</a:t>
            </a:r>
            <a:r>
              <a:rPr lang="zh-CN" altLang="zh-CN" sz="2800" b="1" kern="100" dirty="0">
                <a:latin typeface="Times New Roman" panose="02020603050405020304" pitchFamily="18" charset="0"/>
                <a:ea typeface="华文楷体" panose="02010600040101010101" pitchFamily="2" charset="-122"/>
                <a:cs typeface="Times New Roman" panose="02020603050405020304" pitchFamily="18" charset="0"/>
              </a:rPr>
              <a:t>质心</a:t>
            </a:r>
            <a:r>
              <a:rPr lang="zh-CN" altLang="en-US" sz="2800" b="1" kern="100" dirty="0">
                <a:latin typeface="Times New Roman" panose="02020603050405020304" pitchFamily="18" charset="0"/>
                <a:ea typeface="华文楷体" panose="02010600040101010101" pitchFamily="2" charset="-122"/>
                <a:cs typeface="Times New Roman" panose="02020603050405020304" pitchFamily="18" charset="0"/>
              </a:rPr>
              <a:t>运动：</a:t>
            </a:r>
            <a:endParaRPr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9" name="对象 8">
            <a:extLst>
              <a:ext uri="{FF2B5EF4-FFF2-40B4-BE49-F238E27FC236}">
                <a16:creationId xmlns:a16="http://schemas.microsoft.com/office/drawing/2014/main" xmlns="" id="{E33B964D-A95B-40F9-A832-51C92FE2B3EB}"/>
              </a:ext>
            </a:extLst>
          </p:cNvPr>
          <p:cNvGraphicFramePr>
            <a:graphicFrameLocks noChangeAspect="1"/>
          </p:cNvGraphicFramePr>
          <p:nvPr>
            <p:extLst>
              <p:ext uri="{D42A27DB-BD31-4B8C-83A1-F6EECF244321}">
                <p14:modId xmlns:p14="http://schemas.microsoft.com/office/powerpoint/2010/main" val="1357625527"/>
              </p:ext>
            </p:extLst>
          </p:nvPr>
        </p:nvGraphicFramePr>
        <p:xfrm>
          <a:off x="3896381" y="2082160"/>
          <a:ext cx="2340058" cy="507492"/>
        </p:xfrm>
        <a:graphic>
          <a:graphicData uri="http://schemas.openxmlformats.org/presentationml/2006/ole">
            <mc:AlternateContent xmlns:mc="http://schemas.openxmlformats.org/markup-compatibility/2006">
              <mc:Choice xmlns:v="urn:schemas-microsoft-com:vml" Requires="v">
                <p:oleObj spid="_x0000_s26063" name="Equation" r:id="rId7" imgW="1054080" imgH="228600" progId="Equation.DSMT4">
                  <p:embed/>
                </p:oleObj>
              </mc:Choice>
              <mc:Fallback>
                <p:oleObj name="Equation" r:id="rId7" imgW="1054080" imgH="228600" progId="Equation.DSMT4">
                  <p:embed/>
                  <p:pic>
                    <p:nvPicPr>
                      <p:cNvPr id="21" name="对象 20"/>
                      <p:cNvPicPr/>
                      <p:nvPr/>
                    </p:nvPicPr>
                    <p:blipFill>
                      <a:blip r:embed="rId8"/>
                      <a:stretch>
                        <a:fillRect/>
                      </a:stretch>
                    </p:blipFill>
                    <p:spPr>
                      <a:xfrm>
                        <a:off x="3896381" y="2082160"/>
                        <a:ext cx="2340058" cy="507492"/>
                      </a:xfrm>
                      <a:prstGeom prst="rect">
                        <a:avLst/>
                      </a:prstGeom>
                    </p:spPr>
                  </p:pic>
                </p:oleObj>
              </mc:Fallback>
            </mc:AlternateContent>
          </a:graphicData>
        </a:graphic>
      </p:graphicFrame>
      <p:sp>
        <p:nvSpPr>
          <p:cNvPr id="10" name="矩形 9">
            <a:extLst>
              <a:ext uri="{FF2B5EF4-FFF2-40B4-BE49-F238E27FC236}">
                <a16:creationId xmlns:a16="http://schemas.microsoft.com/office/drawing/2014/main" xmlns="" id="{CD91C04E-6D87-4633-B41F-6A772A786E9E}"/>
              </a:ext>
            </a:extLst>
          </p:cNvPr>
          <p:cNvSpPr/>
          <p:nvPr/>
        </p:nvSpPr>
        <p:spPr>
          <a:xfrm>
            <a:off x="1035565" y="2833672"/>
            <a:ext cx="5929828" cy="523220"/>
          </a:xfrm>
          <a:prstGeom prst="rect">
            <a:avLst/>
          </a:prstGeom>
        </p:spPr>
        <p:txBody>
          <a:bodyPr wrap="none">
            <a:spAutoFit/>
          </a:bodyPr>
          <a:lstStyle/>
          <a:p>
            <a:r>
              <a:rPr lang="zh-CN" altLang="en-US" sz="2800" b="1" kern="100" dirty="0">
                <a:latin typeface="Times New Roman" panose="02020603050405020304" pitchFamily="18" charset="0"/>
                <a:ea typeface="华文楷体" panose="02010600040101010101" pitchFamily="2" charset="-122"/>
                <a:cs typeface="Times New Roman" panose="02020603050405020304" pitchFamily="18" charset="0"/>
              </a:rPr>
              <a:t>两轮与绳接触点</a:t>
            </a:r>
            <a:r>
              <a:rPr lang="zh-CN" altLang="zh-CN" sz="2800" b="1" kern="100" dirty="0">
                <a:latin typeface="Times New Roman" panose="02020603050405020304" pitchFamily="18" charset="0"/>
                <a:ea typeface="华文楷体" panose="02010600040101010101" pitchFamily="2" charset="-122"/>
                <a:cs typeface="Times New Roman" panose="02020603050405020304" pitchFamily="18" charset="0"/>
              </a:rPr>
              <a:t>角量与线量的关系：</a:t>
            </a:r>
            <a:endParaRPr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1" name="对象 10">
            <a:extLst>
              <a:ext uri="{FF2B5EF4-FFF2-40B4-BE49-F238E27FC236}">
                <a16:creationId xmlns:a16="http://schemas.microsoft.com/office/drawing/2014/main" xmlns="" id="{B04C0B1A-AF14-4DC6-AAF0-6EB31BA4A357}"/>
              </a:ext>
            </a:extLst>
          </p:cNvPr>
          <p:cNvGraphicFramePr>
            <a:graphicFrameLocks noChangeAspect="1"/>
          </p:cNvGraphicFramePr>
          <p:nvPr>
            <p:extLst>
              <p:ext uri="{D42A27DB-BD31-4B8C-83A1-F6EECF244321}">
                <p14:modId xmlns:p14="http://schemas.microsoft.com/office/powerpoint/2010/main" val="1947749541"/>
              </p:ext>
            </p:extLst>
          </p:nvPr>
        </p:nvGraphicFramePr>
        <p:xfrm>
          <a:off x="1562306" y="3463049"/>
          <a:ext cx="1352550" cy="506413"/>
        </p:xfrm>
        <a:graphic>
          <a:graphicData uri="http://schemas.openxmlformats.org/presentationml/2006/ole">
            <mc:AlternateContent xmlns:mc="http://schemas.openxmlformats.org/markup-compatibility/2006">
              <mc:Choice xmlns:v="urn:schemas-microsoft-com:vml" Requires="v">
                <p:oleObj spid="_x0000_s26064" name="Equation" r:id="rId9" imgW="609480" imgH="228600" progId="Equation.DSMT4">
                  <p:embed/>
                </p:oleObj>
              </mc:Choice>
              <mc:Fallback>
                <p:oleObj name="Equation" r:id="rId9" imgW="609480" imgH="228600" progId="Equation.DSMT4">
                  <p:embed/>
                  <p:pic>
                    <p:nvPicPr>
                      <p:cNvPr id="23" name="对象 22"/>
                      <p:cNvPicPr/>
                      <p:nvPr/>
                    </p:nvPicPr>
                    <p:blipFill>
                      <a:blip r:embed="rId10"/>
                      <a:stretch>
                        <a:fillRect/>
                      </a:stretch>
                    </p:blipFill>
                    <p:spPr>
                      <a:xfrm>
                        <a:off x="1562306" y="3463049"/>
                        <a:ext cx="1352550" cy="506413"/>
                      </a:xfrm>
                      <a:prstGeom prst="rect">
                        <a:avLst/>
                      </a:prstGeom>
                    </p:spPr>
                  </p:pic>
                </p:oleObj>
              </mc:Fallback>
            </mc:AlternateContent>
          </a:graphicData>
        </a:graphic>
      </p:graphicFrame>
      <p:graphicFrame>
        <p:nvGraphicFramePr>
          <p:cNvPr id="12" name="对象 11">
            <a:extLst>
              <a:ext uri="{FF2B5EF4-FFF2-40B4-BE49-F238E27FC236}">
                <a16:creationId xmlns:a16="http://schemas.microsoft.com/office/drawing/2014/main" xmlns="" id="{CD015E9D-4E2B-4F7F-992E-2ED7DB736552}"/>
              </a:ext>
            </a:extLst>
          </p:cNvPr>
          <p:cNvGraphicFramePr>
            <a:graphicFrameLocks noChangeAspect="1"/>
          </p:cNvGraphicFramePr>
          <p:nvPr>
            <p:extLst>
              <p:ext uri="{D42A27DB-BD31-4B8C-83A1-F6EECF244321}">
                <p14:modId xmlns:p14="http://schemas.microsoft.com/office/powerpoint/2010/main" val="3527955073"/>
              </p:ext>
            </p:extLst>
          </p:nvPr>
        </p:nvGraphicFramePr>
        <p:xfrm>
          <a:off x="3560962" y="3432904"/>
          <a:ext cx="1381018" cy="507492"/>
        </p:xfrm>
        <a:graphic>
          <a:graphicData uri="http://schemas.openxmlformats.org/presentationml/2006/ole">
            <mc:AlternateContent xmlns:mc="http://schemas.openxmlformats.org/markup-compatibility/2006">
              <mc:Choice xmlns:v="urn:schemas-microsoft-com:vml" Requires="v">
                <p:oleObj spid="_x0000_s26065" name="Equation" r:id="rId11" imgW="622080" imgH="228600" progId="Equation.DSMT4">
                  <p:embed/>
                </p:oleObj>
              </mc:Choice>
              <mc:Fallback>
                <p:oleObj name="Equation" r:id="rId11" imgW="622080" imgH="228600" progId="Equation.DSMT4">
                  <p:embed/>
                  <p:pic>
                    <p:nvPicPr>
                      <p:cNvPr id="24" name="对象 23"/>
                      <p:cNvPicPr/>
                      <p:nvPr/>
                    </p:nvPicPr>
                    <p:blipFill>
                      <a:blip r:embed="rId12"/>
                      <a:stretch>
                        <a:fillRect/>
                      </a:stretch>
                    </p:blipFill>
                    <p:spPr>
                      <a:xfrm>
                        <a:off x="3560962" y="3432904"/>
                        <a:ext cx="1381018" cy="507492"/>
                      </a:xfrm>
                      <a:prstGeom prst="rect">
                        <a:avLst/>
                      </a:prstGeom>
                    </p:spPr>
                  </p:pic>
                </p:oleObj>
              </mc:Fallback>
            </mc:AlternateContent>
          </a:graphicData>
        </a:graphic>
      </p:graphicFrame>
      <p:graphicFrame>
        <p:nvGraphicFramePr>
          <p:cNvPr id="13" name="对象 12">
            <a:extLst>
              <a:ext uri="{FF2B5EF4-FFF2-40B4-BE49-F238E27FC236}">
                <a16:creationId xmlns:a16="http://schemas.microsoft.com/office/drawing/2014/main" xmlns="" id="{BBE8FB04-067B-41C4-A9AA-091AA5C0D7CD}"/>
              </a:ext>
            </a:extLst>
          </p:cNvPr>
          <p:cNvGraphicFramePr>
            <a:graphicFrameLocks noChangeAspect="1"/>
          </p:cNvGraphicFramePr>
          <p:nvPr>
            <p:extLst>
              <p:ext uri="{D42A27DB-BD31-4B8C-83A1-F6EECF244321}">
                <p14:modId xmlns:p14="http://schemas.microsoft.com/office/powerpoint/2010/main" val="2493531310"/>
              </p:ext>
            </p:extLst>
          </p:nvPr>
        </p:nvGraphicFramePr>
        <p:xfrm>
          <a:off x="1562306" y="4153156"/>
          <a:ext cx="1746250" cy="508000"/>
        </p:xfrm>
        <a:graphic>
          <a:graphicData uri="http://schemas.openxmlformats.org/presentationml/2006/ole">
            <mc:AlternateContent xmlns:mc="http://schemas.openxmlformats.org/markup-compatibility/2006">
              <mc:Choice xmlns:v="urn:schemas-microsoft-com:vml" Requires="v">
                <p:oleObj spid="_x0000_s26066" name="Equation" r:id="rId13" imgW="787320" imgH="228600" progId="Equation.DSMT4">
                  <p:embed/>
                </p:oleObj>
              </mc:Choice>
              <mc:Fallback>
                <p:oleObj name="Equation" r:id="rId13" imgW="787320" imgH="228600" progId="Equation.DSMT4">
                  <p:embed/>
                  <p:pic>
                    <p:nvPicPr>
                      <p:cNvPr id="25" name="对象 24"/>
                      <p:cNvPicPr/>
                      <p:nvPr/>
                    </p:nvPicPr>
                    <p:blipFill>
                      <a:blip r:embed="rId14"/>
                      <a:stretch>
                        <a:fillRect/>
                      </a:stretch>
                    </p:blipFill>
                    <p:spPr>
                      <a:xfrm>
                        <a:off x="1562306" y="4153156"/>
                        <a:ext cx="1746250" cy="508000"/>
                      </a:xfrm>
                      <a:prstGeom prst="rect">
                        <a:avLst/>
                      </a:prstGeom>
                    </p:spPr>
                  </p:pic>
                </p:oleObj>
              </mc:Fallback>
            </mc:AlternateContent>
          </a:graphicData>
        </a:graphic>
      </p:graphicFrame>
      <p:grpSp>
        <p:nvGrpSpPr>
          <p:cNvPr id="18" name="组合 17">
            <a:extLst>
              <a:ext uri="{FF2B5EF4-FFF2-40B4-BE49-F238E27FC236}">
                <a16:creationId xmlns:a16="http://schemas.microsoft.com/office/drawing/2014/main" xmlns="" id="{DC1E6FBF-9288-45EF-8067-7A4AD1277F6D}"/>
              </a:ext>
            </a:extLst>
          </p:cNvPr>
          <p:cNvGrpSpPr/>
          <p:nvPr/>
        </p:nvGrpSpPr>
        <p:grpSpPr>
          <a:xfrm>
            <a:off x="3896381" y="4191309"/>
            <a:ext cx="1820588" cy="523220"/>
            <a:chOff x="3931064" y="4195085"/>
            <a:chExt cx="1820588" cy="523220"/>
          </a:xfrm>
        </p:grpSpPr>
        <p:sp>
          <p:nvSpPr>
            <p:cNvPr id="14" name="文本框 13">
              <a:extLst>
                <a:ext uri="{FF2B5EF4-FFF2-40B4-BE49-F238E27FC236}">
                  <a16:creationId xmlns:a16="http://schemas.microsoft.com/office/drawing/2014/main" xmlns="" id="{CBA81E93-894C-4120-B3D8-4AB54418C544}"/>
                </a:ext>
              </a:extLst>
            </p:cNvPr>
            <p:cNvSpPr txBox="1"/>
            <p:nvPr/>
          </p:nvSpPr>
          <p:spPr>
            <a:xfrm>
              <a:off x="3931064" y="4195085"/>
              <a:ext cx="902811" cy="523220"/>
            </a:xfrm>
            <a:prstGeom prst="rect">
              <a:avLst/>
            </a:prstGeom>
            <a:noFill/>
          </p:spPr>
          <p:txBody>
            <a:bodyPr wrap="none" rtlCol="0">
              <a:spAutoFit/>
            </a:bodyPr>
            <a:lstStyle/>
            <a:p>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另：</a:t>
              </a:r>
            </a:p>
          </p:txBody>
        </p:sp>
        <p:graphicFrame>
          <p:nvGraphicFramePr>
            <p:cNvPr id="15" name="对象 14">
              <a:extLst>
                <a:ext uri="{FF2B5EF4-FFF2-40B4-BE49-F238E27FC236}">
                  <a16:creationId xmlns:a16="http://schemas.microsoft.com/office/drawing/2014/main" xmlns="" id="{26720B24-EA82-46C1-8CEE-AA9C4ECC29F9}"/>
                </a:ext>
              </a:extLst>
            </p:cNvPr>
            <p:cNvGraphicFramePr>
              <a:graphicFrameLocks noChangeAspect="1"/>
            </p:cNvGraphicFramePr>
            <p:nvPr>
              <p:extLst>
                <p:ext uri="{D42A27DB-BD31-4B8C-83A1-F6EECF244321}">
                  <p14:modId xmlns:p14="http://schemas.microsoft.com/office/powerpoint/2010/main" val="2295060157"/>
                </p:ext>
              </p:extLst>
            </p:nvPr>
          </p:nvGraphicFramePr>
          <p:xfrm>
            <a:off x="4793411" y="4266615"/>
            <a:ext cx="958241" cy="366034"/>
          </p:xfrm>
          <a:graphic>
            <a:graphicData uri="http://schemas.openxmlformats.org/presentationml/2006/ole">
              <mc:AlternateContent xmlns:mc="http://schemas.openxmlformats.org/markup-compatibility/2006">
                <mc:Choice xmlns:v="urn:schemas-microsoft-com:vml" Requires="v">
                  <p:oleObj spid="_x0000_s26067" name="Equation" r:id="rId15" imgW="431640" imgH="164880" progId="Equation.DSMT4">
                    <p:embed/>
                  </p:oleObj>
                </mc:Choice>
                <mc:Fallback>
                  <p:oleObj name="Equation" r:id="rId15" imgW="431640" imgH="164880" progId="Equation.DSMT4">
                    <p:embed/>
                    <p:pic>
                      <p:nvPicPr>
                        <p:cNvPr id="27" name="对象 26"/>
                        <p:cNvPicPr/>
                        <p:nvPr/>
                      </p:nvPicPr>
                      <p:blipFill>
                        <a:blip r:embed="rId16"/>
                        <a:stretch>
                          <a:fillRect/>
                        </a:stretch>
                      </p:blipFill>
                      <p:spPr>
                        <a:xfrm>
                          <a:off x="4793411" y="4266615"/>
                          <a:ext cx="958241" cy="366034"/>
                        </a:xfrm>
                        <a:prstGeom prst="rect">
                          <a:avLst/>
                        </a:prstGeom>
                      </p:spPr>
                    </p:pic>
                  </p:oleObj>
                </mc:Fallback>
              </mc:AlternateContent>
            </a:graphicData>
          </a:graphic>
        </p:graphicFrame>
      </p:grpSp>
      <p:graphicFrame>
        <p:nvGraphicFramePr>
          <p:cNvPr id="16" name="对象 15">
            <a:extLst>
              <a:ext uri="{FF2B5EF4-FFF2-40B4-BE49-F238E27FC236}">
                <a16:creationId xmlns:a16="http://schemas.microsoft.com/office/drawing/2014/main" xmlns="" id="{DEE052C9-7F99-4F66-A8DA-1C151143AAF8}"/>
              </a:ext>
            </a:extLst>
          </p:cNvPr>
          <p:cNvGraphicFramePr>
            <a:graphicFrameLocks noChangeAspect="1"/>
          </p:cNvGraphicFramePr>
          <p:nvPr>
            <p:extLst>
              <p:ext uri="{D42A27DB-BD31-4B8C-83A1-F6EECF244321}">
                <p14:modId xmlns:p14="http://schemas.microsoft.com/office/powerpoint/2010/main" val="3954195022"/>
              </p:ext>
            </p:extLst>
          </p:nvPr>
        </p:nvGraphicFramePr>
        <p:xfrm>
          <a:off x="1117600" y="4943475"/>
          <a:ext cx="2844800" cy="987425"/>
        </p:xfrm>
        <a:graphic>
          <a:graphicData uri="http://schemas.openxmlformats.org/presentationml/2006/ole">
            <mc:AlternateContent xmlns:mc="http://schemas.openxmlformats.org/markup-compatibility/2006">
              <mc:Choice xmlns:v="urn:schemas-microsoft-com:vml" Requires="v">
                <p:oleObj spid="_x0000_s26068" name="Equation" r:id="rId17" imgW="1282680" imgH="444240" progId="Equation.DSMT4">
                  <p:embed/>
                </p:oleObj>
              </mc:Choice>
              <mc:Fallback>
                <p:oleObj name="Equation" r:id="rId17" imgW="1282680" imgH="444240" progId="Equation.DSMT4">
                  <p:embed/>
                  <p:pic>
                    <p:nvPicPr>
                      <p:cNvPr id="28" name="对象 27"/>
                      <p:cNvPicPr/>
                      <p:nvPr/>
                    </p:nvPicPr>
                    <p:blipFill>
                      <a:blip r:embed="rId18"/>
                      <a:stretch>
                        <a:fillRect/>
                      </a:stretch>
                    </p:blipFill>
                    <p:spPr>
                      <a:xfrm>
                        <a:off x="1117600" y="4943475"/>
                        <a:ext cx="2844800" cy="987425"/>
                      </a:xfrm>
                      <a:prstGeom prst="rect">
                        <a:avLst/>
                      </a:prstGeom>
                    </p:spPr>
                  </p:pic>
                </p:oleObj>
              </mc:Fallback>
            </mc:AlternateContent>
          </a:graphicData>
        </a:graphic>
      </p:graphicFrame>
      <p:graphicFrame>
        <p:nvGraphicFramePr>
          <p:cNvPr id="17" name="对象 16">
            <a:extLst>
              <a:ext uri="{FF2B5EF4-FFF2-40B4-BE49-F238E27FC236}">
                <a16:creationId xmlns:a16="http://schemas.microsoft.com/office/drawing/2014/main" xmlns="" id="{87EA535D-766F-4B2B-A474-FD315F7319D3}"/>
              </a:ext>
            </a:extLst>
          </p:cNvPr>
          <p:cNvGraphicFramePr>
            <a:graphicFrameLocks noChangeAspect="1"/>
          </p:cNvGraphicFramePr>
          <p:nvPr>
            <p:extLst>
              <p:ext uri="{D42A27DB-BD31-4B8C-83A1-F6EECF244321}">
                <p14:modId xmlns:p14="http://schemas.microsoft.com/office/powerpoint/2010/main" val="5988823"/>
              </p:ext>
            </p:extLst>
          </p:nvPr>
        </p:nvGraphicFramePr>
        <p:xfrm>
          <a:off x="4470469" y="4954045"/>
          <a:ext cx="3016181" cy="986213"/>
        </p:xfrm>
        <a:graphic>
          <a:graphicData uri="http://schemas.openxmlformats.org/presentationml/2006/ole">
            <mc:AlternateContent xmlns:mc="http://schemas.openxmlformats.org/markup-compatibility/2006">
              <mc:Choice xmlns:v="urn:schemas-microsoft-com:vml" Requires="v">
                <p:oleObj spid="_x0000_s26069" name="Equation" r:id="rId19" imgW="1358640" imgH="444240" progId="Equation.DSMT4">
                  <p:embed/>
                </p:oleObj>
              </mc:Choice>
              <mc:Fallback>
                <p:oleObj name="Equation" r:id="rId19" imgW="1358640" imgH="444240" progId="Equation.DSMT4">
                  <p:embed/>
                  <p:pic>
                    <p:nvPicPr>
                      <p:cNvPr id="29" name="对象 28"/>
                      <p:cNvPicPr/>
                      <p:nvPr/>
                    </p:nvPicPr>
                    <p:blipFill>
                      <a:blip r:embed="rId20"/>
                      <a:stretch>
                        <a:fillRect/>
                      </a:stretch>
                    </p:blipFill>
                    <p:spPr>
                      <a:xfrm>
                        <a:off x="4470469" y="4954045"/>
                        <a:ext cx="3016181" cy="986213"/>
                      </a:xfrm>
                      <a:prstGeom prst="rect">
                        <a:avLst/>
                      </a:prstGeom>
                    </p:spPr>
                  </p:pic>
                </p:oleObj>
              </mc:Fallback>
            </mc:AlternateContent>
          </a:graphicData>
        </a:graphic>
      </p:graphicFrame>
      <p:sp>
        <p:nvSpPr>
          <p:cNvPr id="19" name="文本框 18">
            <a:extLst>
              <a:ext uri="{FF2B5EF4-FFF2-40B4-BE49-F238E27FC236}">
                <a16:creationId xmlns:a16="http://schemas.microsoft.com/office/drawing/2014/main" xmlns="" id="{1FBF337B-5529-4E8B-A940-12ACFCEFBE87}"/>
              </a:ext>
            </a:extLst>
          </p:cNvPr>
          <p:cNvSpPr txBox="1"/>
          <p:nvPr/>
        </p:nvSpPr>
        <p:spPr>
          <a:xfrm>
            <a:off x="4976394" y="3462971"/>
            <a:ext cx="3937296" cy="461665"/>
          </a:xfrm>
          <a:prstGeom prst="rect">
            <a:avLst/>
          </a:prstGeom>
          <a:noFill/>
        </p:spPr>
        <p:txBody>
          <a:bodyPr wrap="none" rtlCol="0">
            <a:spAutoFit/>
          </a:bodyPr>
          <a:lstStyle/>
          <a:p>
            <a:r>
              <a:rPr lang="zh-CN" altLang="en-US" sz="2400" b="1" dirty="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b="1" i="1" dirty="0" err="1">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b="1" baseline="-25000" dirty="0" err="1">
                <a:latin typeface="Times New Roman" panose="02020603050405020304" pitchFamily="18" charset="0"/>
                <a:ea typeface="华文楷体" panose="02010600040101010101" pitchFamily="2" charset="-122"/>
                <a:cs typeface="Times New Roman" panose="02020603050405020304" pitchFamily="18" charset="0"/>
              </a:rPr>
              <a:t>B</a:t>
            </a:r>
            <a:r>
              <a:rPr lang="zh-CN" altLang="en-US" sz="2400" b="1" dirty="0">
                <a:latin typeface="Times New Roman" panose="02020603050405020304" pitchFamily="18" charset="0"/>
                <a:ea typeface="华文楷体" panose="02010600040101010101" pitchFamily="2" charset="-122"/>
                <a:cs typeface="Times New Roman" panose="02020603050405020304" pitchFamily="18" charset="0"/>
              </a:rPr>
              <a:t>、</a:t>
            </a:r>
            <a:r>
              <a:rPr lang="el-GR" altLang="zh-CN" sz="2400" b="1" i="1" dirty="0">
                <a:latin typeface="Times New Roman" panose="02020603050405020304" pitchFamily="18" charset="0"/>
                <a:ea typeface="华文楷体" panose="02010600040101010101" pitchFamily="2" charset="-122"/>
                <a:cs typeface="Times New Roman" panose="02020603050405020304" pitchFamily="18" charset="0"/>
              </a:rPr>
              <a:t>β</a:t>
            </a:r>
            <a:r>
              <a:rPr lang="en-US" altLang="zh-CN" sz="2400" b="1" baseline="-25000" dirty="0">
                <a:latin typeface="Times New Roman" panose="02020603050405020304" pitchFamily="18" charset="0"/>
                <a:ea typeface="华文楷体" panose="02010600040101010101" pitchFamily="2" charset="-122"/>
                <a:cs typeface="Times New Roman" panose="02020603050405020304" pitchFamily="18" charset="0"/>
              </a:rPr>
              <a:t>B</a:t>
            </a:r>
            <a:r>
              <a:rPr lang="zh-CN" altLang="en-US" sz="2400" b="1" dirty="0">
                <a:latin typeface="Times New Roman" panose="02020603050405020304" pitchFamily="18" charset="0"/>
                <a:ea typeface="华文楷体" panose="02010600040101010101" pitchFamily="2" charset="-122"/>
                <a:cs typeface="Times New Roman" panose="02020603050405020304" pitchFamily="18" charset="0"/>
              </a:rPr>
              <a:t>都是相对质心的）</a:t>
            </a:r>
          </a:p>
        </p:txBody>
      </p:sp>
    </p:spTree>
    <p:extLst>
      <p:ext uri="{BB962C8B-B14F-4D97-AF65-F5344CB8AC3E}">
        <p14:creationId xmlns:p14="http://schemas.microsoft.com/office/powerpoint/2010/main" val="413716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500"/>
                                        <p:tgtEl>
                                          <p:spTgt spid="18"/>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500"/>
                                        <p:tgtEl>
                                          <p:spTgt spid="16"/>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fade">
                                      <p:cBhvr>
                                        <p:cTn id="6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2021-2-20</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21</a:t>
            </a:fld>
            <a:endParaRPr lang="zh-CN" altLang="en-US"/>
          </a:p>
        </p:txBody>
      </p:sp>
      <p:sp>
        <p:nvSpPr>
          <p:cNvPr id="8" name="Text Box 6"/>
          <p:cNvSpPr txBox="1">
            <a:spLocks noChangeArrowheads="1"/>
          </p:cNvSpPr>
          <p:nvPr/>
        </p:nvSpPr>
        <p:spPr bwMode="auto">
          <a:xfrm>
            <a:off x="5614271" y="5833131"/>
            <a:ext cx="3138569"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作业：</a:t>
            </a:r>
            <a:r>
              <a:rPr kumimoji="1" lang="en-US" altLang="zh-CN" sz="2800" b="1" dirty="0">
                <a:solidFill>
                  <a:srgbClr val="0000FF"/>
                </a:solidFill>
                <a:latin typeface="华文楷体" panose="02010600040101010101" pitchFamily="2" charset="-122"/>
                <a:ea typeface="华文楷体" panose="02010600040101010101" pitchFamily="2" charset="-122"/>
              </a:rPr>
              <a:t>4-10</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4-14</a:t>
            </a:r>
          </a:p>
        </p:txBody>
      </p:sp>
      <p:sp>
        <p:nvSpPr>
          <p:cNvPr id="9" name="Text Box 7"/>
          <p:cNvSpPr txBox="1">
            <a:spLocks noChangeArrowheads="1"/>
          </p:cNvSpPr>
          <p:nvPr/>
        </p:nvSpPr>
        <p:spPr bwMode="auto">
          <a:xfrm>
            <a:off x="1167130" y="1859271"/>
            <a:ext cx="6737350" cy="64633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§4.5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刚体的平面平行运动</a:t>
            </a:r>
          </a:p>
        </p:txBody>
      </p:sp>
      <p:sp>
        <p:nvSpPr>
          <p:cNvPr id="7" name="Text Box 8">
            <a:extLst>
              <a:ext uri="{FF2B5EF4-FFF2-40B4-BE49-F238E27FC236}">
                <a16:creationId xmlns:a16="http://schemas.microsoft.com/office/drawing/2014/main" xmlns="" id="{68E57952-331B-48CF-8819-0D6F05D8A335}"/>
              </a:ext>
            </a:extLst>
          </p:cNvPr>
          <p:cNvSpPr txBox="1">
            <a:spLocks noChangeArrowheads="1"/>
          </p:cNvSpPr>
          <p:nvPr/>
        </p:nvSpPr>
        <p:spPr bwMode="auto">
          <a:xfrm>
            <a:off x="1637030" y="2767372"/>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4.5.1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刚体的一般运动</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10" name="Text Box 8">
            <a:extLst>
              <a:ext uri="{FF2B5EF4-FFF2-40B4-BE49-F238E27FC236}">
                <a16:creationId xmlns:a16="http://schemas.microsoft.com/office/drawing/2014/main" xmlns="" id="{0B9B4CD1-04CC-41E9-9261-524421CDB85D}"/>
              </a:ext>
            </a:extLst>
          </p:cNvPr>
          <p:cNvSpPr txBox="1">
            <a:spLocks noChangeArrowheads="1"/>
          </p:cNvSpPr>
          <p:nvPr/>
        </p:nvSpPr>
        <p:spPr bwMode="auto">
          <a:xfrm>
            <a:off x="1637030" y="3485965"/>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4.5.2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刚体的平面平行运动</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2514930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F090DED0-ED81-414B-BAB5-F930349361E3}"/>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D62C0249-9B50-4181-A760-F0F4D1102F45}"/>
              </a:ext>
            </a:extLst>
          </p:cNvPr>
          <p:cNvSpPr>
            <a:spLocks noGrp="1"/>
          </p:cNvSpPr>
          <p:nvPr>
            <p:ph type="sldNum" sz="quarter" idx="12"/>
          </p:nvPr>
        </p:nvSpPr>
        <p:spPr/>
        <p:txBody>
          <a:bodyPr/>
          <a:lstStyle/>
          <a:p>
            <a:fld id="{0E81DA72-FED3-491C-8B54-9DCADA948234}" type="slidenum">
              <a:rPr lang="zh-CN" altLang="en-US" smtClean="0"/>
              <a:t>22</a:t>
            </a:fld>
            <a:endParaRPr lang="zh-CN" altLang="en-US"/>
          </a:p>
        </p:txBody>
      </p:sp>
      <p:sp>
        <p:nvSpPr>
          <p:cNvPr id="4" name="Text Box 42">
            <a:extLst>
              <a:ext uri="{FF2B5EF4-FFF2-40B4-BE49-F238E27FC236}">
                <a16:creationId xmlns:a16="http://schemas.microsoft.com/office/drawing/2014/main" xmlns="" id="{07543977-9D10-4ACF-A64F-10E4F277FADE}"/>
              </a:ext>
            </a:extLst>
          </p:cNvPr>
          <p:cNvSpPr txBox="1">
            <a:spLocks noChangeArrowheads="1"/>
          </p:cNvSpPr>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spcBef>
                <a:spcPts val="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  </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刚体力学小结</a:t>
            </a:r>
          </a:p>
        </p:txBody>
      </p:sp>
      <p:graphicFrame>
        <p:nvGraphicFramePr>
          <p:cNvPr id="5" name="Object 3">
            <a:extLst>
              <a:ext uri="{FF2B5EF4-FFF2-40B4-BE49-F238E27FC236}">
                <a16:creationId xmlns:a16="http://schemas.microsoft.com/office/drawing/2014/main" xmlns="" id="{4F10EB0B-526A-4F09-A94F-4E66E6F38303}"/>
              </a:ext>
            </a:extLst>
          </p:cNvPr>
          <p:cNvGraphicFramePr>
            <a:graphicFrameLocks noChangeAspect="1"/>
          </p:cNvGraphicFramePr>
          <p:nvPr>
            <p:extLst>
              <p:ext uri="{D42A27DB-BD31-4B8C-83A1-F6EECF244321}">
                <p14:modId xmlns:p14="http://schemas.microsoft.com/office/powerpoint/2010/main" val="3662586032"/>
              </p:ext>
            </p:extLst>
          </p:nvPr>
        </p:nvGraphicFramePr>
        <p:xfrm>
          <a:off x="3253506" y="1416910"/>
          <a:ext cx="2157413" cy="1047750"/>
        </p:xfrm>
        <a:graphic>
          <a:graphicData uri="http://schemas.openxmlformats.org/presentationml/2006/ole">
            <mc:AlternateContent xmlns:mc="http://schemas.openxmlformats.org/markup-compatibility/2006">
              <mc:Choice xmlns:v="urn:schemas-microsoft-com:vml" Requires="v">
                <p:oleObj spid="_x0000_s13684" name="Equation" r:id="rId3" imgW="863280" imgH="419040" progId="Equation.DSMT4">
                  <p:embed/>
                </p:oleObj>
              </mc:Choice>
              <mc:Fallback>
                <p:oleObj name="Equation" r:id="rId3" imgW="863280" imgH="419040" progId="Equation.DSMT4">
                  <p:embed/>
                  <p:pic>
                    <p:nvPicPr>
                      <p:cNvPr id="6" name="Object 3"/>
                      <p:cNvPicPr>
                        <a:picLocks noChangeAspect="1" noChangeArrowheads="1"/>
                      </p:cNvPicPr>
                      <p:nvPr/>
                    </p:nvPicPr>
                    <p:blipFill>
                      <a:blip r:embed="rId4"/>
                      <a:srcRect/>
                      <a:stretch>
                        <a:fillRect/>
                      </a:stretch>
                    </p:blipFill>
                    <p:spPr bwMode="auto">
                      <a:xfrm>
                        <a:off x="3253506" y="1416910"/>
                        <a:ext cx="2157413" cy="10477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矩形 5">
            <a:extLst>
              <a:ext uri="{FF2B5EF4-FFF2-40B4-BE49-F238E27FC236}">
                <a16:creationId xmlns:a16="http://schemas.microsoft.com/office/drawing/2014/main" xmlns="" id="{B25ADEF0-2B9E-42AF-A30E-23F92ED05319}"/>
              </a:ext>
            </a:extLst>
          </p:cNvPr>
          <p:cNvSpPr/>
          <p:nvPr/>
        </p:nvSpPr>
        <p:spPr>
          <a:xfrm>
            <a:off x="744279" y="1602713"/>
            <a:ext cx="1826141" cy="584775"/>
          </a:xfrm>
          <a:prstGeom prst="rect">
            <a:avLst/>
          </a:prstGeom>
        </p:spPr>
        <p:txBody>
          <a:bodyPr wrap="none">
            <a:spAutoFit/>
          </a:bodyPr>
          <a:lstStyle/>
          <a:p>
            <a:r>
              <a:rPr kumimoji="1" lang="zh-CN" altLang="en-US" sz="3200" b="1" dirty="0">
                <a:effectLst>
                  <a:outerShdw blurRad="38100" dist="38100" dir="2700000" algn="tl">
                    <a:srgbClr val="FFFFFF"/>
                  </a:outerShdw>
                </a:effectLst>
                <a:latin typeface="华文楷体" panose="02010600040101010101" pitchFamily="2" charset="-122"/>
                <a:ea typeface="华文楷体" panose="02010600040101010101" pitchFamily="2" charset="-122"/>
              </a:rPr>
              <a:t>转动惯量</a:t>
            </a:r>
            <a:endParaRPr lang="zh-CN" altLang="en-US" sz="3200" dirty="0"/>
          </a:p>
        </p:txBody>
      </p:sp>
      <p:graphicFrame>
        <p:nvGraphicFramePr>
          <p:cNvPr id="7" name="Object 3">
            <a:extLst>
              <a:ext uri="{FF2B5EF4-FFF2-40B4-BE49-F238E27FC236}">
                <a16:creationId xmlns:a16="http://schemas.microsoft.com/office/drawing/2014/main" xmlns="" id="{E129AF16-C21D-4E73-AE9D-DE349DA3B161}"/>
              </a:ext>
            </a:extLst>
          </p:cNvPr>
          <p:cNvGraphicFramePr>
            <a:graphicFrameLocks noChangeAspect="1"/>
          </p:cNvGraphicFramePr>
          <p:nvPr>
            <p:extLst>
              <p:ext uri="{D42A27DB-BD31-4B8C-83A1-F6EECF244321}">
                <p14:modId xmlns:p14="http://schemas.microsoft.com/office/powerpoint/2010/main" val="2940613242"/>
              </p:ext>
            </p:extLst>
          </p:nvPr>
        </p:nvGraphicFramePr>
        <p:xfrm>
          <a:off x="3253506" y="2562537"/>
          <a:ext cx="1746000" cy="698400"/>
        </p:xfrm>
        <a:graphic>
          <a:graphicData uri="http://schemas.openxmlformats.org/presentationml/2006/ole">
            <mc:AlternateContent xmlns:mc="http://schemas.openxmlformats.org/markup-compatibility/2006">
              <mc:Choice xmlns:v="urn:schemas-microsoft-com:vml" Requires="v">
                <p:oleObj spid="_x0000_s13685" name="Equation" r:id="rId5" imgW="698400" imgH="279360" progId="Equation.DSMT4">
                  <p:embed/>
                </p:oleObj>
              </mc:Choice>
              <mc:Fallback>
                <p:oleObj name="Equation" r:id="rId5" imgW="698400" imgH="279360" progId="Equation.DSMT4">
                  <p:embed/>
                  <p:pic>
                    <p:nvPicPr>
                      <p:cNvPr id="5" name="Object 3"/>
                      <p:cNvPicPr>
                        <a:picLocks noChangeAspect="1" noChangeArrowheads="1"/>
                      </p:cNvPicPr>
                      <p:nvPr/>
                    </p:nvPicPr>
                    <p:blipFill>
                      <a:blip r:embed="rId6"/>
                      <a:srcRect/>
                      <a:stretch>
                        <a:fillRect/>
                      </a:stretch>
                    </p:blipFill>
                    <p:spPr bwMode="auto">
                      <a:xfrm>
                        <a:off x="3253506" y="2562537"/>
                        <a:ext cx="1746000" cy="6984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 Box 2">
            <a:extLst>
              <a:ext uri="{FF2B5EF4-FFF2-40B4-BE49-F238E27FC236}">
                <a16:creationId xmlns:a16="http://schemas.microsoft.com/office/drawing/2014/main" xmlns="" id="{B982227B-0CAF-4E03-92F3-42268278423F}"/>
              </a:ext>
            </a:extLst>
          </p:cNvPr>
          <p:cNvSpPr txBox="1">
            <a:spLocks noChangeArrowheads="1"/>
          </p:cNvSpPr>
          <p:nvPr/>
        </p:nvSpPr>
        <p:spPr bwMode="auto">
          <a:xfrm>
            <a:off x="744279" y="3340883"/>
            <a:ext cx="234134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zh-CN" altLang="en-US" sz="3200" b="1" dirty="0">
                <a:effectLst>
                  <a:outerShdw blurRad="38100" dist="38100" dir="2700000" algn="tl">
                    <a:srgbClr val="FFFFFF"/>
                  </a:outerShdw>
                </a:effectLst>
                <a:latin typeface="华文楷体" panose="02010600040101010101" pitchFamily="2" charset="-122"/>
                <a:ea typeface="华文楷体" panose="02010600040101010101" pitchFamily="2" charset="-122"/>
              </a:rPr>
              <a:t>平行轴定理</a:t>
            </a:r>
          </a:p>
        </p:txBody>
      </p:sp>
      <p:graphicFrame>
        <p:nvGraphicFramePr>
          <p:cNvPr id="9" name="Object 14">
            <a:extLst>
              <a:ext uri="{FF2B5EF4-FFF2-40B4-BE49-F238E27FC236}">
                <a16:creationId xmlns:a16="http://schemas.microsoft.com/office/drawing/2014/main" xmlns="" id="{20D3A965-4967-416B-8023-FA7C0600A925}"/>
              </a:ext>
            </a:extLst>
          </p:cNvPr>
          <p:cNvGraphicFramePr>
            <a:graphicFrameLocks noChangeAspect="1"/>
          </p:cNvGraphicFramePr>
          <p:nvPr>
            <p:extLst>
              <p:ext uri="{D42A27DB-BD31-4B8C-83A1-F6EECF244321}">
                <p14:modId xmlns:p14="http://schemas.microsoft.com/office/powerpoint/2010/main" val="2574930080"/>
              </p:ext>
            </p:extLst>
          </p:nvPr>
        </p:nvGraphicFramePr>
        <p:xfrm>
          <a:off x="3256102" y="3377131"/>
          <a:ext cx="2095200" cy="603000"/>
        </p:xfrm>
        <a:graphic>
          <a:graphicData uri="http://schemas.openxmlformats.org/presentationml/2006/ole">
            <mc:AlternateContent xmlns:mc="http://schemas.openxmlformats.org/markup-compatibility/2006">
              <mc:Choice xmlns:v="urn:schemas-microsoft-com:vml" Requires="v">
                <p:oleObj spid="_x0000_s13686" name="Equation" r:id="rId7" imgW="838080" imgH="241200" progId="Equation.DSMT4">
                  <p:embed/>
                </p:oleObj>
              </mc:Choice>
              <mc:Fallback>
                <p:oleObj name="Equation" r:id="rId7" imgW="838080" imgH="241200" progId="Equation.DSMT4">
                  <p:embed/>
                  <p:pic>
                    <p:nvPicPr>
                      <p:cNvPr id="11" name="Object 14"/>
                      <p:cNvPicPr>
                        <a:picLocks noChangeAspect="1" noChangeArrowheads="1"/>
                      </p:cNvPicPr>
                      <p:nvPr/>
                    </p:nvPicPr>
                    <p:blipFill>
                      <a:blip r:embed="rId8"/>
                      <a:srcRect/>
                      <a:stretch>
                        <a:fillRect/>
                      </a:stretch>
                    </p:blipFill>
                    <p:spPr bwMode="auto">
                      <a:xfrm>
                        <a:off x="3256102" y="3377131"/>
                        <a:ext cx="2095200" cy="603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5">
            <a:extLst>
              <a:ext uri="{FF2B5EF4-FFF2-40B4-BE49-F238E27FC236}">
                <a16:creationId xmlns:a16="http://schemas.microsoft.com/office/drawing/2014/main" xmlns="" id="{DB80C9B5-3D67-49EE-8B39-D0A97F14E244}"/>
              </a:ext>
            </a:extLst>
          </p:cNvPr>
          <p:cNvGraphicFramePr>
            <a:graphicFrameLocks noChangeAspect="1"/>
          </p:cNvGraphicFramePr>
          <p:nvPr>
            <p:extLst>
              <p:ext uri="{D42A27DB-BD31-4B8C-83A1-F6EECF244321}">
                <p14:modId xmlns:p14="http://schemas.microsoft.com/office/powerpoint/2010/main" val="478499543"/>
              </p:ext>
            </p:extLst>
          </p:nvPr>
        </p:nvGraphicFramePr>
        <p:xfrm>
          <a:off x="4262494" y="4436499"/>
          <a:ext cx="3142800" cy="856800"/>
        </p:xfrm>
        <a:graphic>
          <a:graphicData uri="http://schemas.openxmlformats.org/presentationml/2006/ole">
            <mc:AlternateContent xmlns:mc="http://schemas.openxmlformats.org/markup-compatibility/2006">
              <mc:Choice xmlns:v="urn:schemas-microsoft-com:vml" Requires="v">
                <p:oleObj spid="_x0000_s13687" name="Equation" r:id="rId9" imgW="1257120" imgH="342720" progId="Equation.DSMT4">
                  <p:embed/>
                </p:oleObj>
              </mc:Choice>
              <mc:Fallback>
                <p:oleObj name="Equation" r:id="rId9" imgW="1257120" imgH="342720" progId="Equation.DSMT4">
                  <p:embed/>
                  <p:pic>
                    <p:nvPicPr>
                      <p:cNvPr id="8" name="Object 5"/>
                      <p:cNvPicPr>
                        <a:picLocks noChangeAspect="1" noChangeArrowheads="1"/>
                      </p:cNvPicPr>
                      <p:nvPr/>
                    </p:nvPicPr>
                    <p:blipFill>
                      <a:blip r:embed="rId10"/>
                      <a:srcRect/>
                      <a:stretch>
                        <a:fillRect/>
                      </a:stretch>
                    </p:blipFill>
                    <p:spPr bwMode="auto">
                      <a:xfrm>
                        <a:off x="4262494" y="4436499"/>
                        <a:ext cx="3142800" cy="8568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10">
            <a:extLst>
              <a:ext uri="{FF2B5EF4-FFF2-40B4-BE49-F238E27FC236}">
                <a16:creationId xmlns:a16="http://schemas.microsoft.com/office/drawing/2014/main" xmlns="" id="{4D70AC02-89AD-449B-BC4C-BD6C13D570E0}"/>
              </a:ext>
            </a:extLst>
          </p:cNvPr>
          <p:cNvGraphicFramePr>
            <a:graphicFrameLocks noChangeAspect="1"/>
          </p:cNvGraphicFramePr>
          <p:nvPr>
            <p:extLst>
              <p:ext uri="{D42A27DB-BD31-4B8C-83A1-F6EECF244321}">
                <p14:modId xmlns:p14="http://schemas.microsoft.com/office/powerpoint/2010/main" val="1483407766"/>
              </p:ext>
            </p:extLst>
          </p:nvPr>
        </p:nvGraphicFramePr>
        <p:xfrm>
          <a:off x="4262494" y="5332975"/>
          <a:ext cx="1841400" cy="983700"/>
        </p:xfrm>
        <a:graphic>
          <a:graphicData uri="http://schemas.openxmlformats.org/presentationml/2006/ole">
            <mc:AlternateContent xmlns:mc="http://schemas.openxmlformats.org/markup-compatibility/2006">
              <mc:Choice xmlns:v="urn:schemas-microsoft-com:vml" Requires="v">
                <p:oleObj spid="_x0000_s13688" name="Equation" r:id="rId11" imgW="736560" imgH="393480" progId="Equation.DSMT4">
                  <p:embed/>
                </p:oleObj>
              </mc:Choice>
              <mc:Fallback>
                <p:oleObj name="Equation" r:id="rId11" imgW="736560" imgH="393480" progId="Equation.DSMT4">
                  <p:embed/>
                  <p:pic>
                    <p:nvPicPr>
                      <p:cNvPr id="11" name="Object 10"/>
                      <p:cNvPicPr>
                        <a:picLocks noChangeAspect="1" noChangeArrowheads="1"/>
                      </p:cNvPicPr>
                      <p:nvPr/>
                    </p:nvPicPr>
                    <p:blipFill>
                      <a:blip r:embed="rId12"/>
                      <a:srcRect/>
                      <a:stretch>
                        <a:fillRect/>
                      </a:stretch>
                    </p:blipFill>
                    <p:spPr bwMode="auto">
                      <a:xfrm>
                        <a:off x="4262494" y="5332975"/>
                        <a:ext cx="1841400" cy="983700"/>
                      </a:xfrm>
                      <a:prstGeom prst="rect">
                        <a:avLst/>
                      </a:prstGeom>
                      <a:noFill/>
                      <a:ln>
                        <a:noFill/>
                      </a:ln>
                      <a:effectLst/>
                    </p:spPr>
                  </p:pic>
                </p:oleObj>
              </mc:Fallback>
            </mc:AlternateContent>
          </a:graphicData>
        </a:graphic>
      </p:graphicFrame>
      <p:sp>
        <p:nvSpPr>
          <p:cNvPr id="12" name="Text Box 11">
            <a:extLst>
              <a:ext uri="{FF2B5EF4-FFF2-40B4-BE49-F238E27FC236}">
                <a16:creationId xmlns:a16="http://schemas.microsoft.com/office/drawing/2014/main" xmlns="" id="{7B57292B-287C-4A34-9392-C16B5C6F1D24}"/>
              </a:ext>
            </a:extLst>
          </p:cNvPr>
          <p:cNvSpPr txBox="1">
            <a:spLocks noChangeArrowheads="1"/>
          </p:cNvSpPr>
          <p:nvPr/>
        </p:nvSpPr>
        <p:spPr bwMode="auto">
          <a:xfrm>
            <a:off x="744279" y="5477642"/>
            <a:ext cx="29146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zh-CN" altLang="en-US" sz="3200" b="1" dirty="0">
                <a:latin typeface="华文楷体" panose="02010600040101010101" pitchFamily="2" charset="-122"/>
                <a:ea typeface="华文楷体" panose="02010600040101010101" pitchFamily="2" charset="-122"/>
              </a:rPr>
              <a:t>刚体转动动能：</a:t>
            </a:r>
          </a:p>
        </p:txBody>
      </p:sp>
      <p:sp>
        <p:nvSpPr>
          <p:cNvPr id="13" name="Text Box 11">
            <a:extLst>
              <a:ext uri="{FF2B5EF4-FFF2-40B4-BE49-F238E27FC236}">
                <a16:creationId xmlns:a16="http://schemas.microsoft.com/office/drawing/2014/main" xmlns="" id="{41700EC5-E8F3-4D80-8675-47A5FD510281}"/>
              </a:ext>
            </a:extLst>
          </p:cNvPr>
          <p:cNvSpPr txBox="1">
            <a:spLocks noChangeArrowheads="1"/>
          </p:cNvSpPr>
          <p:nvPr/>
        </p:nvSpPr>
        <p:spPr bwMode="auto">
          <a:xfrm>
            <a:off x="744279" y="4436499"/>
            <a:ext cx="32275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zh-CN" altLang="en-US" sz="3200" b="1" dirty="0">
                <a:latin typeface="华文楷体" panose="02010600040101010101" pitchFamily="2" charset="-122"/>
                <a:ea typeface="华文楷体" panose="02010600040101010101" pitchFamily="2" charset="-122"/>
              </a:rPr>
              <a:t>刚体转动角动量：</a:t>
            </a:r>
          </a:p>
        </p:txBody>
      </p:sp>
    </p:spTree>
    <p:extLst>
      <p:ext uri="{BB962C8B-B14F-4D97-AF65-F5344CB8AC3E}">
        <p14:creationId xmlns:p14="http://schemas.microsoft.com/office/powerpoint/2010/main" val="2225599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6F21AFCC-8600-460F-AE7C-551F22461558}"/>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3DBE6D17-67B0-4D0B-8208-25CD18FA2FF8}"/>
              </a:ext>
            </a:extLst>
          </p:cNvPr>
          <p:cNvSpPr>
            <a:spLocks noGrp="1"/>
          </p:cNvSpPr>
          <p:nvPr>
            <p:ph type="sldNum" sz="quarter" idx="12"/>
          </p:nvPr>
        </p:nvSpPr>
        <p:spPr/>
        <p:txBody>
          <a:bodyPr/>
          <a:lstStyle/>
          <a:p>
            <a:fld id="{0E81DA72-FED3-491C-8B54-9DCADA948234}" type="slidenum">
              <a:rPr lang="zh-CN" altLang="en-US" smtClean="0"/>
              <a:t>23</a:t>
            </a:fld>
            <a:endParaRPr lang="zh-CN" altLang="en-US"/>
          </a:p>
        </p:txBody>
      </p:sp>
      <p:sp>
        <p:nvSpPr>
          <p:cNvPr id="4" name="矩形 3">
            <a:extLst>
              <a:ext uri="{FF2B5EF4-FFF2-40B4-BE49-F238E27FC236}">
                <a16:creationId xmlns:a16="http://schemas.microsoft.com/office/drawing/2014/main" xmlns="" id="{FD63C6EC-05B4-4D2D-97A2-985CAE29758F}"/>
              </a:ext>
            </a:extLst>
          </p:cNvPr>
          <p:cNvSpPr/>
          <p:nvPr/>
        </p:nvSpPr>
        <p:spPr>
          <a:xfrm>
            <a:off x="579749" y="562653"/>
            <a:ext cx="2646878" cy="649858"/>
          </a:xfrm>
          <a:prstGeom prst="rect">
            <a:avLst/>
          </a:prstGeom>
        </p:spPr>
        <p:txBody>
          <a:bodyPr wrap="none">
            <a:spAutoFit/>
          </a:bodyPr>
          <a:lstStyle/>
          <a:p>
            <a:pPr>
              <a:lnSpc>
                <a:spcPct val="120000"/>
              </a:lnSpc>
              <a:spcBef>
                <a:spcPct val="30000"/>
              </a:spcBef>
            </a:pPr>
            <a:r>
              <a:rPr lang="zh-CN" altLang="en-US" sz="3200" b="1" dirty="0">
                <a:latin typeface="华文楷体" panose="02010600040101010101" pitchFamily="2" charset="-122"/>
                <a:ea typeface="华文楷体" panose="02010600040101010101" pitchFamily="2" charset="-122"/>
              </a:rPr>
              <a:t>定轴转动定律</a:t>
            </a:r>
          </a:p>
        </p:txBody>
      </p:sp>
      <p:graphicFrame>
        <p:nvGraphicFramePr>
          <p:cNvPr id="5" name="对象 4">
            <a:extLst>
              <a:ext uri="{FF2B5EF4-FFF2-40B4-BE49-F238E27FC236}">
                <a16:creationId xmlns:a16="http://schemas.microsoft.com/office/drawing/2014/main" xmlns="" id="{F5D8F7F3-4F07-4993-917C-F3BA3F740824}"/>
              </a:ext>
            </a:extLst>
          </p:cNvPr>
          <p:cNvGraphicFramePr>
            <a:graphicFrameLocks noChangeAspect="1"/>
          </p:cNvGraphicFramePr>
          <p:nvPr>
            <p:extLst>
              <p:ext uri="{D42A27DB-BD31-4B8C-83A1-F6EECF244321}">
                <p14:modId xmlns:p14="http://schemas.microsoft.com/office/powerpoint/2010/main" val="2948654124"/>
              </p:ext>
            </p:extLst>
          </p:nvPr>
        </p:nvGraphicFramePr>
        <p:xfrm>
          <a:off x="4793280" y="679336"/>
          <a:ext cx="1619250" cy="571500"/>
        </p:xfrm>
        <a:graphic>
          <a:graphicData uri="http://schemas.openxmlformats.org/presentationml/2006/ole">
            <mc:AlternateContent xmlns:mc="http://schemas.openxmlformats.org/markup-compatibility/2006">
              <mc:Choice xmlns:v="urn:schemas-microsoft-com:vml" Requires="v">
                <p:oleObj spid="_x0000_s14750" name="Equation" r:id="rId3" imgW="647640" imgH="228600" progId="Equation.DSMT4">
                  <p:embed/>
                </p:oleObj>
              </mc:Choice>
              <mc:Fallback>
                <p:oleObj name="Equation" r:id="rId3" imgW="647640" imgH="228600" progId="Equation.DSMT4">
                  <p:embed/>
                  <p:pic>
                    <p:nvPicPr>
                      <p:cNvPr id="6" name="对象 5">
                        <a:extLst>
                          <a:ext uri="{FF2B5EF4-FFF2-40B4-BE49-F238E27FC236}">
                            <a16:creationId xmlns:a16="http://schemas.microsoft.com/office/drawing/2014/main" xmlns="" id="{5DFB29EA-422F-4A1F-B324-85B70DB9F4A7}"/>
                          </a:ext>
                        </a:extLst>
                      </p:cNvPr>
                      <p:cNvPicPr/>
                      <p:nvPr/>
                    </p:nvPicPr>
                    <p:blipFill>
                      <a:blip r:embed="rId4"/>
                      <a:stretch>
                        <a:fillRect/>
                      </a:stretch>
                    </p:blipFill>
                    <p:spPr>
                      <a:xfrm>
                        <a:off x="4793280" y="679336"/>
                        <a:ext cx="1619250" cy="571500"/>
                      </a:xfrm>
                      <a:prstGeom prst="rect">
                        <a:avLst/>
                      </a:prstGeom>
                    </p:spPr>
                  </p:pic>
                </p:oleObj>
              </mc:Fallback>
            </mc:AlternateContent>
          </a:graphicData>
        </a:graphic>
      </p:graphicFrame>
      <p:sp>
        <p:nvSpPr>
          <p:cNvPr id="6" name="矩形 5">
            <a:extLst>
              <a:ext uri="{FF2B5EF4-FFF2-40B4-BE49-F238E27FC236}">
                <a16:creationId xmlns:a16="http://schemas.microsoft.com/office/drawing/2014/main" xmlns="" id="{13467E65-1375-4204-98D8-7CA5A962D6A0}"/>
              </a:ext>
            </a:extLst>
          </p:cNvPr>
          <p:cNvSpPr/>
          <p:nvPr/>
        </p:nvSpPr>
        <p:spPr>
          <a:xfrm>
            <a:off x="574274" y="1678356"/>
            <a:ext cx="3057247" cy="584775"/>
          </a:xfrm>
          <a:prstGeom prst="rect">
            <a:avLst/>
          </a:prstGeom>
        </p:spPr>
        <p:txBody>
          <a:bodyPr wrap="none">
            <a:spAutoFit/>
          </a:bodyPr>
          <a:lstStyle/>
          <a:p>
            <a:r>
              <a:rPr lang="zh-CN" altLang="en-US" sz="3200" b="1" noProof="1">
                <a:latin typeface="华文楷体" panose="02010600040101010101" pitchFamily="2" charset="-122"/>
                <a:ea typeface="华文楷体" panose="02010600040101010101" pitchFamily="2" charset="-122"/>
              </a:rPr>
              <a:t>角动量守恒定律</a:t>
            </a:r>
            <a:endParaRPr lang="zh-CN" altLang="en-US" sz="3200" dirty="0"/>
          </a:p>
        </p:txBody>
      </p:sp>
      <p:grpSp>
        <p:nvGrpSpPr>
          <p:cNvPr id="7" name="组合 6">
            <a:extLst>
              <a:ext uri="{FF2B5EF4-FFF2-40B4-BE49-F238E27FC236}">
                <a16:creationId xmlns:a16="http://schemas.microsoft.com/office/drawing/2014/main" xmlns="" id="{9750FF5D-A6B6-49B2-8550-1C070BBF165A}"/>
              </a:ext>
            </a:extLst>
          </p:cNvPr>
          <p:cNvGrpSpPr/>
          <p:nvPr/>
        </p:nvGrpSpPr>
        <p:grpSpPr>
          <a:xfrm>
            <a:off x="4067971" y="1724274"/>
            <a:ext cx="3901520" cy="631189"/>
            <a:chOff x="752615" y="1345571"/>
            <a:chExt cx="3901520" cy="631189"/>
          </a:xfrm>
        </p:grpSpPr>
        <p:sp>
          <p:nvSpPr>
            <p:cNvPr id="8" name="文本框 7">
              <a:extLst>
                <a:ext uri="{FF2B5EF4-FFF2-40B4-BE49-F238E27FC236}">
                  <a16:creationId xmlns:a16="http://schemas.microsoft.com/office/drawing/2014/main" xmlns="" id="{63150F24-30DB-4F71-A83C-412409750D9D}"/>
                </a:ext>
              </a:extLst>
            </p:cNvPr>
            <p:cNvSpPr txBox="1"/>
            <p:nvPr/>
          </p:nvSpPr>
          <p:spPr>
            <a:xfrm>
              <a:off x="752615" y="1345571"/>
              <a:ext cx="3262432" cy="584775"/>
            </a:xfrm>
            <a:prstGeom prst="rect">
              <a:avLst/>
            </a:prstGeom>
            <a:noFill/>
          </p:spPr>
          <p:txBody>
            <a:bodyPr wrap="none" rtlCol="0">
              <a:spAutoFit/>
            </a:bodyPr>
            <a:lstStyle/>
            <a:p>
              <a:r>
                <a:rPr lang="zh-CN" altLang="en-US" sz="3200" b="1" dirty="0">
                  <a:solidFill>
                    <a:srgbClr val="0000FF"/>
                  </a:solidFill>
                  <a:latin typeface="华文楷体" panose="02010600040101010101" pitchFamily="2" charset="-122"/>
                  <a:ea typeface="华文楷体" panose="02010600040101010101" pitchFamily="2" charset="-122"/>
                </a:rPr>
                <a:t>若              ，则    </a:t>
              </a:r>
            </a:p>
          </p:txBody>
        </p:sp>
        <p:graphicFrame>
          <p:nvGraphicFramePr>
            <p:cNvPr id="9" name="对象 8">
              <a:extLst>
                <a:ext uri="{FF2B5EF4-FFF2-40B4-BE49-F238E27FC236}">
                  <a16:creationId xmlns:a16="http://schemas.microsoft.com/office/drawing/2014/main" xmlns="" id="{E3998A87-C697-4C11-9567-DFE148027862}"/>
                </a:ext>
              </a:extLst>
            </p:cNvPr>
            <p:cNvGraphicFramePr>
              <a:graphicFrameLocks noChangeAspect="1"/>
            </p:cNvGraphicFramePr>
            <p:nvPr>
              <p:extLst>
                <p:ext uri="{D42A27DB-BD31-4B8C-83A1-F6EECF244321}">
                  <p14:modId xmlns:p14="http://schemas.microsoft.com/office/powerpoint/2010/main" val="3504412424"/>
                </p:ext>
              </p:extLst>
            </p:nvPr>
          </p:nvGraphicFramePr>
          <p:xfrm>
            <a:off x="1299629" y="1405260"/>
            <a:ext cx="1301400" cy="571500"/>
          </p:xfrm>
          <a:graphic>
            <a:graphicData uri="http://schemas.openxmlformats.org/presentationml/2006/ole">
              <mc:AlternateContent xmlns:mc="http://schemas.openxmlformats.org/markup-compatibility/2006">
                <mc:Choice xmlns:v="urn:schemas-microsoft-com:vml" Requires="v">
                  <p:oleObj spid="_x0000_s14751" name="Equation" r:id="rId5" imgW="520560" imgH="228600" progId="Equation.DSMT4">
                    <p:embed/>
                  </p:oleObj>
                </mc:Choice>
                <mc:Fallback>
                  <p:oleObj name="Equation" r:id="rId5" imgW="520560" imgH="228600" progId="Equation.DSMT4">
                    <p:embed/>
                    <p:pic>
                      <p:nvPicPr>
                        <p:cNvPr id="20" name="对象 19">
                          <a:extLst>
                            <a:ext uri="{FF2B5EF4-FFF2-40B4-BE49-F238E27FC236}">
                              <a16:creationId xmlns:a16="http://schemas.microsoft.com/office/drawing/2014/main" xmlns="" id="{DE4D7E47-96ED-4097-A60F-BC5D5BDA23D3}"/>
                            </a:ext>
                          </a:extLst>
                        </p:cNvPr>
                        <p:cNvPicPr/>
                        <p:nvPr/>
                      </p:nvPicPr>
                      <p:blipFill>
                        <a:blip r:embed="rId6"/>
                        <a:stretch>
                          <a:fillRect/>
                        </a:stretch>
                      </p:blipFill>
                      <p:spPr>
                        <a:xfrm>
                          <a:off x="1299629" y="1405260"/>
                          <a:ext cx="1301400" cy="571500"/>
                        </a:xfrm>
                        <a:prstGeom prst="rect">
                          <a:avLst/>
                        </a:prstGeom>
                      </p:spPr>
                    </p:pic>
                  </p:oleObj>
                </mc:Fallback>
              </mc:AlternateContent>
            </a:graphicData>
          </a:graphic>
        </p:graphicFrame>
        <p:graphicFrame>
          <p:nvGraphicFramePr>
            <p:cNvPr id="10" name="对象 9">
              <a:extLst>
                <a:ext uri="{FF2B5EF4-FFF2-40B4-BE49-F238E27FC236}">
                  <a16:creationId xmlns:a16="http://schemas.microsoft.com/office/drawing/2014/main" xmlns="" id="{2B5AAD25-D8ED-4B06-8154-62A3AB61CDE8}"/>
                </a:ext>
              </a:extLst>
            </p:cNvPr>
            <p:cNvGraphicFramePr>
              <a:graphicFrameLocks noChangeAspect="1"/>
            </p:cNvGraphicFramePr>
            <p:nvPr>
              <p:extLst>
                <p:ext uri="{D42A27DB-BD31-4B8C-83A1-F6EECF244321}">
                  <p14:modId xmlns:p14="http://schemas.microsoft.com/office/powerpoint/2010/main" val="785142041"/>
                </p:ext>
              </p:extLst>
            </p:nvPr>
          </p:nvGraphicFramePr>
          <p:xfrm>
            <a:off x="3511135" y="1440728"/>
            <a:ext cx="1143000" cy="443700"/>
          </p:xfrm>
          <a:graphic>
            <a:graphicData uri="http://schemas.openxmlformats.org/presentationml/2006/ole">
              <mc:AlternateContent xmlns:mc="http://schemas.openxmlformats.org/markup-compatibility/2006">
                <mc:Choice xmlns:v="urn:schemas-microsoft-com:vml" Requires="v">
                  <p:oleObj spid="_x0000_s14752" name="Equation" r:id="rId7" imgW="457200" imgH="177480" progId="Equation.DSMT4">
                    <p:embed/>
                  </p:oleObj>
                </mc:Choice>
                <mc:Fallback>
                  <p:oleObj name="Equation" r:id="rId7" imgW="457200" imgH="177480" progId="Equation.DSMT4">
                    <p:embed/>
                    <p:pic>
                      <p:nvPicPr>
                        <p:cNvPr id="21" name="对象 20">
                          <a:extLst>
                            <a:ext uri="{FF2B5EF4-FFF2-40B4-BE49-F238E27FC236}">
                              <a16:creationId xmlns:a16="http://schemas.microsoft.com/office/drawing/2014/main" xmlns="" id="{2F58B330-597F-482F-A38F-D65880704CDF}"/>
                            </a:ext>
                          </a:extLst>
                        </p:cNvPr>
                        <p:cNvPicPr/>
                        <p:nvPr/>
                      </p:nvPicPr>
                      <p:blipFill>
                        <a:blip r:embed="rId8"/>
                        <a:stretch>
                          <a:fillRect/>
                        </a:stretch>
                      </p:blipFill>
                      <p:spPr>
                        <a:xfrm>
                          <a:off x="3511135" y="1440728"/>
                          <a:ext cx="1143000" cy="443700"/>
                        </a:xfrm>
                        <a:prstGeom prst="rect">
                          <a:avLst/>
                        </a:prstGeom>
                      </p:spPr>
                    </p:pic>
                  </p:oleObj>
                </mc:Fallback>
              </mc:AlternateContent>
            </a:graphicData>
          </a:graphic>
        </p:graphicFrame>
      </p:grpSp>
      <p:sp>
        <p:nvSpPr>
          <p:cNvPr id="11" name="矩形 10">
            <a:extLst>
              <a:ext uri="{FF2B5EF4-FFF2-40B4-BE49-F238E27FC236}">
                <a16:creationId xmlns:a16="http://schemas.microsoft.com/office/drawing/2014/main" xmlns="" id="{E45B9C98-35F6-4F87-B9C7-7009CA8DE189}"/>
              </a:ext>
            </a:extLst>
          </p:cNvPr>
          <p:cNvSpPr/>
          <p:nvPr/>
        </p:nvSpPr>
        <p:spPr>
          <a:xfrm>
            <a:off x="574274" y="2844225"/>
            <a:ext cx="3877985" cy="584775"/>
          </a:xfrm>
          <a:prstGeom prst="rect">
            <a:avLst/>
          </a:prstGeom>
        </p:spPr>
        <p:txBody>
          <a:bodyPr wrap="none">
            <a:spAutoFit/>
          </a:bodyPr>
          <a:lstStyle/>
          <a:p>
            <a:r>
              <a:rPr lang="zh-CN" altLang="en-US" sz="3200" b="1" dirty="0">
                <a:latin typeface="华文楷体" panose="02010600040101010101" pitchFamily="2" charset="-122"/>
                <a:ea typeface="华文楷体" panose="02010600040101010101" pitchFamily="2" charset="-122"/>
              </a:rPr>
              <a:t>定轴转动的动能定理</a:t>
            </a:r>
            <a:endParaRPr lang="zh-CN" altLang="en-US" sz="3200" dirty="0"/>
          </a:p>
        </p:txBody>
      </p:sp>
      <p:graphicFrame>
        <p:nvGraphicFramePr>
          <p:cNvPr id="12" name="Object 29">
            <a:extLst>
              <a:ext uri="{FF2B5EF4-FFF2-40B4-BE49-F238E27FC236}">
                <a16:creationId xmlns:a16="http://schemas.microsoft.com/office/drawing/2014/main" xmlns="" id="{2332C7A1-1366-4700-95C7-094467E4EBA5}"/>
              </a:ext>
            </a:extLst>
          </p:cNvPr>
          <p:cNvGraphicFramePr>
            <a:graphicFrameLocks noChangeAspect="1"/>
          </p:cNvGraphicFramePr>
          <p:nvPr>
            <p:extLst>
              <p:ext uri="{D42A27DB-BD31-4B8C-83A1-F6EECF244321}">
                <p14:modId xmlns:p14="http://schemas.microsoft.com/office/powerpoint/2010/main" val="2169860208"/>
              </p:ext>
            </p:extLst>
          </p:nvPr>
        </p:nvGraphicFramePr>
        <p:xfrm>
          <a:off x="4691743" y="2739084"/>
          <a:ext cx="3206750" cy="887412"/>
        </p:xfrm>
        <a:graphic>
          <a:graphicData uri="http://schemas.openxmlformats.org/presentationml/2006/ole">
            <mc:AlternateContent xmlns:mc="http://schemas.openxmlformats.org/markup-compatibility/2006">
              <mc:Choice xmlns:v="urn:schemas-microsoft-com:vml" Requires="v">
                <p:oleObj spid="_x0000_s14753" name="Equation" r:id="rId9" imgW="1282680" imgH="355320" progId="Equation.DSMT4">
                  <p:embed/>
                </p:oleObj>
              </mc:Choice>
              <mc:Fallback>
                <p:oleObj name="Equation" r:id="rId9" imgW="1282680" imgH="355320" progId="Equation.DSMT4">
                  <p:embed/>
                  <p:pic>
                    <p:nvPicPr>
                      <p:cNvPr id="5" name="Object 29">
                        <a:extLst>
                          <a:ext uri="{FF2B5EF4-FFF2-40B4-BE49-F238E27FC236}">
                            <a16:creationId xmlns:a16="http://schemas.microsoft.com/office/drawing/2014/main" xmlns="" id="{6A19417A-0050-4634-BFDD-408C3CAF9D59}"/>
                          </a:ext>
                        </a:extLst>
                      </p:cNvPr>
                      <p:cNvPicPr>
                        <a:picLocks noChangeAspect="1" noChangeArrowheads="1"/>
                      </p:cNvPicPr>
                      <p:nvPr/>
                    </p:nvPicPr>
                    <p:blipFill>
                      <a:blip r:embed="rId10"/>
                      <a:srcRect/>
                      <a:stretch>
                        <a:fillRect/>
                      </a:stretch>
                    </p:blipFill>
                    <p:spPr bwMode="auto">
                      <a:xfrm>
                        <a:off x="4691743" y="2739084"/>
                        <a:ext cx="3206750" cy="887412"/>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 name="矩形 12">
            <a:extLst>
              <a:ext uri="{FF2B5EF4-FFF2-40B4-BE49-F238E27FC236}">
                <a16:creationId xmlns:a16="http://schemas.microsoft.com/office/drawing/2014/main" xmlns="" id="{2607811F-F9B9-491B-9B71-0C1637A789C1}"/>
              </a:ext>
            </a:extLst>
          </p:cNvPr>
          <p:cNvSpPr/>
          <p:nvPr/>
        </p:nvSpPr>
        <p:spPr>
          <a:xfrm>
            <a:off x="590699" y="4059315"/>
            <a:ext cx="2646878" cy="584775"/>
          </a:xfrm>
          <a:prstGeom prst="rect">
            <a:avLst/>
          </a:prstGeom>
        </p:spPr>
        <p:txBody>
          <a:bodyPr wrap="none">
            <a:spAutoFit/>
          </a:bodyPr>
          <a:lstStyle/>
          <a:p>
            <a:r>
              <a:rPr lang="zh-CN" altLang="en-US" sz="3200" b="1" noProof="1">
                <a:latin typeface="华文楷体" panose="02010600040101010101" pitchFamily="2" charset="-122"/>
                <a:ea typeface="华文楷体" panose="02010600040101010101" pitchFamily="2" charset="-122"/>
              </a:rPr>
              <a:t>动能守恒定律</a:t>
            </a:r>
            <a:endParaRPr lang="zh-CN" altLang="en-US" sz="3200" dirty="0"/>
          </a:p>
        </p:txBody>
      </p:sp>
      <p:grpSp>
        <p:nvGrpSpPr>
          <p:cNvPr id="14" name="组合 13">
            <a:extLst>
              <a:ext uri="{FF2B5EF4-FFF2-40B4-BE49-F238E27FC236}">
                <a16:creationId xmlns:a16="http://schemas.microsoft.com/office/drawing/2014/main" xmlns="" id="{3697F416-E747-4298-AD8B-5AF241D260C4}"/>
              </a:ext>
            </a:extLst>
          </p:cNvPr>
          <p:cNvGrpSpPr/>
          <p:nvPr/>
        </p:nvGrpSpPr>
        <p:grpSpPr>
          <a:xfrm>
            <a:off x="4067971" y="4090266"/>
            <a:ext cx="4092826" cy="630994"/>
            <a:chOff x="752615" y="1345571"/>
            <a:chExt cx="4092826" cy="630994"/>
          </a:xfrm>
        </p:grpSpPr>
        <p:sp>
          <p:nvSpPr>
            <p:cNvPr id="15" name="文本框 14">
              <a:extLst>
                <a:ext uri="{FF2B5EF4-FFF2-40B4-BE49-F238E27FC236}">
                  <a16:creationId xmlns:a16="http://schemas.microsoft.com/office/drawing/2014/main" xmlns="" id="{EAFC823C-24B3-4B05-9BBE-6C50EDC80ABA}"/>
                </a:ext>
              </a:extLst>
            </p:cNvPr>
            <p:cNvSpPr txBox="1"/>
            <p:nvPr/>
          </p:nvSpPr>
          <p:spPr>
            <a:xfrm>
              <a:off x="752615" y="1345571"/>
              <a:ext cx="3262432" cy="584775"/>
            </a:xfrm>
            <a:prstGeom prst="rect">
              <a:avLst/>
            </a:prstGeom>
            <a:noFill/>
          </p:spPr>
          <p:txBody>
            <a:bodyPr wrap="none" rtlCol="0">
              <a:spAutoFit/>
            </a:bodyPr>
            <a:lstStyle/>
            <a:p>
              <a:r>
                <a:rPr lang="zh-CN" altLang="en-US" sz="3200" b="1" dirty="0">
                  <a:solidFill>
                    <a:srgbClr val="0000FF"/>
                  </a:solidFill>
                  <a:latin typeface="华文楷体" panose="02010600040101010101" pitchFamily="2" charset="-122"/>
                  <a:ea typeface="华文楷体" panose="02010600040101010101" pitchFamily="2" charset="-122"/>
                </a:rPr>
                <a:t>若              ，则    </a:t>
              </a:r>
            </a:p>
          </p:txBody>
        </p:sp>
        <p:graphicFrame>
          <p:nvGraphicFramePr>
            <p:cNvPr id="16" name="对象 15">
              <a:extLst>
                <a:ext uri="{FF2B5EF4-FFF2-40B4-BE49-F238E27FC236}">
                  <a16:creationId xmlns:a16="http://schemas.microsoft.com/office/drawing/2014/main" xmlns="" id="{EEBD1442-2774-473A-A647-7DED2FAA811A}"/>
                </a:ext>
              </a:extLst>
            </p:cNvPr>
            <p:cNvGraphicFramePr>
              <a:graphicFrameLocks noChangeAspect="1"/>
            </p:cNvGraphicFramePr>
            <p:nvPr>
              <p:extLst>
                <p:ext uri="{D42A27DB-BD31-4B8C-83A1-F6EECF244321}">
                  <p14:modId xmlns:p14="http://schemas.microsoft.com/office/powerpoint/2010/main" val="2623113060"/>
                </p:ext>
              </p:extLst>
            </p:nvPr>
          </p:nvGraphicFramePr>
          <p:xfrm>
            <a:off x="1331257" y="1405065"/>
            <a:ext cx="1238250" cy="571500"/>
          </p:xfrm>
          <a:graphic>
            <a:graphicData uri="http://schemas.openxmlformats.org/presentationml/2006/ole">
              <mc:AlternateContent xmlns:mc="http://schemas.openxmlformats.org/markup-compatibility/2006">
                <mc:Choice xmlns:v="urn:schemas-microsoft-com:vml" Requires="v">
                  <p:oleObj spid="_x0000_s14754" name="Equation" r:id="rId11" imgW="495000" imgH="228600" progId="Equation.DSMT4">
                    <p:embed/>
                  </p:oleObj>
                </mc:Choice>
                <mc:Fallback>
                  <p:oleObj name="Equation" r:id="rId11" imgW="495000" imgH="228600" progId="Equation.DSMT4">
                    <p:embed/>
                    <p:pic>
                      <p:nvPicPr>
                        <p:cNvPr id="9" name="对象 8">
                          <a:extLst>
                            <a:ext uri="{FF2B5EF4-FFF2-40B4-BE49-F238E27FC236}">
                              <a16:creationId xmlns:a16="http://schemas.microsoft.com/office/drawing/2014/main" xmlns="" id="{E3998A87-C697-4C11-9567-DFE148027862}"/>
                            </a:ext>
                          </a:extLst>
                        </p:cNvPr>
                        <p:cNvPicPr/>
                        <p:nvPr/>
                      </p:nvPicPr>
                      <p:blipFill>
                        <a:blip r:embed="rId12"/>
                        <a:stretch>
                          <a:fillRect/>
                        </a:stretch>
                      </p:blipFill>
                      <p:spPr>
                        <a:xfrm>
                          <a:off x="1331257" y="1405065"/>
                          <a:ext cx="1238250" cy="571500"/>
                        </a:xfrm>
                        <a:prstGeom prst="rect">
                          <a:avLst/>
                        </a:prstGeom>
                      </p:spPr>
                    </p:pic>
                  </p:oleObj>
                </mc:Fallback>
              </mc:AlternateContent>
            </a:graphicData>
          </a:graphic>
        </p:graphicFrame>
        <p:graphicFrame>
          <p:nvGraphicFramePr>
            <p:cNvPr id="17" name="对象 16">
              <a:extLst>
                <a:ext uri="{FF2B5EF4-FFF2-40B4-BE49-F238E27FC236}">
                  <a16:creationId xmlns:a16="http://schemas.microsoft.com/office/drawing/2014/main" xmlns="" id="{896721A3-4808-4D1A-80B9-5764B9EFC04C}"/>
                </a:ext>
              </a:extLst>
            </p:cNvPr>
            <p:cNvGraphicFramePr>
              <a:graphicFrameLocks noChangeAspect="1"/>
            </p:cNvGraphicFramePr>
            <p:nvPr>
              <p:extLst>
                <p:ext uri="{D42A27DB-BD31-4B8C-83A1-F6EECF244321}">
                  <p14:modId xmlns:p14="http://schemas.microsoft.com/office/powerpoint/2010/main" val="3867106401"/>
                </p:ext>
              </p:extLst>
            </p:nvPr>
          </p:nvGraphicFramePr>
          <p:xfrm>
            <a:off x="3480191" y="1381956"/>
            <a:ext cx="1365250" cy="571500"/>
          </p:xfrm>
          <a:graphic>
            <a:graphicData uri="http://schemas.openxmlformats.org/presentationml/2006/ole">
              <mc:AlternateContent xmlns:mc="http://schemas.openxmlformats.org/markup-compatibility/2006">
                <mc:Choice xmlns:v="urn:schemas-microsoft-com:vml" Requires="v">
                  <p:oleObj spid="_x0000_s14755" name="Equation" r:id="rId13" imgW="545760" imgH="228600" progId="Equation.DSMT4">
                    <p:embed/>
                  </p:oleObj>
                </mc:Choice>
                <mc:Fallback>
                  <p:oleObj name="Equation" r:id="rId13" imgW="545760" imgH="228600" progId="Equation.DSMT4">
                    <p:embed/>
                    <p:pic>
                      <p:nvPicPr>
                        <p:cNvPr id="10" name="对象 9">
                          <a:extLst>
                            <a:ext uri="{FF2B5EF4-FFF2-40B4-BE49-F238E27FC236}">
                              <a16:creationId xmlns:a16="http://schemas.microsoft.com/office/drawing/2014/main" xmlns="" id="{2B5AAD25-D8ED-4B06-8154-62A3AB61CDE8}"/>
                            </a:ext>
                          </a:extLst>
                        </p:cNvPr>
                        <p:cNvPicPr/>
                        <p:nvPr/>
                      </p:nvPicPr>
                      <p:blipFill>
                        <a:blip r:embed="rId14"/>
                        <a:stretch>
                          <a:fillRect/>
                        </a:stretch>
                      </p:blipFill>
                      <p:spPr>
                        <a:xfrm>
                          <a:off x="3480191" y="1381956"/>
                          <a:ext cx="1365250" cy="571500"/>
                        </a:xfrm>
                        <a:prstGeom prst="rect">
                          <a:avLst/>
                        </a:prstGeom>
                      </p:spPr>
                    </p:pic>
                  </p:oleObj>
                </mc:Fallback>
              </mc:AlternateContent>
            </a:graphicData>
          </a:graphic>
        </p:graphicFrame>
      </p:grpSp>
      <p:sp>
        <p:nvSpPr>
          <p:cNvPr id="18" name="Text Box 6">
            <a:extLst>
              <a:ext uri="{FF2B5EF4-FFF2-40B4-BE49-F238E27FC236}">
                <a16:creationId xmlns:a16="http://schemas.microsoft.com/office/drawing/2014/main" xmlns="" id="{02E91C3A-4759-4038-8DD0-B22F6659B483}"/>
              </a:ext>
            </a:extLst>
          </p:cNvPr>
          <p:cNvSpPr txBox="1">
            <a:spLocks noChangeArrowheads="1"/>
          </p:cNvSpPr>
          <p:nvPr/>
        </p:nvSpPr>
        <p:spPr bwMode="auto">
          <a:xfrm>
            <a:off x="569543" y="5179644"/>
            <a:ext cx="824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zh-CN" sz="3200" b="1" noProof="1">
                <a:latin typeface="华文楷体" panose="02010600040101010101" pitchFamily="2" charset="-122"/>
                <a:ea typeface="华文楷体" panose="02010600040101010101" pitchFamily="2" charset="-122"/>
              </a:rPr>
              <a:t>若</a:t>
            </a:r>
            <a:r>
              <a:rPr lang="zh-CN" altLang="en-US" sz="3200" b="1" noProof="1">
                <a:latin typeface="华文楷体" panose="02010600040101010101" pitchFamily="2" charset="-122"/>
                <a:ea typeface="华文楷体" panose="02010600040101010101" pitchFamily="2" charset="-122"/>
              </a:rPr>
              <a:t>刚体运动过程中只有保守</a:t>
            </a:r>
            <a:r>
              <a:rPr lang="zh-CN" altLang="en-US" sz="3200" b="1" dirty="0">
                <a:latin typeface="华文楷体" panose="02010600040101010101" pitchFamily="2" charset="-122"/>
                <a:ea typeface="华文楷体" panose="02010600040101010101" pitchFamily="2" charset="-122"/>
              </a:rPr>
              <a:t>外</a:t>
            </a:r>
            <a:r>
              <a:rPr lang="en-US" sz="3200" b="1" dirty="0">
                <a:latin typeface="华文楷体" panose="02010600040101010101" pitchFamily="2" charset="-122"/>
                <a:ea typeface="华文楷体" panose="02010600040101010101" pitchFamily="2" charset="-122"/>
              </a:rPr>
              <a:t>力</a:t>
            </a:r>
            <a:r>
              <a:rPr lang="en-US" altLang="zh-CN" sz="3200" b="1" dirty="0">
                <a:latin typeface="华文楷体" panose="02010600040101010101" pitchFamily="2" charset="-122"/>
                <a:ea typeface="华文楷体" panose="02010600040101010101" pitchFamily="2" charset="-122"/>
              </a:rPr>
              <a:t>(</a:t>
            </a:r>
            <a:r>
              <a:rPr lang="zh-CN" altLang="en-US" sz="3200" b="1" dirty="0">
                <a:latin typeface="华文楷体" panose="02010600040101010101" pitchFamily="2" charset="-122"/>
                <a:ea typeface="华文楷体" panose="02010600040101010101" pitchFamily="2" charset="-122"/>
              </a:rPr>
              <a:t>重力</a:t>
            </a:r>
            <a:r>
              <a:rPr lang="en-US" altLang="zh-CN" sz="3200" b="1" dirty="0">
                <a:latin typeface="华文楷体" panose="02010600040101010101" pitchFamily="2" charset="-122"/>
                <a:ea typeface="华文楷体" panose="02010600040101010101" pitchFamily="2" charset="-122"/>
              </a:rPr>
              <a:t>)</a:t>
            </a:r>
            <a:r>
              <a:rPr lang="en-US" sz="3200" b="1" dirty="0" err="1">
                <a:latin typeface="华文楷体" panose="02010600040101010101" pitchFamily="2" charset="-122"/>
                <a:ea typeface="华文楷体" panose="02010600040101010101" pitchFamily="2" charset="-122"/>
              </a:rPr>
              <a:t>作功</a:t>
            </a:r>
            <a:r>
              <a:rPr lang="en-US" sz="3200" b="1" dirty="0">
                <a:latin typeface="华文楷体" panose="02010600040101010101" pitchFamily="2" charset="-122"/>
                <a:ea typeface="华文楷体" panose="02010600040101010101" pitchFamily="2" charset="-122"/>
              </a:rPr>
              <a:t>, 则</a:t>
            </a:r>
            <a:r>
              <a:rPr lang="zh-CN" altLang="zh-CN" sz="3200" b="1" noProof="1">
                <a:latin typeface="华文楷体" panose="02010600040101010101" pitchFamily="2" charset="-122"/>
                <a:ea typeface="华文楷体" panose="02010600040101010101" pitchFamily="2" charset="-122"/>
              </a:rPr>
              <a:t>包括</a:t>
            </a:r>
            <a:r>
              <a:rPr lang="zh-CN" sz="3200" b="1" dirty="0">
                <a:latin typeface="华文楷体" panose="02010600040101010101" pitchFamily="2" charset="-122"/>
                <a:ea typeface="华文楷体" panose="02010600040101010101" pitchFamily="2" charset="-122"/>
              </a:rPr>
              <a:t>地球的</a:t>
            </a:r>
            <a:r>
              <a:rPr lang="en-US" sz="3200" b="1" u="sng" dirty="0" err="1">
                <a:solidFill>
                  <a:srgbClr val="0000FF"/>
                </a:solidFill>
                <a:latin typeface="华文楷体" panose="02010600040101010101" pitchFamily="2" charset="-122"/>
                <a:ea typeface="华文楷体" panose="02010600040101010101" pitchFamily="2" charset="-122"/>
              </a:rPr>
              <a:t>系统机械能守恒</a:t>
            </a:r>
            <a:r>
              <a:rPr lang="en-US" sz="3200" b="1" dirty="0">
                <a:latin typeface="华文楷体" panose="02010600040101010101" pitchFamily="2" charset="-122"/>
                <a:ea typeface="华文楷体" panose="02010600040101010101" pitchFamily="2" charset="-122"/>
              </a:rPr>
              <a:t>。</a:t>
            </a:r>
            <a:endParaRPr lang="zh-CN" altLang="en-US" sz="3200" b="1"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1409113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FB912FC8-D11D-4F5C-AB40-7BFEFE986177}"/>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21138D6A-6B4C-4946-8EFF-A39096BE3671}"/>
              </a:ext>
            </a:extLst>
          </p:cNvPr>
          <p:cNvSpPr>
            <a:spLocks noGrp="1"/>
          </p:cNvSpPr>
          <p:nvPr>
            <p:ph type="sldNum" sz="quarter" idx="12"/>
          </p:nvPr>
        </p:nvSpPr>
        <p:spPr/>
        <p:txBody>
          <a:bodyPr/>
          <a:lstStyle/>
          <a:p>
            <a:fld id="{0E81DA72-FED3-491C-8B54-9DCADA948234}" type="slidenum">
              <a:rPr lang="zh-CN" altLang="en-US" smtClean="0"/>
              <a:t>24</a:t>
            </a:fld>
            <a:endParaRPr lang="zh-CN" altLang="en-US"/>
          </a:p>
        </p:txBody>
      </p:sp>
      <p:sp>
        <p:nvSpPr>
          <p:cNvPr id="4" name="矩形 3">
            <a:extLst>
              <a:ext uri="{FF2B5EF4-FFF2-40B4-BE49-F238E27FC236}">
                <a16:creationId xmlns:a16="http://schemas.microsoft.com/office/drawing/2014/main" xmlns="" id="{A15CB1B0-F143-4DC2-BBF4-769C701CEE4E}"/>
              </a:ext>
            </a:extLst>
          </p:cNvPr>
          <p:cNvSpPr/>
          <p:nvPr/>
        </p:nvSpPr>
        <p:spPr>
          <a:xfrm>
            <a:off x="628650" y="457330"/>
            <a:ext cx="3877985" cy="584775"/>
          </a:xfrm>
          <a:prstGeom prst="rect">
            <a:avLst/>
          </a:prstGeom>
        </p:spPr>
        <p:txBody>
          <a:bodyPr wrap="none">
            <a:spAutoFit/>
          </a:bodyPr>
          <a:lstStyle/>
          <a:p>
            <a:r>
              <a:rPr kumimoji="1" lang="zh-CN" altLang="en-US" sz="3200" b="1" dirty="0">
                <a:effectLst>
                  <a:outerShdw blurRad="38100" dist="38100" dir="2700000" algn="tl">
                    <a:srgbClr val="FFFFFF"/>
                  </a:outerShdw>
                </a:effectLst>
                <a:latin typeface="华文楷体" panose="02010600040101010101" pitchFamily="2" charset="-122"/>
                <a:ea typeface="华文楷体" panose="02010600040101010101" pitchFamily="2" charset="-122"/>
              </a:rPr>
              <a:t>刚体的平面平行运动</a:t>
            </a:r>
            <a:endParaRPr lang="zh-CN" altLang="en-US" sz="3200" dirty="0"/>
          </a:p>
        </p:txBody>
      </p:sp>
      <p:graphicFrame>
        <p:nvGraphicFramePr>
          <p:cNvPr id="5" name="Object 4">
            <a:extLst>
              <a:ext uri="{FF2B5EF4-FFF2-40B4-BE49-F238E27FC236}">
                <a16:creationId xmlns:a16="http://schemas.microsoft.com/office/drawing/2014/main" xmlns="" id="{8B9B3ED9-9193-46F8-992A-FA487FF8E0CE}"/>
              </a:ext>
            </a:extLst>
          </p:cNvPr>
          <p:cNvGraphicFramePr>
            <a:graphicFrameLocks noChangeAspect="1"/>
          </p:cNvGraphicFramePr>
          <p:nvPr>
            <p:extLst>
              <p:ext uri="{D42A27DB-BD31-4B8C-83A1-F6EECF244321}">
                <p14:modId xmlns:p14="http://schemas.microsoft.com/office/powerpoint/2010/main" val="2027301479"/>
              </p:ext>
            </p:extLst>
          </p:nvPr>
        </p:nvGraphicFramePr>
        <p:xfrm>
          <a:off x="5092654" y="1112225"/>
          <a:ext cx="1968300" cy="1015200"/>
        </p:xfrm>
        <a:graphic>
          <a:graphicData uri="http://schemas.openxmlformats.org/presentationml/2006/ole">
            <mc:AlternateContent xmlns:mc="http://schemas.openxmlformats.org/markup-compatibility/2006">
              <mc:Choice xmlns:v="urn:schemas-microsoft-com:vml" Requires="v">
                <p:oleObj spid="_x0000_s15628" name="Equation" r:id="rId3" imgW="787320" imgH="406080" progId="Equation.DSMT4">
                  <p:embed/>
                </p:oleObj>
              </mc:Choice>
              <mc:Fallback>
                <p:oleObj name="Equation" r:id="rId3" imgW="787320" imgH="406080" progId="Equation.DSMT4">
                  <p:embed/>
                  <p:pic>
                    <p:nvPicPr>
                      <p:cNvPr id="6" name="Object 4">
                        <a:extLst>
                          <a:ext uri="{FF2B5EF4-FFF2-40B4-BE49-F238E27FC236}">
                            <a16:creationId xmlns:a16="http://schemas.microsoft.com/office/drawing/2014/main" xmlns="" id="{8BD127E7-E01E-42C7-901C-671A5D7EFBF8}"/>
                          </a:ext>
                        </a:extLst>
                      </p:cNvPr>
                      <p:cNvPicPr>
                        <a:picLocks noChangeAspect="1" noChangeArrowheads="1"/>
                      </p:cNvPicPr>
                      <p:nvPr/>
                    </p:nvPicPr>
                    <p:blipFill>
                      <a:blip r:embed="rId4"/>
                      <a:srcRect/>
                      <a:stretch>
                        <a:fillRect/>
                      </a:stretch>
                    </p:blipFill>
                    <p:spPr bwMode="auto">
                      <a:xfrm>
                        <a:off x="5092654" y="1112225"/>
                        <a:ext cx="1968300" cy="1015200"/>
                      </a:xfrm>
                      <a:prstGeom prst="rect">
                        <a:avLst/>
                      </a:prstGeom>
                      <a:noFill/>
                      <a:ln>
                        <a:noFill/>
                      </a:ln>
                      <a:effectLst/>
                    </p:spPr>
                  </p:pic>
                </p:oleObj>
              </mc:Fallback>
            </mc:AlternateContent>
          </a:graphicData>
        </a:graphic>
      </p:graphicFrame>
      <p:graphicFrame>
        <p:nvGraphicFramePr>
          <p:cNvPr id="6" name="Object 6">
            <a:extLst>
              <a:ext uri="{FF2B5EF4-FFF2-40B4-BE49-F238E27FC236}">
                <a16:creationId xmlns:a16="http://schemas.microsoft.com/office/drawing/2014/main" xmlns="" id="{205C129C-B6BD-471F-9E62-95BCA748BF42}"/>
              </a:ext>
            </a:extLst>
          </p:cNvPr>
          <p:cNvGraphicFramePr>
            <a:graphicFrameLocks noChangeAspect="1"/>
          </p:cNvGraphicFramePr>
          <p:nvPr>
            <p:extLst>
              <p:ext uri="{D42A27DB-BD31-4B8C-83A1-F6EECF244321}">
                <p14:modId xmlns:p14="http://schemas.microsoft.com/office/powerpoint/2010/main" val="2767790427"/>
              </p:ext>
            </p:extLst>
          </p:nvPr>
        </p:nvGraphicFramePr>
        <p:xfrm>
          <a:off x="5092654" y="2324901"/>
          <a:ext cx="1746000" cy="603000"/>
        </p:xfrm>
        <a:graphic>
          <a:graphicData uri="http://schemas.openxmlformats.org/presentationml/2006/ole">
            <mc:AlternateContent xmlns:mc="http://schemas.openxmlformats.org/markup-compatibility/2006">
              <mc:Choice xmlns:v="urn:schemas-microsoft-com:vml" Requires="v">
                <p:oleObj spid="_x0000_s15629" name="Equation" r:id="rId5" imgW="698400" imgH="241200" progId="Equation.DSMT4">
                  <p:embed/>
                </p:oleObj>
              </mc:Choice>
              <mc:Fallback>
                <p:oleObj name="Equation" r:id="rId5" imgW="698400" imgH="241200" progId="Equation.DSMT4">
                  <p:embed/>
                  <p:pic>
                    <p:nvPicPr>
                      <p:cNvPr id="8" name="Object 6">
                        <a:extLst>
                          <a:ext uri="{FF2B5EF4-FFF2-40B4-BE49-F238E27FC236}">
                            <a16:creationId xmlns:a16="http://schemas.microsoft.com/office/drawing/2014/main" xmlns="" id="{A19CEC71-7821-4E52-9779-3706B1BA0B07}"/>
                          </a:ext>
                        </a:extLst>
                      </p:cNvPr>
                      <p:cNvPicPr>
                        <a:picLocks noChangeAspect="1" noChangeArrowheads="1"/>
                      </p:cNvPicPr>
                      <p:nvPr/>
                    </p:nvPicPr>
                    <p:blipFill>
                      <a:blip r:embed="rId6"/>
                      <a:srcRect/>
                      <a:stretch>
                        <a:fillRect/>
                      </a:stretch>
                    </p:blipFill>
                    <p:spPr bwMode="auto">
                      <a:xfrm>
                        <a:off x="5092654" y="2324901"/>
                        <a:ext cx="1746000" cy="603000"/>
                      </a:xfrm>
                      <a:prstGeom prst="rect">
                        <a:avLst/>
                      </a:prstGeom>
                      <a:noFill/>
                      <a:ln>
                        <a:noFill/>
                      </a:ln>
                      <a:effectLst/>
                    </p:spPr>
                  </p:pic>
                </p:oleObj>
              </mc:Fallback>
            </mc:AlternateContent>
          </a:graphicData>
        </a:graphic>
      </p:graphicFrame>
      <p:sp>
        <p:nvSpPr>
          <p:cNvPr id="7" name="矩形 6">
            <a:extLst>
              <a:ext uri="{FF2B5EF4-FFF2-40B4-BE49-F238E27FC236}">
                <a16:creationId xmlns:a16="http://schemas.microsoft.com/office/drawing/2014/main" xmlns="" id="{B95F12A7-FE9B-459E-A62A-30FE3CB58B3A}"/>
              </a:ext>
            </a:extLst>
          </p:cNvPr>
          <p:cNvSpPr/>
          <p:nvPr/>
        </p:nvSpPr>
        <p:spPr>
          <a:xfrm>
            <a:off x="1520766" y="1290471"/>
            <a:ext cx="2236510" cy="584775"/>
          </a:xfrm>
          <a:prstGeom prst="rect">
            <a:avLst/>
          </a:prstGeom>
        </p:spPr>
        <p:txBody>
          <a:bodyPr wrap="none">
            <a:spAutoFit/>
          </a:bodyPr>
          <a:lstStyle/>
          <a:p>
            <a:r>
              <a:rPr kumimoji="1" lang="zh-CN" altLang="en-US" sz="3200" b="1" dirty="0">
                <a:latin typeface="华文楷体" panose="02010600040101010101" pitchFamily="2" charset="-122"/>
                <a:ea typeface="华文楷体" panose="02010600040101010101" pitchFamily="2" charset="-122"/>
              </a:rPr>
              <a:t>质心的运动</a:t>
            </a:r>
            <a:endParaRPr lang="zh-CN" altLang="en-US" sz="3200" dirty="0"/>
          </a:p>
        </p:txBody>
      </p:sp>
      <p:sp>
        <p:nvSpPr>
          <p:cNvPr id="8" name="矩形 7">
            <a:extLst>
              <a:ext uri="{FF2B5EF4-FFF2-40B4-BE49-F238E27FC236}">
                <a16:creationId xmlns:a16="http://schemas.microsoft.com/office/drawing/2014/main" xmlns="" id="{CED70D1A-0BAF-4788-ABAF-F1B5218AAE92}"/>
              </a:ext>
            </a:extLst>
          </p:cNvPr>
          <p:cNvSpPr/>
          <p:nvPr/>
        </p:nvSpPr>
        <p:spPr>
          <a:xfrm>
            <a:off x="1520766" y="2313440"/>
            <a:ext cx="3057247" cy="584775"/>
          </a:xfrm>
          <a:prstGeom prst="rect">
            <a:avLst/>
          </a:prstGeom>
        </p:spPr>
        <p:txBody>
          <a:bodyPr wrap="none">
            <a:spAutoFit/>
          </a:bodyPr>
          <a:lstStyle/>
          <a:p>
            <a:r>
              <a:rPr kumimoji="1" lang="zh-CN" altLang="en-US" sz="3200" b="1" dirty="0">
                <a:latin typeface="华文楷体" panose="02010600040101010101" pitchFamily="2" charset="-122"/>
                <a:ea typeface="华文楷体" panose="02010600040101010101" pitchFamily="2" charset="-122"/>
              </a:rPr>
              <a:t>相对质心的运动</a:t>
            </a:r>
            <a:endParaRPr lang="zh-CN" altLang="en-US" sz="3200" dirty="0"/>
          </a:p>
        </p:txBody>
      </p:sp>
      <p:graphicFrame>
        <p:nvGraphicFramePr>
          <p:cNvPr id="9" name="Object 30">
            <a:extLst>
              <a:ext uri="{FF2B5EF4-FFF2-40B4-BE49-F238E27FC236}">
                <a16:creationId xmlns:a16="http://schemas.microsoft.com/office/drawing/2014/main" xmlns="" id="{A09EE084-6422-4D0B-8D3A-22CA1D7B21B0}"/>
              </a:ext>
            </a:extLst>
          </p:cNvPr>
          <p:cNvGraphicFramePr>
            <a:graphicFrameLocks noChangeAspect="1"/>
          </p:cNvGraphicFramePr>
          <p:nvPr>
            <p:extLst>
              <p:ext uri="{D42A27DB-BD31-4B8C-83A1-F6EECF244321}">
                <p14:modId xmlns:p14="http://schemas.microsoft.com/office/powerpoint/2010/main" val="3053008853"/>
              </p:ext>
            </p:extLst>
          </p:nvPr>
        </p:nvGraphicFramePr>
        <p:xfrm>
          <a:off x="453490" y="3207378"/>
          <a:ext cx="8350200" cy="983700"/>
        </p:xfrm>
        <a:graphic>
          <a:graphicData uri="http://schemas.openxmlformats.org/presentationml/2006/ole">
            <mc:AlternateContent xmlns:mc="http://schemas.openxmlformats.org/markup-compatibility/2006">
              <mc:Choice xmlns:v="urn:schemas-microsoft-com:vml" Requires="v">
                <p:oleObj spid="_x0000_s15630" name="Equation" r:id="rId7" imgW="3340080" imgH="393480" progId="Equation.DSMT4">
                  <p:embed/>
                </p:oleObj>
              </mc:Choice>
              <mc:Fallback>
                <p:oleObj name="Equation" r:id="rId7" imgW="3340080" imgH="393480" progId="Equation.DSMT4">
                  <p:embed/>
                  <p:pic>
                    <p:nvPicPr>
                      <p:cNvPr id="5" name="Object 30">
                        <a:extLst>
                          <a:ext uri="{FF2B5EF4-FFF2-40B4-BE49-F238E27FC236}">
                            <a16:creationId xmlns:a16="http://schemas.microsoft.com/office/drawing/2014/main" xmlns="" id="{595D266E-2F4F-4634-872B-402A10EC5A17}"/>
                          </a:ext>
                        </a:extLst>
                      </p:cNvPr>
                      <p:cNvPicPr>
                        <a:picLocks noChangeAspect="1" noChangeArrowheads="1"/>
                      </p:cNvPicPr>
                      <p:nvPr/>
                    </p:nvPicPr>
                    <p:blipFill>
                      <a:blip r:embed="rId8"/>
                      <a:srcRect/>
                      <a:stretch>
                        <a:fillRect/>
                      </a:stretch>
                    </p:blipFill>
                    <p:spPr bwMode="auto">
                      <a:xfrm>
                        <a:off x="453490" y="3207378"/>
                        <a:ext cx="8350200" cy="983700"/>
                      </a:xfrm>
                      <a:prstGeom prst="rect">
                        <a:avLst/>
                      </a:prstGeom>
                      <a:noFill/>
                      <a:ln>
                        <a:noFill/>
                      </a:ln>
                      <a:effectLst/>
                    </p:spPr>
                  </p:pic>
                </p:oleObj>
              </mc:Fallback>
            </mc:AlternateContent>
          </a:graphicData>
        </a:graphic>
      </p:graphicFrame>
      <p:graphicFrame>
        <p:nvGraphicFramePr>
          <p:cNvPr id="10" name="Object 8">
            <a:extLst>
              <a:ext uri="{FF2B5EF4-FFF2-40B4-BE49-F238E27FC236}">
                <a16:creationId xmlns:a16="http://schemas.microsoft.com/office/drawing/2014/main" xmlns="" id="{2CDB6817-A157-42F9-B315-61A766A95B82}"/>
              </a:ext>
            </a:extLst>
          </p:cNvPr>
          <p:cNvGraphicFramePr>
            <a:graphicFrameLocks noChangeAspect="1"/>
          </p:cNvGraphicFramePr>
          <p:nvPr>
            <p:extLst>
              <p:ext uri="{D42A27DB-BD31-4B8C-83A1-F6EECF244321}">
                <p14:modId xmlns:p14="http://schemas.microsoft.com/office/powerpoint/2010/main" val="2063572009"/>
              </p:ext>
            </p:extLst>
          </p:nvPr>
        </p:nvGraphicFramePr>
        <p:xfrm>
          <a:off x="1520766" y="4292698"/>
          <a:ext cx="5778000" cy="2095200"/>
        </p:xfrm>
        <a:graphic>
          <a:graphicData uri="http://schemas.openxmlformats.org/presentationml/2006/ole">
            <mc:AlternateContent xmlns:mc="http://schemas.openxmlformats.org/markup-compatibility/2006">
              <mc:Choice xmlns:v="urn:schemas-microsoft-com:vml" Requires="v">
                <p:oleObj spid="_x0000_s15631" name="Equation" r:id="rId9" imgW="2311200" imgH="838080" progId="Equation.DSMT4">
                  <p:embed/>
                </p:oleObj>
              </mc:Choice>
              <mc:Fallback>
                <p:oleObj name="Equation" r:id="rId9" imgW="2311200" imgH="838080" progId="Equation.DSMT4">
                  <p:embed/>
                  <p:pic>
                    <p:nvPicPr>
                      <p:cNvPr id="8" name="Object 8">
                        <a:extLst>
                          <a:ext uri="{FF2B5EF4-FFF2-40B4-BE49-F238E27FC236}">
                            <a16:creationId xmlns:a16="http://schemas.microsoft.com/office/drawing/2014/main" xmlns="" id="{97BD312B-B156-4548-8033-D17E3626D861}"/>
                          </a:ext>
                        </a:extLst>
                      </p:cNvPr>
                      <p:cNvPicPr>
                        <a:picLocks noChangeAspect="1" noChangeArrowheads="1"/>
                      </p:cNvPicPr>
                      <p:nvPr/>
                    </p:nvPicPr>
                    <p:blipFill>
                      <a:blip r:embed="rId10"/>
                      <a:srcRect/>
                      <a:stretch>
                        <a:fillRect/>
                      </a:stretch>
                    </p:blipFill>
                    <p:spPr bwMode="auto">
                      <a:xfrm>
                        <a:off x="1520766" y="4292698"/>
                        <a:ext cx="5778000" cy="2095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180163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8CB1CFA7-7850-414A-9981-4A0CAC966021}"/>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17F1BD2B-A13E-4926-ADE2-0F7861B94774}"/>
              </a:ext>
            </a:extLst>
          </p:cNvPr>
          <p:cNvSpPr>
            <a:spLocks noGrp="1"/>
          </p:cNvSpPr>
          <p:nvPr>
            <p:ph type="sldNum" sz="quarter" idx="12"/>
          </p:nvPr>
        </p:nvSpPr>
        <p:spPr/>
        <p:txBody>
          <a:bodyPr/>
          <a:lstStyle/>
          <a:p>
            <a:fld id="{0E81DA72-FED3-491C-8B54-9DCADA948234}" type="slidenum">
              <a:rPr lang="zh-CN" altLang="en-US" smtClean="0"/>
              <a:t>25</a:t>
            </a:fld>
            <a:endParaRPr lang="zh-CN" altLang="en-US"/>
          </a:p>
        </p:txBody>
      </p:sp>
      <p:sp>
        <p:nvSpPr>
          <p:cNvPr id="4" name="文本框 3">
            <a:extLst>
              <a:ext uri="{FF2B5EF4-FFF2-40B4-BE49-F238E27FC236}">
                <a16:creationId xmlns:a16="http://schemas.microsoft.com/office/drawing/2014/main" xmlns="" id="{1B391F04-7CA9-4F12-A1DC-AA4FDFF1C406}"/>
              </a:ext>
            </a:extLst>
          </p:cNvPr>
          <p:cNvSpPr txBox="1"/>
          <p:nvPr/>
        </p:nvSpPr>
        <p:spPr>
          <a:xfrm>
            <a:off x="404396" y="276657"/>
            <a:ext cx="5109091" cy="584775"/>
          </a:xfrm>
          <a:prstGeom prst="rect">
            <a:avLst/>
          </a:prstGeom>
          <a:noFill/>
        </p:spPr>
        <p:txBody>
          <a:bodyPr wrap="none" rtlCol="0">
            <a:spAutoFit/>
          </a:bodyPr>
          <a:lstStyle/>
          <a:p>
            <a:r>
              <a:rPr lang="zh-CN" altLang="en-US" sz="3200" b="1" dirty="0">
                <a:solidFill>
                  <a:srgbClr val="9900CC"/>
                </a:solidFill>
                <a:latin typeface="华文楷体" panose="02010600040101010101" pitchFamily="2" charset="-122"/>
                <a:ea typeface="华文楷体" panose="02010600040101010101" pitchFamily="2" charset="-122"/>
              </a:rPr>
              <a:t>刚体运动的一般解题思路：</a:t>
            </a:r>
          </a:p>
        </p:txBody>
      </p:sp>
      <p:sp>
        <p:nvSpPr>
          <p:cNvPr id="5" name="文本框 4">
            <a:extLst>
              <a:ext uri="{FF2B5EF4-FFF2-40B4-BE49-F238E27FC236}">
                <a16:creationId xmlns:a16="http://schemas.microsoft.com/office/drawing/2014/main" xmlns="" id="{ED6BCFF8-F898-422D-B69A-F43A69CC9017}"/>
              </a:ext>
            </a:extLst>
          </p:cNvPr>
          <p:cNvSpPr txBox="1"/>
          <p:nvPr/>
        </p:nvSpPr>
        <p:spPr>
          <a:xfrm>
            <a:off x="892154" y="1120811"/>
            <a:ext cx="1627377"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zh-CN" altLang="en-US" sz="2800" b="1" dirty="0">
                <a:solidFill>
                  <a:schemeClr val="bg1"/>
                </a:solidFill>
                <a:latin typeface="华文楷体" panose="02010600040101010101" pitchFamily="2" charset="-122"/>
                <a:ea typeface="华文楷体" panose="02010600040101010101" pitchFamily="2" charset="-122"/>
              </a:rPr>
              <a:t>受力分析</a:t>
            </a:r>
          </a:p>
        </p:txBody>
      </p:sp>
      <p:sp>
        <p:nvSpPr>
          <p:cNvPr id="7" name="文本框 6">
            <a:extLst>
              <a:ext uri="{FF2B5EF4-FFF2-40B4-BE49-F238E27FC236}">
                <a16:creationId xmlns:a16="http://schemas.microsoft.com/office/drawing/2014/main" xmlns="" id="{73E1FD55-8FCC-4AC6-973C-7F0BA039C25B}"/>
              </a:ext>
            </a:extLst>
          </p:cNvPr>
          <p:cNvSpPr txBox="1"/>
          <p:nvPr/>
        </p:nvSpPr>
        <p:spPr>
          <a:xfrm>
            <a:off x="3744631" y="1126639"/>
            <a:ext cx="902811" cy="523220"/>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zh-CN" altLang="en-US" sz="2800" b="1" dirty="0">
                <a:solidFill>
                  <a:schemeClr val="bg1"/>
                </a:solidFill>
                <a:latin typeface="华文楷体" panose="02010600040101010101" pitchFamily="2" charset="-122"/>
                <a:ea typeface="华文楷体" panose="02010600040101010101" pitchFamily="2" charset="-122"/>
              </a:rPr>
              <a:t>质心</a:t>
            </a:r>
          </a:p>
        </p:txBody>
      </p:sp>
      <p:sp>
        <p:nvSpPr>
          <p:cNvPr id="8" name="右箭头 6">
            <a:extLst>
              <a:ext uri="{FF2B5EF4-FFF2-40B4-BE49-F238E27FC236}">
                <a16:creationId xmlns:a16="http://schemas.microsoft.com/office/drawing/2014/main" xmlns="" id="{9B635A9E-EB99-44BB-874D-496C50BB3191}"/>
              </a:ext>
            </a:extLst>
          </p:cNvPr>
          <p:cNvSpPr/>
          <p:nvPr/>
        </p:nvSpPr>
        <p:spPr bwMode="auto">
          <a:xfrm>
            <a:off x="4960594" y="1249809"/>
            <a:ext cx="702477" cy="276559"/>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800" b="0" i="0" u="none" strike="noStrike" cap="none" normalizeH="0" baseline="0">
              <a:ln>
                <a:noFill/>
              </a:ln>
              <a:solidFill>
                <a:schemeClr val="bg1"/>
              </a:solidFill>
              <a:effectLst/>
              <a:latin typeface="华文楷体" panose="02010600040101010101" pitchFamily="2" charset="-122"/>
              <a:ea typeface="华文楷体" panose="02010600040101010101" pitchFamily="2" charset="-122"/>
            </a:endParaRPr>
          </a:p>
        </p:txBody>
      </p:sp>
      <p:sp>
        <p:nvSpPr>
          <p:cNvPr id="9" name="文本框 8">
            <a:extLst>
              <a:ext uri="{FF2B5EF4-FFF2-40B4-BE49-F238E27FC236}">
                <a16:creationId xmlns:a16="http://schemas.microsoft.com/office/drawing/2014/main" xmlns="" id="{36E68F6E-DEB5-400E-8862-E30B11FAE38F}"/>
              </a:ext>
            </a:extLst>
          </p:cNvPr>
          <p:cNvSpPr txBox="1"/>
          <p:nvPr/>
        </p:nvSpPr>
        <p:spPr>
          <a:xfrm>
            <a:off x="5925882" y="1120811"/>
            <a:ext cx="2390115"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zh-CN" altLang="en-US" sz="2800" b="1" dirty="0">
                <a:solidFill>
                  <a:schemeClr val="bg1"/>
                </a:solidFill>
                <a:latin typeface="华文楷体" panose="02010600040101010101" pitchFamily="2" charset="-122"/>
                <a:ea typeface="华文楷体" panose="02010600040101010101" pitchFamily="2" charset="-122"/>
              </a:rPr>
              <a:t>质心运动定理</a:t>
            </a:r>
          </a:p>
        </p:txBody>
      </p:sp>
      <p:sp>
        <p:nvSpPr>
          <p:cNvPr id="10" name="文本框 9">
            <a:extLst>
              <a:ext uri="{FF2B5EF4-FFF2-40B4-BE49-F238E27FC236}">
                <a16:creationId xmlns:a16="http://schemas.microsoft.com/office/drawing/2014/main" xmlns="" id="{3E225F2D-197B-4310-B42C-A0F4FC603077}"/>
              </a:ext>
            </a:extLst>
          </p:cNvPr>
          <p:cNvSpPr txBox="1"/>
          <p:nvPr/>
        </p:nvSpPr>
        <p:spPr>
          <a:xfrm>
            <a:off x="898574" y="1879796"/>
            <a:ext cx="1620958"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zh-CN" altLang="en-US" sz="2800" b="1" dirty="0">
                <a:solidFill>
                  <a:schemeClr val="bg1"/>
                </a:solidFill>
                <a:latin typeface="华文楷体" panose="02010600040101010101" pitchFamily="2" charset="-122"/>
                <a:ea typeface="华文楷体" panose="02010600040101010101" pitchFamily="2" charset="-122"/>
              </a:rPr>
              <a:t>力矩</a:t>
            </a:r>
          </a:p>
        </p:txBody>
      </p:sp>
      <p:sp>
        <p:nvSpPr>
          <p:cNvPr id="11" name="右箭头 9">
            <a:extLst>
              <a:ext uri="{FF2B5EF4-FFF2-40B4-BE49-F238E27FC236}">
                <a16:creationId xmlns:a16="http://schemas.microsoft.com/office/drawing/2014/main" xmlns="" id="{EE72CA59-50AA-4ACD-9ACC-1D04F053C355}"/>
              </a:ext>
            </a:extLst>
          </p:cNvPr>
          <p:cNvSpPr/>
          <p:nvPr/>
        </p:nvSpPr>
        <p:spPr bwMode="auto">
          <a:xfrm>
            <a:off x="2812741" y="2010807"/>
            <a:ext cx="702477" cy="276559"/>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800" b="0" i="0" u="none" strike="noStrike" cap="none" normalizeH="0" baseline="0">
              <a:ln>
                <a:noFill/>
              </a:ln>
              <a:solidFill>
                <a:schemeClr val="bg1"/>
              </a:solidFill>
              <a:effectLst/>
              <a:latin typeface="华文楷体" panose="02010600040101010101" pitchFamily="2" charset="-122"/>
              <a:ea typeface="华文楷体" panose="02010600040101010101" pitchFamily="2" charset="-122"/>
            </a:endParaRPr>
          </a:p>
        </p:txBody>
      </p:sp>
      <p:sp>
        <p:nvSpPr>
          <p:cNvPr id="12" name="右箭头 10">
            <a:extLst>
              <a:ext uri="{FF2B5EF4-FFF2-40B4-BE49-F238E27FC236}">
                <a16:creationId xmlns:a16="http://schemas.microsoft.com/office/drawing/2014/main" xmlns="" id="{FF6E5DA8-BF76-45AB-A53F-74A0C6EFF253}"/>
              </a:ext>
            </a:extLst>
          </p:cNvPr>
          <p:cNvSpPr/>
          <p:nvPr/>
        </p:nvSpPr>
        <p:spPr bwMode="auto">
          <a:xfrm>
            <a:off x="4960594" y="2008789"/>
            <a:ext cx="702477" cy="276559"/>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800" b="0" i="0" u="none" strike="noStrike" cap="none" normalizeH="0" baseline="0">
              <a:ln>
                <a:noFill/>
              </a:ln>
              <a:solidFill>
                <a:schemeClr val="bg1"/>
              </a:solidFill>
              <a:effectLst/>
              <a:latin typeface="华文楷体" panose="02010600040101010101" pitchFamily="2" charset="-122"/>
              <a:ea typeface="华文楷体" panose="02010600040101010101" pitchFamily="2" charset="-122"/>
            </a:endParaRPr>
          </a:p>
        </p:txBody>
      </p:sp>
      <p:sp>
        <p:nvSpPr>
          <p:cNvPr id="13" name="右箭头 11">
            <a:extLst>
              <a:ext uri="{FF2B5EF4-FFF2-40B4-BE49-F238E27FC236}">
                <a16:creationId xmlns:a16="http://schemas.microsoft.com/office/drawing/2014/main" xmlns="" id="{C879A656-9974-40B1-9D9A-9BCB75DD729B}"/>
              </a:ext>
            </a:extLst>
          </p:cNvPr>
          <p:cNvSpPr/>
          <p:nvPr/>
        </p:nvSpPr>
        <p:spPr bwMode="auto">
          <a:xfrm>
            <a:off x="2822233" y="2737843"/>
            <a:ext cx="702477" cy="276559"/>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800" b="0" i="0" u="none" strike="noStrike" cap="none" normalizeH="0" baseline="0">
              <a:ln>
                <a:noFill/>
              </a:ln>
              <a:solidFill>
                <a:schemeClr val="bg1"/>
              </a:solidFill>
              <a:effectLst/>
              <a:latin typeface="华文楷体" panose="02010600040101010101" pitchFamily="2" charset="-122"/>
              <a:ea typeface="华文楷体" panose="02010600040101010101" pitchFamily="2" charset="-122"/>
            </a:endParaRPr>
          </a:p>
        </p:txBody>
      </p:sp>
      <p:sp>
        <p:nvSpPr>
          <p:cNvPr id="14" name="右箭头 12">
            <a:extLst>
              <a:ext uri="{FF2B5EF4-FFF2-40B4-BE49-F238E27FC236}">
                <a16:creationId xmlns:a16="http://schemas.microsoft.com/office/drawing/2014/main" xmlns="" id="{08B5062B-0727-4230-9B8D-1AB3DD4B74B7}"/>
              </a:ext>
            </a:extLst>
          </p:cNvPr>
          <p:cNvSpPr/>
          <p:nvPr/>
        </p:nvSpPr>
        <p:spPr bwMode="auto">
          <a:xfrm>
            <a:off x="4944624" y="2737843"/>
            <a:ext cx="702477" cy="276559"/>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800" b="0" i="0" u="none" strike="noStrike" cap="none" normalizeH="0" baseline="0">
              <a:ln>
                <a:noFill/>
              </a:ln>
              <a:solidFill>
                <a:schemeClr val="bg1"/>
              </a:solidFill>
              <a:effectLst/>
              <a:latin typeface="华文楷体" panose="02010600040101010101" pitchFamily="2" charset="-122"/>
              <a:ea typeface="华文楷体" panose="02010600040101010101" pitchFamily="2" charset="-122"/>
            </a:endParaRPr>
          </a:p>
        </p:txBody>
      </p:sp>
      <p:sp>
        <p:nvSpPr>
          <p:cNvPr id="15" name="文本框 14">
            <a:extLst>
              <a:ext uri="{FF2B5EF4-FFF2-40B4-BE49-F238E27FC236}">
                <a16:creationId xmlns:a16="http://schemas.microsoft.com/office/drawing/2014/main" xmlns="" id="{1F8EA523-1AC0-488B-BAED-3F9193A3228D}"/>
              </a:ext>
            </a:extLst>
          </p:cNvPr>
          <p:cNvSpPr txBox="1"/>
          <p:nvPr/>
        </p:nvSpPr>
        <p:spPr>
          <a:xfrm>
            <a:off x="3744632" y="1874953"/>
            <a:ext cx="902810"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zh-CN" altLang="en-US" sz="2800" b="1" dirty="0">
                <a:solidFill>
                  <a:schemeClr val="bg1"/>
                </a:solidFill>
                <a:latin typeface="华文楷体" panose="02010600040101010101" pitchFamily="2" charset="-122"/>
                <a:ea typeface="华文楷体" panose="02010600040101010101" pitchFamily="2" charset="-122"/>
              </a:rPr>
              <a:t>轴</a:t>
            </a:r>
          </a:p>
        </p:txBody>
      </p:sp>
      <p:sp>
        <p:nvSpPr>
          <p:cNvPr id="16" name="文本框 15">
            <a:extLst>
              <a:ext uri="{FF2B5EF4-FFF2-40B4-BE49-F238E27FC236}">
                <a16:creationId xmlns:a16="http://schemas.microsoft.com/office/drawing/2014/main" xmlns="" id="{049CF1D4-5FBF-412C-9F29-CCE4E7C4A769}"/>
              </a:ext>
            </a:extLst>
          </p:cNvPr>
          <p:cNvSpPr txBox="1"/>
          <p:nvPr/>
        </p:nvSpPr>
        <p:spPr>
          <a:xfrm>
            <a:off x="5914742" y="1873544"/>
            <a:ext cx="2401255"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zh-CN" altLang="en-US" sz="2800" b="1" dirty="0">
                <a:solidFill>
                  <a:schemeClr val="bg1"/>
                </a:solidFill>
                <a:latin typeface="华文楷体" panose="02010600040101010101" pitchFamily="2" charset="-122"/>
                <a:ea typeface="华文楷体" panose="02010600040101010101" pitchFamily="2" charset="-122"/>
              </a:rPr>
              <a:t>转动定理</a:t>
            </a:r>
          </a:p>
        </p:txBody>
      </p:sp>
      <p:sp>
        <p:nvSpPr>
          <p:cNvPr id="17" name="文本框 16">
            <a:extLst>
              <a:ext uri="{FF2B5EF4-FFF2-40B4-BE49-F238E27FC236}">
                <a16:creationId xmlns:a16="http://schemas.microsoft.com/office/drawing/2014/main" xmlns="" id="{8D8B382A-23E2-44FA-AFE1-B4843F4D7391}"/>
              </a:ext>
            </a:extLst>
          </p:cNvPr>
          <p:cNvSpPr txBox="1"/>
          <p:nvPr/>
        </p:nvSpPr>
        <p:spPr>
          <a:xfrm>
            <a:off x="898574" y="2647834"/>
            <a:ext cx="1620957" cy="523220"/>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zh-CN" altLang="en-US" sz="2800" b="1" dirty="0">
                <a:solidFill>
                  <a:schemeClr val="bg1"/>
                </a:solidFill>
                <a:latin typeface="华文楷体" panose="02010600040101010101" pitchFamily="2" charset="-122"/>
                <a:ea typeface="华文楷体" panose="02010600040101010101" pitchFamily="2" charset="-122"/>
              </a:rPr>
              <a:t>力矩做功</a:t>
            </a:r>
          </a:p>
        </p:txBody>
      </p:sp>
      <p:sp>
        <p:nvSpPr>
          <p:cNvPr id="18" name="文本框 17">
            <a:extLst>
              <a:ext uri="{FF2B5EF4-FFF2-40B4-BE49-F238E27FC236}">
                <a16:creationId xmlns:a16="http://schemas.microsoft.com/office/drawing/2014/main" xmlns="" id="{9911DAC0-95DF-46EA-8ED5-D45BBBAC2221}"/>
              </a:ext>
            </a:extLst>
          </p:cNvPr>
          <p:cNvSpPr txBox="1"/>
          <p:nvPr/>
        </p:nvSpPr>
        <p:spPr>
          <a:xfrm>
            <a:off x="3744631" y="2641521"/>
            <a:ext cx="902810"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zh-CN" altLang="en-US" sz="2800" b="1" dirty="0">
                <a:solidFill>
                  <a:schemeClr val="bg1"/>
                </a:solidFill>
                <a:latin typeface="华文楷体" panose="02010600040101010101" pitchFamily="2" charset="-122"/>
                <a:ea typeface="华文楷体" panose="02010600040101010101" pitchFamily="2" charset="-122"/>
              </a:rPr>
              <a:t>轴</a:t>
            </a:r>
          </a:p>
        </p:txBody>
      </p:sp>
      <p:sp>
        <p:nvSpPr>
          <p:cNvPr id="19" name="文本框 18">
            <a:extLst>
              <a:ext uri="{FF2B5EF4-FFF2-40B4-BE49-F238E27FC236}">
                <a16:creationId xmlns:a16="http://schemas.microsoft.com/office/drawing/2014/main" xmlns="" id="{52C9946A-5706-454D-AB4E-DCEC30A3B487}"/>
              </a:ext>
            </a:extLst>
          </p:cNvPr>
          <p:cNvSpPr txBox="1"/>
          <p:nvPr/>
        </p:nvSpPr>
        <p:spPr>
          <a:xfrm>
            <a:off x="5914742" y="2643480"/>
            <a:ext cx="2401255"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zh-CN" altLang="en-US" sz="2800" b="1" dirty="0">
                <a:solidFill>
                  <a:schemeClr val="bg1"/>
                </a:solidFill>
                <a:latin typeface="华文楷体" panose="02010600040101010101" pitchFamily="2" charset="-122"/>
                <a:ea typeface="华文楷体" panose="02010600040101010101" pitchFamily="2" charset="-122"/>
              </a:rPr>
              <a:t>转动动能定理</a:t>
            </a:r>
          </a:p>
        </p:txBody>
      </p:sp>
      <p:sp>
        <p:nvSpPr>
          <p:cNvPr id="20" name="右箭头 18">
            <a:extLst>
              <a:ext uri="{FF2B5EF4-FFF2-40B4-BE49-F238E27FC236}">
                <a16:creationId xmlns:a16="http://schemas.microsoft.com/office/drawing/2014/main" xmlns="" id="{AFA18EE6-416B-469F-AFB3-C0A12DD924E3}"/>
              </a:ext>
            </a:extLst>
          </p:cNvPr>
          <p:cNvSpPr/>
          <p:nvPr/>
        </p:nvSpPr>
        <p:spPr bwMode="auto">
          <a:xfrm>
            <a:off x="2813356" y="3496823"/>
            <a:ext cx="702477" cy="276559"/>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800" b="0" i="0" u="none" strike="noStrike" cap="none" normalizeH="0" baseline="0">
              <a:ln>
                <a:noFill/>
              </a:ln>
              <a:solidFill>
                <a:schemeClr val="bg1"/>
              </a:solidFill>
              <a:effectLst/>
              <a:latin typeface="华文楷体" panose="02010600040101010101" pitchFamily="2" charset="-122"/>
              <a:ea typeface="华文楷体" panose="02010600040101010101" pitchFamily="2" charset="-122"/>
            </a:endParaRPr>
          </a:p>
        </p:txBody>
      </p:sp>
      <p:sp>
        <p:nvSpPr>
          <p:cNvPr id="21" name="右箭头 19">
            <a:extLst>
              <a:ext uri="{FF2B5EF4-FFF2-40B4-BE49-F238E27FC236}">
                <a16:creationId xmlns:a16="http://schemas.microsoft.com/office/drawing/2014/main" xmlns="" id="{DFCB0E15-27A3-4331-B7EA-3F8AE14DBDEC}"/>
              </a:ext>
            </a:extLst>
          </p:cNvPr>
          <p:cNvSpPr/>
          <p:nvPr/>
        </p:nvSpPr>
        <p:spPr bwMode="auto">
          <a:xfrm>
            <a:off x="4952173" y="3496823"/>
            <a:ext cx="702477" cy="276559"/>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800" b="0" i="0" u="none" strike="noStrike" cap="none" normalizeH="0" baseline="0">
              <a:ln>
                <a:noFill/>
              </a:ln>
              <a:solidFill>
                <a:schemeClr val="bg1"/>
              </a:solidFill>
              <a:effectLst/>
              <a:latin typeface="华文楷体" panose="02010600040101010101" pitchFamily="2" charset="-122"/>
              <a:ea typeface="华文楷体" panose="02010600040101010101" pitchFamily="2" charset="-122"/>
            </a:endParaRPr>
          </a:p>
        </p:txBody>
      </p:sp>
      <p:sp>
        <p:nvSpPr>
          <p:cNvPr id="22" name="文本框 21">
            <a:extLst>
              <a:ext uri="{FF2B5EF4-FFF2-40B4-BE49-F238E27FC236}">
                <a16:creationId xmlns:a16="http://schemas.microsoft.com/office/drawing/2014/main" xmlns="" id="{3A920349-F17C-462D-B7CB-6AA1ECC81488}"/>
              </a:ext>
            </a:extLst>
          </p:cNvPr>
          <p:cNvSpPr txBox="1"/>
          <p:nvPr/>
        </p:nvSpPr>
        <p:spPr>
          <a:xfrm>
            <a:off x="906123" y="3406814"/>
            <a:ext cx="1620957" cy="523220"/>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zh-CN" altLang="en-US" sz="2800" b="1" dirty="0">
                <a:solidFill>
                  <a:schemeClr val="bg1"/>
                </a:solidFill>
                <a:latin typeface="华文楷体" panose="02010600040101010101" pitchFamily="2" charset="-122"/>
                <a:ea typeface="华文楷体" panose="02010600040101010101" pitchFamily="2" charset="-122"/>
              </a:rPr>
              <a:t>外力做功</a:t>
            </a:r>
          </a:p>
        </p:txBody>
      </p:sp>
      <p:sp>
        <p:nvSpPr>
          <p:cNvPr id="23" name="文本框 22">
            <a:extLst>
              <a:ext uri="{FF2B5EF4-FFF2-40B4-BE49-F238E27FC236}">
                <a16:creationId xmlns:a16="http://schemas.microsoft.com/office/drawing/2014/main" xmlns="" id="{08325451-B2E4-4611-AFBF-6EF8DB129EAC}"/>
              </a:ext>
            </a:extLst>
          </p:cNvPr>
          <p:cNvSpPr txBox="1"/>
          <p:nvPr/>
        </p:nvSpPr>
        <p:spPr>
          <a:xfrm>
            <a:off x="3752181" y="3406814"/>
            <a:ext cx="902810"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zh-CN" altLang="en-US" sz="2800" b="1" dirty="0">
                <a:solidFill>
                  <a:schemeClr val="bg1"/>
                </a:solidFill>
                <a:latin typeface="华文楷体" panose="02010600040101010101" pitchFamily="2" charset="-122"/>
                <a:ea typeface="华文楷体" panose="02010600040101010101" pitchFamily="2" charset="-122"/>
              </a:rPr>
              <a:t>刚体</a:t>
            </a:r>
          </a:p>
        </p:txBody>
      </p:sp>
      <p:sp>
        <p:nvSpPr>
          <p:cNvPr id="24" name="文本框 23">
            <a:extLst>
              <a:ext uri="{FF2B5EF4-FFF2-40B4-BE49-F238E27FC236}">
                <a16:creationId xmlns:a16="http://schemas.microsoft.com/office/drawing/2014/main" xmlns="" id="{1849B3E9-BFAE-4E55-8F54-32C8CCCCFD8B}"/>
              </a:ext>
            </a:extLst>
          </p:cNvPr>
          <p:cNvSpPr txBox="1"/>
          <p:nvPr/>
        </p:nvSpPr>
        <p:spPr>
          <a:xfrm>
            <a:off x="5922291" y="3402460"/>
            <a:ext cx="2401255"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zh-CN" altLang="en-US" sz="2800" b="1" dirty="0">
                <a:solidFill>
                  <a:schemeClr val="bg1"/>
                </a:solidFill>
                <a:latin typeface="华文楷体" panose="02010600040101010101" pitchFamily="2" charset="-122"/>
                <a:ea typeface="华文楷体" panose="02010600040101010101" pitchFamily="2" charset="-122"/>
              </a:rPr>
              <a:t>功能原理</a:t>
            </a:r>
          </a:p>
        </p:txBody>
      </p:sp>
      <p:sp>
        <p:nvSpPr>
          <p:cNvPr id="25" name="右箭头 24">
            <a:extLst>
              <a:ext uri="{FF2B5EF4-FFF2-40B4-BE49-F238E27FC236}">
                <a16:creationId xmlns:a16="http://schemas.microsoft.com/office/drawing/2014/main" xmlns="" id="{E4A8C73B-886F-4C33-AD10-304F544BBAEB}"/>
              </a:ext>
            </a:extLst>
          </p:cNvPr>
          <p:cNvSpPr/>
          <p:nvPr/>
        </p:nvSpPr>
        <p:spPr bwMode="auto">
          <a:xfrm>
            <a:off x="4350536" y="4278340"/>
            <a:ext cx="702477" cy="276559"/>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800" b="0" i="0" u="none" strike="noStrike" cap="none" normalizeH="0" baseline="0">
              <a:ln>
                <a:noFill/>
              </a:ln>
              <a:solidFill>
                <a:schemeClr val="bg1"/>
              </a:solidFill>
              <a:effectLst/>
              <a:latin typeface="华文楷体" panose="02010600040101010101" pitchFamily="2" charset="-122"/>
              <a:ea typeface="华文楷体" panose="02010600040101010101" pitchFamily="2" charset="-122"/>
            </a:endParaRPr>
          </a:p>
        </p:txBody>
      </p:sp>
      <p:sp>
        <p:nvSpPr>
          <p:cNvPr id="26" name="文本框 25">
            <a:extLst>
              <a:ext uri="{FF2B5EF4-FFF2-40B4-BE49-F238E27FC236}">
                <a16:creationId xmlns:a16="http://schemas.microsoft.com/office/drawing/2014/main" xmlns="" id="{AF0F8A76-068E-488F-8F0B-B2FDB0F64833}"/>
              </a:ext>
            </a:extLst>
          </p:cNvPr>
          <p:cNvSpPr txBox="1"/>
          <p:nvPr/>
        </p:nvSpPr>
        <p:spPr>
          <a:xfrm>
            <a:off x="892154" y="4153696"/>
            <a:ext cx="2453490"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zh-CN" altLang="en-US" sz="2800" b="1" dirty="0">
                <a:solidFill>
                  <a:schemeClr val="bg1"/>
                </a:solidFill>
                <a:latin typeface="华文楷体" panose="02010600040101010101" pitchFamily="2" charset="-122"/>
                <a:ea typeface="华文楷体" panose="02010600040101010101" pitchFamily="2" charset="-122"/>
              </a:rPr>
              <a:t>合外力矩为零</a:t>
            </a:r>
          </a:p>
        </p:txBody>
      </p:sp>
      <p:sp>
        <p:nvSpPr>
          <p:cNvPr id="27" name="文本框 26">
            <a:extLst>
              <a:ext uri="{FF2B5EF4-FFF2-40B4-BE49-F238E27FC236}">
                <a16:creationId xmlns:a16="http://schemas.microsoft.com/office/drawing/2014/main" xmlns="" id="{6A6B66C8-75C0-4B0D-87F8-8EA9505CB44E}"/>
              </a:ext>
            </a:extLst>
          </p:cNvPr>
          <p:cNvSpPr txBox="1"/>
          <p:nvPr/>
        </p:nvSpPr>
        <p:spPr>
          <a:xfrm>
            <a:off x="5908322" y="4149342"/>
            <a:ext cx="2401255"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zh-CN" altLang="en-US" sz="2800" b="1" dirty="0">
                <a:solidFill>
                  <a:schemeClr val="bg1"/>
                </a:solidFill>
                <a:latin typeface="华文楷体" panose="02010600040101010101" pitchFamily="2" charset="-122"/>
                <a:ea typeface="华文楷体" panose="02010600040101010101" pitchFamily="2" charset="-122"/>
              </a:rPr>
              <a:t>角动量守恒</a:t>
            </a:r>
          </a:p>
        </p:txBody>
      </p:sp>
      <p:sp>
        <p:nvSpPr>
          <p:cNvPr id="28" name="右箭头 28">
            <a:extLst>
              <a:ext uri="{FF2B5EF4-FFF2-40B4-BE49-F238E27FC236}">
                <a16:creationId xmlns:a16="http://schemas.microsoft.com/office/drawing/2014/main" xmlns="" id="{10082968-B804-41F1-9003-0C898DFBE513}"/>
              </a:ext>
            </a:extLst>
          </p:cNvPr>
          <p:cNvSpPr/>
          <p:nvPr/>
        </p:nvSpPr>
        <p:spPr bwMode="auto">
          <a:xfrm>
            <a:off x="4364505" y="5030039"/>
            <a:ext cx="702477" cy="276559"/>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800" b="0" i="0" u="none" strike="noStrike" cap="none" normalizeH="0" baseline="0">
              <a:ln>
                <a:noFill/>
              </a:ln>
              <a:solidFill>
                <a:schemeClr val="bg1"/>
              </a:solidFill>
              <a:effectLst/>
              <a:latin typeface="华文楷体" panose="02010600040101010101" pitchFamily="2" charset="-122"/>
              <a:ea typeface="华文楷体" panose="02010600040101010101" pitchFamily="2" charset="-122"/>
            </a:endParaRPr>
          </a:p>
        </p:txBody>
      </p:sp>
      <p:sp>
        <p:nvSpPr>
          <p:cNvPr id="29" name="文本框 28">
            <a:extLst>
              <a:ext uri="{FF2B5EF4-FFF2-40B4-BE49-F238E27FC236}">
                <a16:creationId xmlns:a16="http://schemas.microsoft.com/office/drawing/2014/main" xmlns="" id="{3E7A254D-E332-4DEB-9AC5-BA32EC9039FE}"/>
              </a:ext>
            </a:extLst>
          </p:cNvPr>
          <p:cNvSpPr txBox="1"/>
          <p:nvPr/>
        </p:nvSpPr>
        <p:spPr>
          <a:xfrm>
            <a:off x="906123" y="4905395"/>
            <a:ext cx="2453490"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zh-CN" altLang="en-US" sz="2800" b="1" dirty="0">
                <a:solidFill>
                  <a:schemeClr val="bg1"/>
                </a:solidFill>
                <a:latin typeface="华文楷体" panose="02010600040101010101" pitchFamily="2" charset="-122"/>
                <a:ea typeface="华文楷体" panose="02010600040101010101" pitchFamily="2" charset="-122"/>
              </a:rPr>
              <a:t>外力做功为零</a:t>
            </a:r>
          </a:p>
        </p:txBody>
      </p:sp>
      <p:sp>
        <p:nvSpPr>
          <p:cNvPr id="30" name="文本框 29">
            <a:extLst>
              <a:ext uri="{FF2B5EF4-FFF2-40B4-BE49-F238E27FC236}">
                <a16:creationId xmlns:a16="http://schemas.microsoft.com/office/drawing/2014/main" xmlns="" id="{D049344C-93A5-4DF2-BDA0-0383E3E9CAD3}"/>
              </a:ext>
            </a:extLst>
          </p:cNvPr>
          <p:cNvSpPr txBox="1"/>
          <p:nvPr/>
        </p:nvSpPr>
        <p:spPr>
          <a:xfrm>
            <a:off x="5922291" y="4901041"/>
            <a:ext cx="2401255"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zh-CN" altLang="en-US" sz="2800" b="1" dirty="0">
                <a:solidFill>
                  <a:schemeClr val="bg1"/>
                </a:solidFill>
                <a:latin typeface="华文楷体" panose="02010600040101010101" pitchFamily="2" charset="-122"/>
                <a:ea typeface="华文楷体" panose="02010600040101010101" pitchFamily="2" charset="-122"/>
              </a:rPr>
              <a:t>机械能守恒</a:t>
            </a:r>
          </a:p>
        </p:txBody>
      </p:sp>
      <p:sp>
        <p:nvSpPr>
          <p:cNvPr id="31" name="文本框 30">
            <a:extLst>
              <a:ext uri="{FF2B5EF4-FFF2-40B4-BE49-F238E27FC236}">
                <a16:creationId xmlns:a16="http://schemas.microsoft.com/office/drawing/2014/main" xmlns="" id="{759EB55E-1A1C-4556-8F96-D58432DA817E}"/>
              </a:ext>
            </a:extLst>
          </p:cNvPr>
          <p:cNvSpPr txBox="1"/>
          <p:nvPr/>
        </p:nvSpPr>
        <p:spPr>
          <a:xfrm>
            <a:off x="892154" y="5685576"/>
            <a:ext cx="1415772" cy="584775"/>
          </a:xfrm>
          <a:prstGeom prst="rect">
            <a:avLst/>
          </a:prstGeom>
          <a:noFill/>
        </p:spPr>
        <p:txBody>
          <a:bodyPr wrap="none" rtlCol="0">
            <a:spAutoFit/>
          </a:bodyPr>
          <a:lstStyle/>
          <a:p>
            <a:r>
              <a:rPr lang="zh-CN" altLang="en-US" sz="3200" b="1" dirty="0">
                <a:solidFill>
                  <a:srgbClr val="9900CC"/>
                </a:solidFill>
                <a:latin typeface="华文楷体" panose="02010600040101010101" pitchFamily="2" charset="-122"/>
                <a:ea typeface="华文楷体" panose="02010600040101010101" pitchFamily="2" charset="-122"/>
              </a:rPr>
              <a:t>纯滚动</a:t>
            </a:r>
          </a:p>
        </p:txBody>
      </p:sp>
      <p:graphicFrame>
        <p:nvGraphicFramePr>
          <p:cNvPr id="32" name="Object 8">
            <a:extLst>
              <a:ext uri="{FF2B5EF4-FFF2-40B4-BE49-F238E27FC236}">
                <a16:creationId xmlns:a16="http://schemas.microsoft.com/office/drawing/2014/main" xmlns="" id="{FD008FEB-F1FF-4767-B841-B8CBB9B430A5}"/>
              </a:ext>
            </a:extLst>
          </p:cNvPr>
          <p:cNvGraphicFramePr>
            <a:graphicFrameLocks noChangeAspect="1"/>
          </p:cNvGraphicFramePr>
          <p:nvPr>
            <p:extLst>
              <p:ext uri="{D42A27DB-BD31-4B8C-83A1-F6EECF244321}">
                <p14:modId xmlns:p14="http://schemas.microsoft.com/office/powerpoint/2010/main" val="2120604826"/>
              </p:ext>
            </p:extLst>
          </p:nvPr>
        </p:nvGraphicFramePr>
        <p:xfrm>
          <a:off x="2800842" y="5698851"/>
          <a:ext cx="1428750" cy="571500"/>
        </p:xfrm>
        <a:graphic>
          <a:graphicData uri="http://schemas.openxmlformats.org/presentationml/2006/ole">
            <mc:AlternateContent xmlns:mc="http://schemas.openxmlformats.org/markup-compatibility/2006">
              <mc:Choice xmlns:v="urn:schemas-microsoft-com:vml" Requires="v">
                <p:oleObj spid="_x0000_s17542" name="Equation" r:id="rId3" imgW="571320" imgH="228600" progId="Equation.DSMT4">
                  <p:embed/>
                </p:oleObj>
              </mc:Choice>
              <mc:Fallback>
                <p:oleObj name="Equation" r:id="rId3" imgW="571320" imgH="228600" progId="Equation.DSMT4">
                  <p:embed/>
                  <p:pic>
                    <p:nvPicPr>
                      <p:cNvPr id="33" name="Object 8"/>
                      <p:cNvPicPr>
                        <a:picLocks noChangeAspect="1" noChangeArrowheads="1"/>
                      </p:cNvPicPr>
                      <p:nvPr/>
                    </p:nvPicPr>
                    <p:blipFill>
                      <a:blip r:embed="rId4"/>
                      <a:srcRect/>
                      <a:stretch>
                        <a:fillRect/>
                      </a:stretch>
                    </p:blipFill>
                    <p:spPr bwMode="auto">
                      <a:xfrm>
                        <a:off x="2800842" y="5698851"/>
                        <a:ext cx="1428750" cy="571500"/>
                      </a:xfrm>
                      <a:prstGeom prst="rect">
                        <a:avLst/>
                      </a:prstGeom>
                      <a:noFill/>
                      <a:ln>
                        <a:noFill/>
                      </a:ln>
                      <a:effectLst/>
                    </p:spPr>
                  </p:pic>
                </p:oleObj>
              </mc:Fallback>
            </mc:AlternateContent>
          </a:graphicData>
        </a:graphic>
      </p:graphicFrame>
      <p:graphicFrame>
        <p:nvGraphicFramePr>
          <p:cNvPr id="33" name="Object 8">
            <a:extLst>
              <a:ext uri="{FF2B5EF4-FFF2-40B4-BE49-F238E27FC236}">
                <a16:creationId xmlns:a16="http://schemas.microsoft.com/office/drawing/2014/main" xmlns="" id="{3B8D3123-F2E6-412E-8FC6-C937498826CC}"/>
              </a:ext>
            </a:extLst>
          </p:cNvPr>
          <p:cNvGraphicFramePr>
            <a:graphicFrameLocks noChangeAspect="1"/>
          </p:cNvGraphicFramePr>
          <p:nvPr>
            <p:extLst>
              <p:ext uri="{D42A27DB-BD31-4B8C-83A1-F6EECF244321}">
                <p14:modId xmlns:p14="http://schemas.microsoft.com/office/powerpoint/2010/main" val="1660458220"/>
              </p:ext>
            </p:extLst>
          </p:nvPr>
        </p:nvGraphicFramePr>
        <p:xfrm>
          <a:off x="5102225" y="5692775"/>
          <a:ext cx="1460500" cy="571500"/>
        </p:xfrm>
        <a:graphic>
          <a:graphicData uri="http://schemas.openxmlformats.org/presentationml/2006/ole">
            <mc:AlternateContent xmlns:mc="http://schemas.openxmlformats.org/markup-compatibility/2006">
              <mc:Choice xmlns:v="urn:schemas-microsoft-com:vml" Requires="v">
                <p:oleObj spid="_x0000_s17543" name="Equation" r:id="rId5" imgW="583920" imgH="228600" progId="Equation.DSMT4">
                  <p:embed/>
                </p:oleObj>
              </mc:Choice>
              <mc:Fallback>
                <p:oleObj name="Equation" r:id="rId5" imgW="583920" imgH="228600" progId="Equation.DSMT4">
                  <p:embed/>
                  <p:pic>
                    <p:nvPicPr>
                      <p:cNvPr id="34" name="Object 8"/>
                      <p:cNvPicPr>
                        <a:picLocks noChangeAspect="1" noChangeArrowheads="1"/>
                      </p:cNvPicPr>
                      <p:nvPr/>
                    </p:nvPicPr>
                    <p:blipFill>
                      <a:blip r:embed="rId6"/>
                      <a:srcRect/>
                      <a:stretch>
                        <a:fillRect/>
                      </a:stretch>
                    </p:blipFill>
                    <p:spPr bwMode="auto">
                      <a:xfrm>
                        <a:off x="5102225" y="5692775"/>
                        <a:ext cx="1460500" cy="571500"/>
                      </a:xfrm>
                      <a:prstGeom prst="rect">
                        <a:avLst/>
                      </a:prstGeom>
                      <a:noFill/>
                      <a:ln>
                        <a:noFill/>
                      </a:ln>
                      <a:effectLst/>
                    </p:spPr>
                  </p:pic>
                </p:oleObj>
              </mc:Fallback>
            </mc:AlternateContent>
          </a:graphicData>
        </a:graphic>
      </p:graphicFrame>
      <p:sp>
        <p:nvSpPr>
          <p:cNvPr id="34" name="右箭头 6">
            <a:extLst>
              <a:ext uri="{FF2B5EF4-FFF2-40B4-BE49-F238E27FC236}">
                <a16:creationId xmlns:a16="http://schemas.microsoft.com/office/drawing/2014/main" xmlns="" id="{73409670-5E07-4098-86F1-CDBF335CDA33}"/>
              </a:ext>
            </a:extLst>
          </p:cNvPr>
          <p:cNvSpPr/>
          <p:nvPr/>
        </p:nvSpPr>
        <p:spPr bwMode="auto">
          <a:xfrm>
            <a:off x="2812740" y="1257848"/>
            <a:ext cx="702477" cy="276559"/>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800" b="0" i="0" u="none" strike="noStrike" cap="none" normalizeH="0" baseline="0">
              <a:ln>
                <a:noFill/>
              </a:ln>
              <a:solidFill>
                <a:schemeClr val="bg1"/>
              </a:solidFill>
              <a:effectLst/>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1395521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78EB4F35-8B71-43C8-90EE-8170E12A6D78}"/>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3D6B3586-81A9-4707-AD74-4703805A9249}"/>
              </a:ext>
            </a:extLst>
          </p:cNvPr>
          <p:cNvSpPr>
            <a:spLocks noGrp="1"/>
          </p:cNvSpPr>
          <p:nvPr>
            <p:ph type="sldNum" sz="quarter" idx="12"/>
          </p:nvPr>
        </p:nvSpPr>
        <p:spPr/>
        <p:txBody>
          <a:bodyPr/>
          <a:lstStyle/>
          <a:p>
            <a:fld id="{0E81DA72-FED3-491C-8B54-9DCADA948234}" type="slidenum">
              <a:rPr lang="zh-CN" altLang="en-US" smtClean="0"/>
              <a:t>26</a:t>
            </a:fld>
            <a:endParaRPr lang="zh-CN" altLang="en-US"/>
          </a:p>
        </p:txBody>
      </p:sp>
      <p:sp>
        <p:nvSpPr>
          <p:cNvPr id="4" name="Text Box 2">
            <a:extLst>
              <a:ext uri="{FF2B5EF4-FFF2-40B4-BE49-F238E27FC236}">
                <a16:creationId xmlns:a16="http://schemas.microsoft.com/office/drawing/2014/main" xmlns="" id="{57E956B1-6F89-4345-A6D5-523913057C48}"/>
              </a:ext>
            </a:extLst>
          </p:cNvPr>
          <p:cNvSpPr txBox="1">
            <a:spLocks noChangeArrowheads="1"/>
          </p:cNvSpPr>
          <p:nvPr/>
        </p:nvSpPr>
        <p:spPr bwMode="auto">
          <a:xfrm>
            <a:off x="1978025" y="217325"/>
            <a:ext cx="55086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几种常见刚体的转动惯量</a:t>
            </a:r>
          </a:p>
        </p:txBody>
      </p:sp>
      <p:sp>
        <p:nvSpPr>
          <p:cNvPr id="5" name="Text Box 3">
            <a:extLst>
              <a:ext uri="{FF2B5EF4-FFF2-40B4-BE49-F238E27FC236}">
                <a16:creationId xmlns:a16="http://schemas.microsoft.com/office/drawing/2014/main" xmlns="" id="{259ACCF7-CE29-425C-9288-9F3A7C19BD65}"/>
              </a:ext>
            </a:extLst>
          </p:cNvPr>
          <p:cNvSpPr txBox="1">
            <a:spLocks noChangeArrowheads="1"/>
          </p:cNvSpPr>
          <p:nvPr/>
        </p:nvSpPr>
        <p:spPr bwMode="auto">
          <a:xfrm>
            <a:off x="525920" y="910527"/>
            <a:ext cx="6400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800" b="1" dirty="0">
                <a:latin typeface="华文楷体" panose="02010600040101010101" pitchFamily="2" charset="-122"/>
                <a:ea typeface="华文楷体" panose="02010600040101010101" pitchFamily="2" charset="-122"/>
              </a:rPr>
              <a:t>1</a:t>
            </a:r>
            <a:r>
              <a:rPr kumimoji="1" lang="zh-CN" altLang="en-US" sz="2800" b="1" dirty="0">
                <a:latin typeface="华文楷体" panose="02010600040101010101" pitchFamily="2" charset="-122"/>
                <a:ea typeface="华文楷体" panose="02010600040101010101" pitchFamily="2" charset="-122"/>
              </a:rPr>
              <a:t>、细棒（转轴通过端点与棒垂直）</a:t>
            </a:r>
          </a:p>
        </p:txBody>
      </p:sp>
      <p:graphicFrame>
        <p:nvGraphicFramePr>
          <p:cNvPr id="6" name="Object 11">
            <a:extLst>
              <a:ext uri="{FF2B5EF4-FFF2-40B4-BE49-F238E27FC236}">
                <a16:creationId xmlns:a16="http://schemas.microsoft.com/office/drawing/2014/main" xmlns="" id="{6A9E7BA7-40F4-4BE4-A3C6-9814ED0A3204}"/>
              </a:ext>
            </a:extLst>
          </p:cNvPr>
          <p:cNvGraphicFramePr>
            <a:graphicFrameLocks noChangeAspect="1"/>
          </p:cNvGraphicFramePr>
          <p:nvPr>
            <p:extLst>
              <p:ext uri="{D42A27DB-BD31-4B8C-83A1-F6EECF244321}">
                <p14:modId xmlns:p14="http://schemas.microsoft.com/office/powerpoint/2010/main" val="3495294372"/>
              </p:ext>
            </p:extLst>
          </p:nvPr>
        </p:nvGraphicFramePr>
        <p:xfrm>
          <a:off x="6613525" y="750570"/>
          <a:ext cx="1459764" cy="905004"/>
        </p:xfrm>
        <a:graphic>
          <a:graphicData uri="http://schemas.openxmlformats.org/presentationml/2006/ole">
            <mc:AlternateContent xmlns:mc="http://schemas.openxmlformats.org/markup-compatibility/2006">
              <mc:Choice xmlns:v="urn:schemas-microsoft-com:vml" Requires="v">
                <p:oleObj spid="_x0000_s18812" name="Equation" r:id="rId3" imgW="634680" imgH="393480" progId="Equation.DSMT4">
                  <p:embed/>
                </p:oleObj>
              </mc:Choice>
              <mc:Fallback>
                <p:oleObj name="Equation" r:id="rId3" imgW="634680" imgH="393480" progId="Equation.DSMT4">
                  <p:embed/>
                  <p:pic>
                    <p:nvPicPr>
                      <p:cNvPr id="13" name="Object 11">
                        <a:extLst>
                          <a:ext uri="{FF2B5EF4-FFF2-40B4-BE49-F238E27FC236}">
                            <a16:creationId xmlns:a16="http://schemas.microsoft.com/office/drawing/2014/main" xmlns="" id="{93D35A78-E93A-49E7-A8BF-EF0347CCDD42}"/>
                          </a:ext>
                        </a:extLst>
                      </p:cNvPr>
                      <p:cNvPicPr>
                        <a:picLocks noChangeAspect="1" noChangeArrowheads="1"/>
                      </p:cNvPicPr>
                      <p:nvPr/>
                    </p:nvPicPr>
                    <p:blipFill>
                      <a:blip r:embed="rId4"/>
                      <a:srcRect/>
                      <a:stretch>
                        <a:fillRect/>
                      </a:stretch>
                    </p:blipFill>
                    <p:spPr bwMode="auto">
                      <a:xfrm>
                        <a:off x="6613525" y="750570"/>
                        <a:ext cx="1459764" cy="905004"/>
                      </a:xfrm>
                      <a:prstGeom prst="rect">
                        <a:avLst/>
                      </a:prstGeom>
                      <a:noFill/>
                      <a:ln>
                        <a:noFill/>
                      </a:ln>
                      <a:effectLst/>
                    </p:spPr>
                  </p:pic>
                </p:oleObj>
              </mc:Fallback>
            </mc:AlternateContent>
          </a:graphicData>
        </a:graphic>
      </p:graphicFrame>
      <p:sp>
        <p:nvSpPr>
          <p:cNvPr id="7" name="Text Box 12">
            <a:extLst>
              <a:ext uri="{FF2B5EF4-FFF2-40B4-BE49-F238E27FC236}">
                <a16:creationId xmlns:a16="http://schemas.microsoft.com/office/drawing/2014/main" xmlns="" id="{C1FACB45-6B1D-40B9-AF87-FECE5BB1EE94}"/>
              </a:ext>
            </a:extLst>
          </p:cNvPr>
          <p:cNvSpPr txBox="1">
            <a:spLocks noChangeArrowheads="1"/>
          </p:cNvSpPr>
          <p:nvPr/>
        </p:nvSpPr>
        <p:spPr bwMode="auto">
          <a:xfrm>
            <a:off x="525920" y="1828217"/>
            <a:ext cx="6400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800" b="1" dirty="0">
                <a:latin typeface="华文楷体" panose="02010600040101010101" pitchFamily="2" charset="-122"/>
                <a:ea typeface="华文楷体" panose="02010600040101010101" pitchFamily="2" charset="-122"/>
              </a:rPr>
              <a:t>2</a:t>
            </a:r>
            <a:r>
              <a:rPr kumimoji="1" lang="zh-CN" altLang="en-US" sz="2800" b="1" dirty="0">
                <a:latin typeface="华文楷体" panose="02010600040101010101" pitchFamily="2" charset="-122"/>
                <a:ea typeface="华文楷体" panose="02010600040101010101" pitchFamily="2" charset="-122"/>
              </a:rPr>
              <a:t>、细棒（转轴通过中心与棒垂直）</a:t>
            </a:r>
          </a:p>
        </p:txBody>
      </p:sp>
      <p:graphicFrame>
        <p:nvGraphicFramePr>
          <p:cNvPr id="8" name="Object 22">
            <a:extLst>
              <a:ext uri="{FF2B5EF4-FFF2-40B4-BE49-F238E27FC236}">
                <a16:creationId xmlns:a16="http://schemas.microsoft.com/office/drawing/2014/main" xmlns="" id="{E62DD6B8-7903-47C1-9668-DC87ED2B7AB2}"/>
              </a:ext>
            </a:extLst>
          </p:cNvPr>
          <p:cNvGraphicFramePr>
            <a:graphicFrameLocks noChangeAspect="1"/>
          </p:cNvGraphicFramePr>
          <p:nvPr>
            <p:extLst>
              <p:ext uri="{D42A27DB-BD31-4B8C-83A1-F6EECF244321}">
                <p14:modId xmlns:p14="http://schemas.microsoft.com/office/powerpoint/2010/main" val="222214232"/>
              </p:ext>
            </p:extLst>
          </p:nvPr>
        </p:nvGraphicFramePr>
        <p:xfrm>
          <a:off x="6597650" y="1691958"/>
          <a:ext cx="1635300" cy="905004"/>
        </p:xfrm>
        <a:graphic>
          <a:graphicData uri="http://schemas.openxmlformats.org/presentationml/2006/ole">
            <mc:AlternateContent xmlns:mc="http://schemas.openxmlformats.org/markup-compatibility/2006">
              <mc:Choice xmlns:v="urn:schemas-microsoft-com:vml" Requires="v">
                <p:oleObj spid="_x0000_s18813" name="Equation" r:id="rId5" imgW="711000" imgH="393480" progId="Equation.DSMT4">
                  <p:embed/>
                </p:oleObj>
              </mc:Choice>
              <mc:Fallback>
                <p:oleObj name="Equation" r:id="rId5" imgW="711000" imgH="393480" progId="Equation.DSMT4">
                  <p:embed/>
                  <p:pic>
                    <p:nvPicPr>
                      <p:cNvPr id="23" name="Object 22">
                        <a:extLst>
                          <a:ext uri="{FF2B5EF4-FFF2-40B4-BE49-F238E27FC236}">
                            <a16:creationId xmlns:a16="http://schemas.microsoft.com/office/drawing/2014/main" xmlns="" id="{A41F2032-33C0-4C37-AF67-B7CD0F41061B}"/>
                          </a:ext>
                        </a:extLst>
                      </p:cNvPr>
                      <p:cNvPicPr>
                        <a:picLocks noChangeAspect="1" noChangeArrowheads="1"/>
                      </p:cNvPicPr>
                      <p:nvPr/>
                    </p:nvPicPr>
                    <p:blipFill>
                      <a:blip r:embed="rId6"/>
                      <a:srcRect/>
                      <a:stretch>
                        <a:fillRect/>
                      </a:stretch>
                    </p:blipFill>
                    <p:spPr bwMode="auto">
                      <a:xfrm>
                        <a:off x="6597650" y="1691958"/>
                        <a:ext cx="1635300" cy="905004"/>
                      </a:xfrm>
                      <a:prstGeom prst="rect">
                        <a:avLst/>
                      </a:prstGeom>
                      <a:noFill/>
                      <a:ln>
                        <a:noFill/>
                      </a:ln>
                      <a:effectLst/>
                    </p:spPr>
                  </p:pic>
                </p:oleObj>
              </mc:Fallback>
            </mc:AlternateContent>
          </a:graphicData>
        </a:graphic>
      </p:graphicFrame>
      <p:sp>
        <p:nvSpPr>
          <p:cNvPr id="9" name="Text Box 2">
            <a:extLst>
              <a:ext uri="{FF2B5EF4-FFF2-40B4-BE49-F238E27FC236}">
                <a16:creationId xmlns:a16="http://schemas.microsoft.com/office/drawing/2014/main" xmlns="" id="{574C3790-39F8-43A1-9C2B-0C06C33E2B0F}"/>
              </a:ext>
            </a:extLst>
          </p:cNvPr>
          <p:cNvSpPr txBox="1">
            <a:spLocks noChangeArrowheads="1"/>
          </p:cNvSpPr>
          <p:nvPr/>
        </p:nvSpPr>
        <p:spPr bwMode="auto">
          <a:xfrm>
            <a:off x="525920" y="2761207"/>
            <a:ext cx="613543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n-US" altLang="zh-CN" sz="2800" b="1" dirty="0">
                <a:latin typeface="华文楷体" panose="02010600040101010101" pitchFamily="2" charset="-122"/>
                <a:ea typeface="华文楷体" panose="02010600040101010101" pitchFamily="2" charset="-122"/>
              </a:rPr>
              <a:t>3</a:t>
            </a:r>
            <a:r>
              <a:rPr kumimoji="1" lang="zh-CN" altLang="en-US" sz="2800" b="1" dirty="0">
                <a:latin typeface="华文楷体" panose="02010600040101010101" pitchFamily="2" charset="-122"/>
                <a:ea typeface="华文楷体" panose="02010600040101010101" pitchFamily="2" charset="-122"/>
              </a:rPr>
              <a:t>、薄圆环或薄圆筒</a:t>
            </a:r>
            <a:endParaRPr kumimoji="1" lang="en-US" altLang="zh-CN" sz="2800" b="1" dirty="0">
              <a:latin typeface="华文楷体" panose="02010600040101010101" pitchFamily="2" charset="-122"/>
              <a:ea typeface="华文楷体" panose="02010600040101010101" pitchFamily="2" charset="-122"/>
            </a:endParaRPr>
          </a:p>
          <a:p>
            <a:r>
              <a:rPr kumimoji="1" lang="en-US" altLang="zh-CN" sz="2800" b="1" dirty="0">
                <a:latin typeface="华文楷体" panose="02010600040101010101" pitchFamily="2" charset="-122"/>
                <a:ea typeface="华文楷体" panose="02010600040101010101" pitchFamily="2" charset="-122"/>
              </a:rPr>
              <a:t>   </a:t>
            </a:r>
            <a:r>
              <a:rPr kumimoji="1" lang="zh-CN" altLang="en-US" sz="2800" b="1" dirty="0">
                <a:latin typeface="华文楷体" panose="02010600040101010101" pitchFamily="2" charset="-122"/>
                <a:ea typeface="华文楷体" panose="02010600040101010101" pitchFamily="2" charset="-122"/>
              </a:rPr>
              <a:t>（转轴通过中心与环或筒面垂直）</a:t>
            </a:r>
          </a:p>
        </p:txBody>
      </p:sp>
      <p:graphicFrame>
        <p:nvGraphicFramePr>
          <p:cNvPr id="10" name="Object 14">
            <a:extLst>
              <a:ext uri="{FF2B5EF4-FFF2-40B4-BE49-F238E27FC236}">
                <a16:creationId xmlns:a16="http://schemas.microsoft.com/office/drawing/2014/main" xmlns="" id="{2BA5A853-DF96-429E-B84B-EF893F9099B0}"/>
              </a:ext>
            </a:extLst>
          </p:cNvPr>
          <p:cNvGraphicFramePr>
            <a:graphicFrameLocks noChangeAspect="1"/>
          </p:cNvGraphicFramePr>
          <p:nvPr>
            <p:extLst>
              <p:ext uri="{D42A27DB-BD31-4B8C-83A1-F6EECF244321}">
                <p14:modId xmlns:p14="http://schemas.microsoft.com/office/powerpoint/2010/main" val="3859507927"/>
              </p:ext>
            </p:extLst>
          </p:nvPr>
        </p:nvGraphicFramePr>
        <p:xfrm>
          <a:off x="6627813" y="2942908"/>
          <a:ext cx="1285056" cy="466992"/>
        </p:xfrm>
        <a:graphic>
          <a:graphicData uri="http://schemas.openxmlformats.org/presentationml/2006/ole">
            <mc:AlternateContent xmlns:mc="http://schemas.openxmlformats.org/markup-compatibility/2006">
              <mc:Choice xmlns:v="urn:schemas-microsoft-com:vml" Requires="v">
                <p:oleObj spid="_x0000_s18814" name="Equation" r:id="rId7" imgW="558720" imgH="203040" progId="Equation.DSMT4">
                  <p:embed/>
                </p:oleObj>
              </mc:Choice>
              <mc:Fallback>
                <p:oleObj name="Equation" r:id="rId7" imgW="558720" imgH="203040" progId="Equation.DSMT4">
                  <p:embed/>
                  <p:pic>
                    <p:nvPicPr>
                      <p:cNvPr id="36" name="Object 14">
                        <a:extLst>
                          <a:ext uri="{FF2B5EF4-FFF2-40B4-BE49-F238E27FC236}">
                            <a16:creationId xmlns:a16="http://schemas.microsoft.com/office/drawing/2014/main" xmlns="" id="{036D371E-5D08-4CB9-82C1-02D07EA48AAD}"/>
                          </a:ext>
                        </a:extLst>
                      </p:cNvPr>
                      <p:cNvPicPr>
                        <a:picLocks noChangeAspect="1" noChangeArrowheads="1"/>
                      </p:cNvPicPr>
                      <p:nvPr/>
                    </p:nvPicPr>
                    <p:blipFill>
                      <a:blip r:embed="rId8"/>
                      <a:srcRect/>
                      <a:stretch>
                        <a:fillRect/>
                      </a:stretch>
                    </p:blipFill>
                    <p:spPr bwMode="auto">
                      <a:xfrm>
                        <a:off x="6627813" y="2942908"/>
                        <a:ext cx="1285056" cy="4669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Text Box 2">
            <a:extLst>
              <a:ext uri="{FF2B5EF4-FFF2-40B4-BE49-F238E27FC236}">
                <a16:creationId xmlns:a16="http://schemas.microsoft.com/office/drawing/2014/main" xmlns="" id="{22777496-009A-4C9B-8711-E7DFC057A28F}"/>
              </a:ext>
            </a:extLst>
          </p:cNvPr>
          <p:cNvSpPr txBox="1">
            <a:spLocks noChangeArrowheads="1"/>
          </p:cNvSpPr>
          <p:nvPr/>
        </p:nvSpPr>
        <p:spPr bwMode="auto">
          <a:xfrm>
            <a:off x="525920" y="3779053"/>
            <a:ext cx="547517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n-US" altLang="zh-CN" sz="2800" b="1" dirty="0">
                <a:latin typeface="华文楷体" panose="02010600040101010101" pitchFamily="2" charset="-122"/>
                <a:ea typeface="华文楷体" panose="02010600040101010101" pitchFamily="2" charset="-122"/>
              </a:rPr>
              <a:t>4</a:t>
            </a:r>
            <a:r>
              <a:rPr kumimoji="1" lang="zh-CN" altLang="en-US" sz="2800" b="1" dirty="0">
                <a:latin typeface="华文楷体" panose="02010600040101010101" pitchFamily="2" charset="-122"/>
                <a:ea typeface="华文楷体" panose="02010600040101010101" pitchFamily="2" charset="-122"/>
              </a:rPr>
              <a:t>、圆盘或圆柱体</a:t>
            </a:r>
            <a:endParaRPr kumimoji="1" lang="en-US" altLang="zh-CN" sz="2800" b="1" dirty="0">
              <a:latin typeface="华文楷体" panose="02010600040101010101" pitchFamily="2" charset="-122"/>
              <a:ea typeface="华文楷体" panose="02010600040101010101" pitchFamily="2" charset="-122"/>
            </a:endParaRPr>
          </a:p>
          <a:p>
            <a:r>
              <a:rPr kumimoji="1" lang="zh-CN" altLang="en-US" sz="2800" b="1" dirty="0">
                <a:latin typeface="华文楷体" panose="02010600040101010101" pitchFamily="2" charset="-122"/>
                <a:ea typeface="华文楷体" panose="02010600040101010101" pitchFamily="2" charset="-122"/>
              </a:rPr>
              <a:t>   （转轴通过中心与圆面垂直）</a:t>
            </a:r>
          </a:p>
        </p:txBody>
      </p:sp>
      <p:graphicFrame>
        <p:nvGraphicFramePr>
          <p:cNvPr id="12" name="Object 14">
            <a:extLst>
              <a:ext uri="{FF2B5EF4-FFF2-40B4-BE49-F238E27FC236}">
                <a16:creationId xmlns:a16="http://schemas.microsoft.com/office/drawing/2014/main" xmlns="" id="{27E1A6D9-81C2-4BE8-8E8C-E2EDF27522E9}"/>
              </a:ext>
            </a:extLst>
          </p:cNvPr>
          <p:cNvGraphicFramePr>
            <a:graphicFrameLocks noChangeAspect="1"/>
          </p:cNvGraphicFramePr>
          <p:nvPr>
            <p:extLst>
              <p:ext uri="{D42A27DB-BD31-4B8C-83A1-F6EECF244321}">
                <p14:modId xmlns:p14="http://schemas.microsoft.com/office/powerpoint/2010/main" val="513307209"/>
              </p:ext>
            </p:extLst>
          </p:nvPr>
        </p:nvGraphicFramePr>
        <p:xfrm>
          <a:off x="5908675" y="3738245"/>
          <a:ext cx="1577340" cy="905004"/>
        </p:xfrm>
        <a:graphic>
          <a:graphicData uri="http://schemas.openxmlformats.org/presentationml/2006/ole">
            <mc:AlternateContent xmlns:mc="http://schemas.openxmlformats.org/markup-compatibility/2006">
              <mc:Choice xmlns:v="urn:schemas-microsoft-com:vml" Requires="v">
                <p:oleObj spid="_x0000_s18815" name="Equation" r:id="rId9" imgW="685800" imgH="393480" progId="Equation.DSMT4">
                  <p:embed/>
                </p:oleObj>
              </mc:Choice>
              <mc:Fallback>
                <p:oleObj name="Equation" r:id="rId9" imgW="685800" imgH="393480" progId="Equation.DSMT4">
                  <p:embed/>
                  <p:pic>
                    <p:nvPicPr>
                      <p:cNvPr id="16" name="Object 14">
                        <a:extLst>
                          <a:ext uri="{FF2B5EF4-FFF2-40B4-BE49-F238E27FC236}">
                            <a16:creationId xmlns:a16="http://schemas.microsoft.com/office/drawing/2014/main" xmlns="" id="{B51E2E57-D748-4DBF-A76D-84C06116A554}"/>
                          </a:ext>
                        </a:extLst>
                      </p:cNvPr>
                      <p:cNvPicPr>
                        <a:picLocks noChangeAspect="1" noChangeArrowheads="1"/>
                      </p:cNvPicPr>
                      <p:nvPr/>
                    </p:nvPicPr>
                    <p:blipFill>
                      <a:blip r:embed="rId10"/>
                      <a:srcRect/>
                      <a:stretch>
                        <a:fillRect/>
                      </a:stretch>
                    </p:blipFill>
                    <p:spPr bwMode="auto">
                      <a:xfrm>
                        <a:off x="5908675" y="3738245"/>
                        <a:ext cx="1577340" cy="905004"/>
                      </a:xfrm>
                      <a:prstGeom prst="rect">
                        <a:avLst/>
                      </a:prstGeom>
                      <a:noFill/>
                      <a:ln>
                        <a:noFill/>
                      </a:ln>
                      <a:effectLst/>
                    </p:spPr>
                  </p:pic>
                </p:oleObj>
              </mc:Fallback>
            </mc:AlternateContent>
          </a:graphicData>
        </a:graphic>
      </p:graphicFrame>
      <p:graphicFrame>
        <p:nvGraphicFramePr>
          <p:cNvPr id="13" name="Object 2">
            <a:extLst>
              <a:ext uri="{FF2B5EF4-FFF2-40B4-BE49-F238E27FC236}">
                <a16:creationId xmlns:a16="http://schemas.microsoft.com/office/drawing/2014/main" xmlns="" id="{3A572FE1-BCFF-456C-8832-257F44B7FF1F}"/>
              </a:ext>
            </a:extLst>
          </p:cNvPr>
          <p:cNvGraphicFramePr>
            <a:graphicFrameLocks noChangeAspect="1"/>
          </p:cNvGraphicFramePr>
          <p:nvPr>
            <p:extLst>
              <p:ext uri="{D42A27DB-BD31-4B8C-83A1-F6EECF244321}">
                <p14:modId xmlns:p14="http://schemas.microsoft.com/office/powerpoint/2010/main" val="534048053"/>
              </p:ext>
            </p:extLst>
          </p:nvPr>
        </p:nvGraphicFramePr>
        <p:xfrm>
          <a:off x="5908675" y="4660583"/>
          <a:ext cx="1577340" cy="905004"/>
        </p:xfrm>
        <a:graphic>
          <a:graphicData uri="http://schemas.openxmlformats.org/presentationml/2006/ole">
            <mc:AlternateContent xmlns:mc="http://schemas.openxmlformats.org/markup-compatibility/2006">
              <mc:Choice xmlns:v="urn:schemas-microsoft-com:vml" Requires="v">
                <p:oleObj spid="_x0000_s18816" name="Equation" r:id="rId11" imgW="685800" imgH="393480" progId="Equation.DSMT4">
                  <p:embed/>
                </p:oleObj>
              </mc:Choice>
              <mc:Fallback>
                <p:oleObj name="Equation" r:id="rId11" imgW="685800" imgH="393480" progId="Equation.DSMT4">
                  <p:embed/>
                  <p:pic>
                    <p:nvPicPr>
                      <p:cNvPr id="17" name="Object 2">
                        <a:extLst>
                          <a:ext uri="{FF2B5EF4-FFF2-40B4-BE49-F238E27FC236}">
                            <a16:creationId xmlns:a16="http://schemas.microsoft.com/office/drawing/2014/main" xmlns="" id="{E8BF0517-ABF8-4FA9-968A-D7D14A892103}"/>
                          </a:ext>
                        </a:extLst>
                      </p:cNvPr>
                      <p:cNvPicPr>
                        <a:picLocks noChangeAspect="1" noChangeArrowheads="1"/>
                      </p:cNvPicPr>
                      <p:nvPr/>
                    </p:nvPicPr>
                    <p:blipFill>
                      <a:blip r:embed="rId12"/>
                      <a:srcRect/>
                      <a:stretch>
                        <a:fillRect/>
                      </a:stretch>
                    </p:blipFill>
                    <p:spPr bwMode="auto">
                      <a:xfrm>
                        <a:off x="5908675" y="4660583"/>
                        <a:ext cx="1577340" cy="905004"/>
                      </a:xfrm>
                      <a:prstGeom prst="rect">
                        <a:avLst/>
                      </a:prstGeom>
                      <a:noFill/>
                      <a:ln>
                        <a:noFill/>
                      </a:ln>
                      <a:effectLst/>
                    </p:spPr>
                  </p:pic>
                </p:oleObj>
              </mc:Fallback>
            </mc:AlternateContent>
          </a:graphicData>
        </a:graphic>
      </p:graphicFrame>
      <p:sp>
        <p:nvSpPr>
          <p:cNvPr id="14" name="Text Box 19">
            <a:extLst>
              <a:ext uri="{FF2B5EF4-FFF2-40B4-BE49-F238E27FC236}">
                <a16:creationId xmlns:a16="http://schemas.microsoft.com/office/drawing/2014/main" xmlns="" id="{83269E11-0683-4C4D-ACC5-29DC6C92B1D7}"/>
              </a:ext>
            </a:extLst>
          </p:cNvPr>
          <p:cNvSpPr txBox="1">
            <a:spLocks noChangeArrowheads="1"/>
          </p:cNvSpPr>
          <p:nvPr/>
        </p:nvSpPr>
        <p:spPr bwMode="auto">
          <a:xfrm>
            <a:off x="525920" y="4805396"/>
            <a:ext cx="445679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n-US" altLang="zh-CN" sz="2800" b="1" dirty="0">
                <a:latin typeface="华文楷体" panose="02010600040101010101" pitchFamily="2" charset="-122"/>
                <a:ea typeface="华文楷体" panose="02010600040101010101" pitchFamily="2" charset="-122"/>
              </a:rPr>
              <a:t>5</a:t>
            </a:r>
            <a:r>
              <a:rPr kumimoji="1" lang="zh-CN" altLang="en-US" sz="2800" b="1" dirty="0">
                <a:latin typeface="华文楷体" panose="02010600040101010101" pitchFamily="2" charset="-122"/>
                <a:ea typeface="华文楷体" panose="02010600040101010101" pitchFamily="2" charset="-122"/>
              </a:rPr>
              <a:t>、薄球壳（转轴沿直径）</a:t>
            </a:r>
          </a:p>
        </p:txBody>
      </p:sp>
      <p:graphicFrame>
        <p:nvGraphicFramePr>
          <p:cNvPr id="15" name="Object 3">
            <a:extLst>
              <a:ext uri="{FF2B5EF4-FFF2-40B4-BE49-F238E27FC236}">
                <a16:creationId xmlns:a16="http://schemas.microsoft.com/office/drawing/2014/main" xmlns="" id="{CDA774B4-B67C-449F-A837-D6DEDB8C95B2}"/>
              </a:ext>
            </a:extLst>
          </p:cNvPr>
          <p:cNvGraphicFramePr>
            <a:graphicFrameLocks noChangeAspect="1"/>
          </p:cNvGraphicFramePr>
          <p:nvPr>
            <p:extLst>
              <p:ext uri="{D42A27DB-BD31-4B8C-83A1-F6EECF244321}">
                <p14:modId xmlns:p14="http://schemas.microsoft.com/office/powerpoint/2010/main" val="449672214"/>
              </p:ext>
            </p:extLst>
          </p:nvPr>
        </p:nvGraphicFramePr>
        <p:xfrm>
          <a:off x="5908675" y="5654358"/>
          <a:ext cx="1577340" cy="905004"/>
        </p:xfrm>
        <a:graphic>
          <a:graphicData uri="http://schemas.openxmlformats.org/presentationml/2006/ole">
            <mc:AlternateContent xmlns:mc="http://schemas.openxmlformats.org/markup-compatibility/2006">
              <mc:Choice xmlns:v="urn:schemas-microsoft-com:vml" Requires="v">
                <p:oleObj spid="_x0000_s18817" name="Equation" r:id="rId13" imgW="685800" imgH="393480" progId="Equation.DSMT4">
                  <p:embed/>
                </p:oleObj>
              </mc:Choice>
              <mc:Fallback>
                <p:oleObj name="Equation" r:id="rId13" imgW="685800" imgH="393480" progId="Equation.DSMT4">
                  <p:embed/>
                  <p:pic>
                    <p:nvPicPr>
                      <p:cNvPr id="27" name="Object 3">
                        <a:extLst>
                          <a:ext uri="{FF2B5EF4-FFF2-40B4-BE49-F238E27FC236}">
                            <a16:creationId xmlns:a16="http://schemas.microsoft.com/office/drawing/2014/main" xmlns="" id="{24229062-4564-4449-A120-B43A8C93DB34}"/>
                          </a:ext>
                        </a:extLst>
                      </p:cNvPr>
                      <p:cNvPicPr>
                        <a:picLocks noChangeAspect="1" noChangeArrowheads="1"/>
                      </p:cNvPicPr>
                      <p:nvPr/>
                    </p:nvPicPr>
                    <p:blipFill>
                      <a:blip r:embed="rId14"/>
                      <a:srcRect/>
                      <a:stretch>
                        <a:fillRect/>
                      </a:stretch>
                    </p:blipFill>
                    <p:spPr bwMode="auto">
                      <a:xfrm>
                        <a:off x="5908675" y="5654358"/>
                        <a:ext cx="1577340" cy="905004"/>
                      </a:xfrm>
                      <a:prstGeom prst="rect">
                        <a:avLst/>
                      </a:prstGeom>
                      <a:noFill/>
                      <a:ln>
                        <a:noFill/>
                      </a:ln>
                      <a:effectLst/>
                    </p:spPr>
                  </p:pic>
                </p:oleObj>
              </mc:Fallback>
            </mc:AlternateContent>
          </a:graphicData>
        </a:graphic>
      </p:graphicFrame>
      <p:sp>
        <p:nvSpPr>
          <p:cNvPr id="16" name="Text Box 20">
            <a:extLst>
              <a:ext uri="{FF2B5EF4-FFF2-40B4-BE49-F238E27FC236}">
                <a16:creationId xmlns:a16="http://schemas.microsoft.com/office/drawing/2014/main" xmlns="" id="{EB00BF01-CE6C-498E-A52A-393B2E4E993E}"/>
              </a:ext>
            </a:extLst>
          </p:cNvPr>
          <p:cNvSpPr txBox="1">
            <a:spLocks noChangeArrowheads="1"/>
          </p:cNvSpPr>
          <p:nvPr/>
        </p:nvSpPr>
        <p:spPr bwMode="auto">
          <a:xfrm>
            <a:off x="525920" y="5765002"/>
            <a:ext cx="3945614"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n-US" altLang="zh-CN" sz="2800" b="1" dirty="0">
                <a:latin typeface="华文楷体" panose="02010600040101010101" pitchFamily="2" charset="-122"/>
                <a:ea typeface="华文楷体" panose="02010600040101010101" pitchFamily="2" charset="-122"/>
              </a:rPr>
              <a:t>6</a:t>
            </a:r>
            <a:r>
              <a:rPr kumimoji="1" lang="zh-CN" altLang="en-US" sz="2800" b="1" dirty="0">
                <a:latin typeface="华文楷体" panose="02010600040101010101" pitchFamily="2" charset="-122"/>
                <a:ea typeface="华文楷体" panose="02010600040101010101" pitchFamily="2" charset="-122"/>
              </a:rPr>
              <a:t>、球体（转轴沿直径）</a:t>
            </a:r>
          </a:p>
        </p:txBody>
      </p:sp>
    </p:spTree>
    <p:extLst>
      <p:ext uri="{BB962C8B-B14F-4D97-AF65-F5344CB8AC3E}">
        <p14:creationId xmlns:p14="http://schemas.microsoft.com/office/powerpoint/2010/main" val="7182822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E81DA72-FED3-491C-8B54-9DCADA948234}" type="slidenum">
              <a:rPr lang="zh-CN" altLang="en-US" smtClean="0"/>
              <a:t>27</a:t>
            </a:fld>
            <a:endParaRPr lang="zh-CN" altLang="en-US"/>
          </a:p>
        </p:txBody>
      </p:sp>
      <p:sp>
        <p:nvSpPr>
          <p:cNvPr id="5" name="标题 1"/>
          <p:cNvSpPr txBox="1">
            <a:spLocks/>
          </p:cNvSpPr>
          <p:nvPr/>
        </p:nvSpPr>
        <p:spPr>
          <a:xfrm>
            <a:off x="0" y="2139351"/>
            <a:ext cx="9144000" cy="1802921"/>
          </a:xfrm>
          <a:prstGeom prst="rect">
            <a:avLst/>
          </a:prstGeo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zh-CN" altLang="en-US" sz="5400"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附件</a:t>
            </a:r>
            <a:endPar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sp>
        <p:nvSpPr>
          <p:cNvPr id="6" name="日期占位符 5"/>
          <p:cNvSpPr>
            <a:spLocks noGrp="1"/>
          </p:cNvSpPr>
          <p:nvPr>
            <p:ph type="dt" sz="half" idx="10"/>
          </p:nvPr>
        </p:nvSpPr>
        <p:spPr/>
        <p:txBody>
          <a:bodyPr/>
          <a:lstStyle/>
          <a:p>
            <a:fld id="{F9C2D491-5CC9-4FFB-A60A-D28FD5C115B1}" type="datetime1">
              <a:rPr lang="zh-CN" altLang="en-US" smtClean="0"/>
              <a:t>2021-2-20</a:t>
            </a:fld>
            <a:endParaRPr lang="zh-CN" altLang="en-US"/>
          </a:p>
        </p:txBody>
      </p:sp>
    </p:spTree>
    <p:extLst>
      <p:ext uri="{BB962C8B-B14F-4D97-AF65-F5344CB8AC3E}">
        <p14:creationId xmlns:p14="http://schemas.microsoft.com/office/powerpoint/2010/main" val="1153848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78EB4F35-8B71-43C8-90EE-8170E12A6D78}"/>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3D6B3586-81A9-4707-AD74-4703805A9249}"/>
              </a:ext>
            </a:extLst>
          </p:cNvPr>
          <p:cNvSpPr>
            <a:spLocks noGrp="1"/>
          </p:cNvSpPr>
          <p:nvPr>
            <p:ph type="sldNum" sz="quarter" idx="12"/>
          </p:nvPr>
        </p:nvSpPr>
        <p:spPr/>
        <p:txBody>
          <a:bodyPr/>
          <a:lstStyle/>
          <a:p>
            <a:fld id="{0E81DA72-FED3-491C-8B54-9DCADA948234}" type="slidenum">
              <a:rPr lang="zh-CN" altLang="en-US" smtClean="0"/>
              <a:t>28</a:t>
            </a:fld>
            <a:endParaRPr lang="zh-CN" altLang="en-US"/>
          </a:p>
        </p:txBody>
      </p:sp>
      <p:sp>
        <p:nvSpPr>
          <p:cNvPr id="4" name="Text Box 2">
            <a:extLst>
              <a:ext uri="{FF2B5EF4-FFF2-40B4-BE49-F238E27FC236}">
                <a16:creationId xmlns:a16="http://schemas.microsoft.com/office/drawing/2014/main" xmlns="" id="{16B5CC78-36E7-401F-BC34-94973B499A2B}"/>
              </a:ext>
            </a:extLst>
          </p:cNvPr>
          <p:cNvSpPr txBox="1">
            <a:spLocks noChangeArrowheads="1"/>
          </p:cNvSpPr>
          <p:nvPr/>
        </p:nvSpPr>
        <p:spPr bwMode="auto">
          <a:xfrm>
            <a:off x="0" y="0"/>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kumimoji="1" lang="zh-CN" altLang="en-US" sz="3200" b="1" dirty="0">
                <a:solidFill>
                  <a:srgbClr val="9900CC"/>
                </a:solidFill>
                <a:latin typeface="华文楷体" panose="02010600040101010101" pitchFamily="2" charset="-122"/>
                <a:ea typeface="华文楷体" panose="02010600040101010101" pitchFamily="2" charset="-122"/>
              </a:rPr>
              <a:t>刚体定轴转动与质点一维运动的对比</a:t>
            </a:r>
          </a:p>
        </p:txBody>
      </p:sp>
      <p:sp>
        <p:nvSpPr>
          <p:cNvPr id="5" name="Line 3">
            <a:extLst>
              <a:ext uri="{FF2B5EF4-FFF2-40B4-BE49-F238E27FC236}">
                <a16:creationId xmlns:a16="http://schemas.microsoft.com/office/drawing/2014/main" xmlns="" id="{CEAB907C-13A5-451D-889C-095AB5C8AB1B}"/>
              </a:ext>
            </a:extLst>
          </p:cNvPr>
          <p:cNvSpPr>
            <a:spLocks noChangeShapeType="1"/>
          </p:cNvSpPr>
          <p:nvPr/>
        </p:nvSpPr>
        <p:spPr bwMode="auto">
          <a:xfrm>
            <a:off x="4495800" y="533400"/>
            <a:ext cx="0" cy="6324600"/>
          </a:xfrm>
          <a:prstGeom prst="line">
            <a:avLst/>
          </a:prstGeom>
          <a:noFill/>
          <a:ln w="9525">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200">
              <a:solidFill>
                <a:srgbClr val="0000FF"/>
              </a:solidFill>
              <a:latin typeface="华文楷体" panose="02010600040101010101" pitchFamily="2" charset="-122"/>
              <a:ea typeface="华文楷体" panose="02010600040101010101" pitchFamily="2" charset="-122"/>
            </a:endParaRPr>
          </a:p>
        </p:txBody>
      </p:sp>
      <p:sp>
        <p:nvSpPr>
          <p:cNvPr id="6" name="Text Box 4">
            <a:extLst>
              <a:ext uri="{FF2B5EF4-FFF2-40B4-BE49-F238E27FC236}">
                <a16:creationId xmlns:a16="http://schemas.microsoft.com/office/drawing/2014/main" xmlns="" id="{8B641BD6-C3C4-40E0-81F6-7AC4FC9670F8}"/>
              </a:ext>
            </a:extLst>
          </p:cNvPr>
          <p:cNvSpPr txBox="1">
            <a:spLocks noChangeArrowheads="1"/>
          </p:cNvSpPr>
          <p:nvPr/>
        </p:nvSpPr>
        <p:spPr bwMode="auto">
          <a:xfrm>
            <a:off x="131739" y="1153515"/>
            <a:ext cx="1219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位移</a:t>
            </a:r>
          </a:p>
        </p:txBody>
      </p:sp>
      <p:graphicFrame>
        <p:nvGraphicFramePr>
          <p:cNvPr id="7" name="Object 5">
            <a:extLst>
              <a:ext uri="{FF2B5EF4-FFF2-40B4-BE49-F238E27FC236}">
                <a16:creationId xmlns:a16="http://schemas.microsoft.com/office/drawing/2014/main" xmlns="" id="{9E3121B1-3364-4268-9AED-528E50075CD0}"/>
              </a:ext>
            </a:extLst>
          </p:cNvPr>
          <p:cNvGraphicFramePr>
            <a:graphicFrameLocks noChangeAspect="1"/>
          </p:cNvGraphicFramePr>
          <p:nvPr>
            <p:extLst>
              <p:ext uri="{D42A27DB-BD31-4B8C-83A1-F6EECF244321}">
                <p14:modId xmlns:p14="http://schemas.microsoft.com/office/powerpoint/2010/main" val="3976787313"/>
              </p:ext>
            </p:extLst>
          </p:nvPr>
        </p:nvGraphicFramePr>
        <p:xfrm>
          <a:off x="2128958" y="1216256"/>
          <a:ext cx="571500" cy="443700"/>
        </p:xfrm>
        <a:graphic>
          <a:graphicData uri="http://schemas.openxmlformats.org/presentationml/2006/ole">
            <mc:AlternateContent xmlns:mc="http://schemas.openxmlformats.org/markup-compatibility/2006">
              <mc:Choice xmlns:v="urn:schemas-microsoft-com:vml" Requires="v">
                <p:oleObj spid="_x0000_s20202" name="Equation" r:id="rId3" imgW="228600" imgH="177480" progId="Equation.DSMT4">
                  <p:embed/>
                </p:oleObj>
              </mc:Choice>
              <mc:Fallback>
                <p:oleObj name="Equation" r:id="rId3" imgW="228600" imgH="177480" progId="Equation.DSMT4">
                  <p:embed/>
                  <p:pic>
                    <p:nvPicPr>
                      <p:cNvPr id="168965" name="Object 5"/>
                      <p:cNvPicPr>
                        <a:picLocks noChangeAspect="1" noChangeArrowheads="1"/>
                      </p:cNvPicPr>
                      <p:nvPr/>
                    </p:nvPicPr>
                    <p:blipFill>
                      <a:blip r:embed="rId4"/>
                      <a:srcRect/>
                      <a:stretch>
                        <a:fillRect/>
                      </a:stretch>
                    </p:blipFill>
                    <p:spPr bwMode="auto">
                      <a:xfrm>
                        <a:off x="2128958" y="1216256"/>
                        <a:ext cx="571500" cy="44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Rectangle 6">
            <a:extLst>
              <a:ext uri="{FF2B5EF4-FFF2-40B4-BE49-F238E27FC236}">
                <a16:creationId xmlns:a16="http://schemas.microsoft.com/office/drawing/2014/main" xmlns="" id="{FA1EBA70-FFFE-46F9-979E-09DAF589DCE2}"/>
              </a:ext>
            </a:extLst>
          </p:cNvPr>
          <p:cNvSpPr>
            <a:spLocks noChangeArrowheads="1"/>
          </p:cNvSpPr>
          <p:nvPr/>
        </p:nvSpPr>
        <p:spPr bwMode="auto">
          <a:xfrm>
            <a:off x="4567358" y="1166461"/>
            <a:ext cx="1447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角位移</a:t>
            </a:r>
          </a:p>
        </p:txBody>
      </p:sp>
      <p:graphicFrame>
        <p:nvGraphicFramePr>
          <p:cNvPr id="9" name="Object 7">
            <a:extLst>
              <a:ext uri="{FF2B5EF4-FFF2-40B4-BE49-F238E27FC236}">
                <a16:creationId xmlns:a16="http://schemas.microsoft.com/office/drawing/2014/main" xmlns="" id="{A19922F6-2027-4ACA-93C6-FC14D023B33C}"/>
              </a:ext>
            </a:extLst>
          </p:cNvPr>
          <p:cNvGraphicFramePr>
            <a:graphicFrameLocks noChangeAspect="1"/>
          </p:cNvGraphicFramePr>
          <p:nvPr>
            <p:extLst>
              <p:ext uri="{D42A27DB-BD31-4B8C-83A1-F6EECF244321}">
                <p14:modId xmlns:p14="http://schemas.microsoft.com/office/powerpoint/2010/main" val="3759301543"/>
              </p:ext>
            </p:extLst>
          </p:nvPr>
        </p:nvGraphicFramePr>
        <p:xfrm>
          <a:off x="6847932" y="1214846"/>
          <a:ext cx="603000" cy="443700"/>
        </p:xfrm>
        <a:graphic>
          <a:graphicData uri="http://schemas.openxmlformats.org/presentationml/2006/ole">
            <mc:AlternateContent xmlns:mc="http://schemas.openxmlformats.org/markup-compatibility/2006">
              <mc:Choice xmlns:v="urn:schemas-microsoft-com:vml" Requires="v">
                <p:oleObj spid="_x0000_s20203" name="Equation" r:id="rId5" imgW="241200" imgH="177480" progId="Equation.DSMT4">
                  <p:embed/>
                </p:oleObj>
              </mc:Choice>
              <mc:Fallback>
                <p:oleObj name="Equation" r:id="rId5" imgW="241200" imgH="177480" progId="Equation.DSMT4">
                  <p:embed/>
                  <p:pic>
                    <p:nvPicPr>
                      <p:cNvPr id="168967" name="Object 7"/>
                      <p:cNvPicPr>
                        <a:picLocks noChangeAspect="1" noChangeArrowheads="1"/>
                      </p:cNvPicPr>
                      <p:nvPr/>
                    </p:nvPicPr>
                    <p:blipFill>
                      <a:blip r:embed="rId6"/>
                      <a:srcRect/>
                      <a:stretch>
                        <a:fillRect/>
                      </a:stretch>
                    </p:blipFill>
                    <p:spPr bwMode="auto">
                      <a:xfrm>
                        <a:off x="6847932" y="1214846"/>
                        <a:ext cx="603000" cy="44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8">
            <a:extLst>
              <a:ext uri="{FF2B5EF4-FFF2-40B4-BE49-F238E27FC236}">
                <a16:creationId xmlns:a16="http://schemas.microsoft.com/office/drawing/2014/main" xmlns="" id="{E6951B15-A884-499B-A569-7BC03AF195C0}"/>
              </a:ext>
            </a:extLst>
          </p:cNvPr>
          <p:cNvSpPr txBox="1">
            <a:spLocks noChangeArrowheads="1"/>
          </p:cNvSpPr>
          <p:nvPr/>
        </p:nvSpPr>
        <p:spPr bwMode="auto">
          <a:xfrm>
            <a:off x="131739" y="1892586"/>
            <a:ext cx="1219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速度</a:t>
            </a:r>
          </a:p>
        </p:txBody>
      </p:sp>
      <p:graphicFrame>
        <p:nvGraphicFramePr>
          <p:cNvPr id="11" name="Object 9">
            <a:extLst>
              <a:ext uri="{FF2B5EF4-FFF2-40B4-BE49-F238E27FC236}">
                <a16:creationId xmlns:a16="http://schemas.microsoft.com/office/drawing/2014/main" xmlns="" id="{B2405DE4-CD12-45AC-9C07-2415F732A648}"/>
              </a:ext>
            </a:extLst>
          </p:cNvPr>
          <p:cNvGraphicFramePr>
            <a:graphicFrameLocks noChangeAspect="1"/>
          </p:cNvGraphicFramePr>
          <p:nvPr>
            <p:extLst>
              <p:ext uri="{D42A27DB-BD31-4B8C-83A1-F6EECF244321}">
                <p14:modId xmlns:p14="http://schemas.microsoft.com/office/powerpoint/2010/main" val="34975160"/>
              </p:ext>
            </p:extLst>
          </p:nvPr>
        </p:nvGraphicFramePr>
        <p:xfrm>
          <a:off x="1879018" y="1706558"/>
          <a:ext cx="1143000" cy="983700"/>
        </p:xfrm>
        <a:graphic>
          <a:graphicData uri="http://schemas.openxmlformats.org/presentationml/2006/ole">
            <mc:AlternateContent xmlns:mc="http://schemas.openxmlformats.org/markup-compatibility/2006">
              <mc:Choice xmlns:v="urn:schemas-microsoft-com:vml" Requires="v">
                <p:oleObj spid="_x0000_s20204" name="Equation" r:id="rId7" imgW="457200" imgH="393480" progId="Equation.DSMT4">
                  <p:embed/>
                </p:oleObj>
              </mc:Choice>
              <mc:Fallback>
                <p:oleObj name="Equation" r:id="rId7" imgW="457200" imgH="393480" progId="Equation.DSMT4">
                  <p:embed/>
                  <p:pic>
                    <p:nvPicPr>
                      <p:cNvPr id="168969" name="Object 9"/>
                      <p:cNvPicPr>
                        <a:picLocks noChangeAspect="1" noChangeArrowheads="1"/>
                      </p:cNvPicPr>
                      <p:nvPr/>
                    </p:nvPicPr>
                    <p:blipFill>
                      <a:blip r:embed="rId8"/>
                      <a:srcRect/>
                      <a:stretch>
                        <a:fillRect/>
                      </a:stretch>
                    </p:blipFill>
                    <p:spPr bwMode="auto">
                      <a:xfrm>
                        <a:off x="1879018" y="1706558"/>
                        <a:ext cx="1143000" cy="98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Rectangle 10">
            <a:extLst>
              <a:ext uri="{FF2B5EF4-FFF2-40B4-BE49-F238E27FC236}">
                <a16:creationId xmlns:a16="http://schemas.microsoft.com/office/drawing/2014/main" xmlns="" id="{0252BE3B-A879-45FB-A76A-90025477D8AD}"/>
              </a:ext>
            </a:extLst>
          </p:cNvPr>
          <p:cNvSpPr>
            <a:spLocks noChangeArrowheads="1"/>
          </p:cNvSpPr>
          <p:nvPr/>
        </p:nvSpPr>
        <p:spPr bwMode="auto">
          <a:xfrm>
            <a:off x="4563226" y="1828846"/>
            <a:ext cx="1854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角速度</a:t>
            </a:r>
          </a:p>
        </p:txBody>
      </p:sp>
      <p:graphicFrame>
        <p:nvGraphicFramePr>
          <p:cNvPr id="13" name="Object 11">
            <a:extLst>
              <a:ext uri="{FF2B5EF4-FFF2-40B4-BE49-F238E27FC236}">
                <a16:creationId xmlns:a16="http://schemas.microsoft.com/office/drawing/2014/main" xmlns="" id="{7A5B98E6-C9FC-40A9-B655-EE116E06F335}"/>
              </a:ext>
            </a:extLst>
          </p:cNvPr>
          <p:cNvGraphicFramePr>
            <a:graphicFrameLocks noChangeAspect="1"/>
          </p:cNvGraphicFramePr>
          <p:nvPr>
            <p:extLst>
              <p:ext uri="{D42A27DB-BD31-4B8C-83A1-F6EECF244321}">
                <p14:modId xmlns:p14="http://schemas.microsoft.com/office/powerpoint/2010/main" val="1670094294"/>
              </p:ext>
            </p:extLst>
          </p:nvPr>
        </p:nvGraphicFramePr>
        <p:xfrm>
          <a:off x="6734926" y="1644578"/>
          <a:ext cx="1269900" cy="983700"/>
        </p:xfrm>
        <a:graphic>
          <a:graphicData uri="http://schemas.openxmlformats.org/presentationml/2006/ole">
            <mc:AlternateContent xmlns:mc="http://schemas.openxmlformats.org/markup-compatibility/2006">
              <mc:Choice xmlns:v="urn:schemas-microsoft-com:vml" Requires="v">
                <p:oleObj spid="_x0000_s20205" name="Equation" r:id="rId9" imgW="507960" imgH="393480" progId="Equation.DSMT4">
                  <p:embed/>
                </p:oleObj>
              </mc:Choice>
              <mc:Fallback>
                <p:oleObj name="Equation" r:id="rId9" imgW="507960" imgH="393480" progId="Equation.DSMT4">
                  <p:embed/>
                  <p:pic>
                    <p:nvPicPr>
                      <p:cNvPr id="168971" name="Object 11"/>
                      <p:cNvPicPr>
                        <a:picLocks noChangeAspect="1" noChangeArrowheads="1"/>
                      </p:cNvPicPr>
                      <p:nvPr/>
                    </p:nvPicPr>
                    <p:blipFill>
                      <a:blip r:embed="rId10"/>
                      <a:srcRect/>
                      <a:stretch>
                        <a:fillRect/>
                      </a:stretch>
                    </p:blipFill>
                    <p:spPr bwMode="auto">
                      <a:xfrm>
                        <a:off x="6734926" y="1644578"/>
                        <a:ext cx="1269900" cy="98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Rectangle 12">
            <a:extLst>
              <a:ext uri="{FF2B5EF4-FFF2-40B4-BE49-F238E27FC236}">
                <a16:creationId xmlns:a16="http://schemas.microsoft.com/office/drawing/2014/main" xmlns="" id="{C5EDFADE-02AA-4256-854C-C69F154A7597}"/>
              </a:ext>
            </a:extLst>
          </p:cNvPr>
          <p:cNvSpPr>
            <a:spLocks noChangeArrowheads="1"/>
          </p:cNvSpPr>
          <p:nvPr/>
        </p:nvSpPr>
        <p:spPr bwMode="auto">
          <a:xfrm>
            <a:off x="114300" y="2698146"/>
            <a:ext cx="18669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加速度</a:t>
            </a:r>
          </a:p>
        </p:txBody>
      </p:sp>
      <p:graphicFrame>
        <p:nvGraphicFramePr>
          <p:cNvPr id="15" name="Object 13">
            <a:extLst>
              <a:ext uri="{FF2B5EF4-FFF2-40B4-BE49-F238E27FC236}">
                <a16:creationId xmlns:a16="http://schemas.microsoft.com/office/drawing/2014/main" xmlns="" id="{A8C42D99-24C6-4EB6-B58E-70BB3CA51722}"/>
              </a:ext>
            </a:extLst>
          </p:cNvPr>
          <p:cNvGraphicFramePr>
            <a:graphicFrameLocks noChangeAspect="1"/>
          </p:cNvGraphicFramePr>
          <p:nvPr>
            <p:extLst>
              <p:ext uri="{D42A27DB-BD31-4B8C-83A1-F6EECF244321}">
                <p14:modId xmlns:p14="http://schemas.microsoft.com/office/powerpoint/2010/main" val="1086234561"/>
              </p:ext>
            </p:extLst>
          </p:nvPr>
        </p:nvGraphicFramePr>
        <p:xfrm>
          <a:off x="1552801" y="2805176"/>
          <a:ext cx="2190600" cy="1047600"/>
        </p:xfrm>
        <a:graphic>
          <a:graphicData uri="http://schemas.openxmlformats.org/presentationml/2006/ole">
            <mc:AlternateContent xmlns:mc="http://schemas.openxmlformats.org/markup-compatibility/2006">
              <mc:Choice xmlns:v="urn:schemas-microsoft-com:vml" Requires="v">
                <p:oleObj spid="_x0000_s20206" name="Equation" r:id="rId11" imgW="876240" imgH="419040" progId="Equation.DSMT4">
                  <p:embed/>
                </p:oleObj>
              </mc:Choice>
              <mc:Fallback>
                <p:oleObj name="Equation" r:id="rId11" imgW="876240" imgH="419040" progId="Equation.DSMT4">
                  <p:embed/>
                  <p:pic>
                    <p:nvPicPr>
                      <p:cNvPr id="168973" name="Object 13"/>
                      <p:cNvPicPr>
                        <a:picLocks noChangeAspect="1" noChangeArrowheads="1"/>
                      </p:cNvPicPr>
                      <p:nvPr/>
                    </p:nvPicPr>
                    <p:blipFill>
                      <a:blip r:embed="rId12"/>
                      <a:srcRect/>
                      <a:stretch>
                        <a:fillRect/>
                      </a:stretch>
                    </p:blipFill>
                    <p:spPr bwMode="auto">
                      <a:xfrm>
                        <a:off x="1552801" y="2805176"/>
                        <a:ext cx="2190600" cy="104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Rectangle 14">
            <a:extLst>
              <a:ext uri="{FF2B5EF4-FFF2-40B4-BE49-F238E27FC236}">
                <a16:creationId xmlns:a16="http://schemas.microsoft.com/office/drawing/2014/main" xmlns="" id="{0A8762A0-FB7F-4DBD-9459-E547D4B15F4E}"/>
              </a:ext>
            </a:extLst>
          </p:cNvPr>
          <p:cNvSpPr>
            <a:spLocks noChangeArrowheads="1"/>
          </p:cNvSpPr>
          <p:nvPr/>
        </p:nvSpPr>
        <p:spPr bwMode="auto">
          <a:xfrm>
            <a:off x="4563226" y="2708101"/>
            <a:ext cx="21717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角加速度</a:t>
            </a:r>
          </a:p>
        </p:txBody>
      </p:sp>
      <p:graphicFrame>
        <p:nvGraphicFramePr>
          <p:cNvPr id="17" name="Object 15">
            <a:extLst>
              <a:ext uri="{FF2B5EF4-FFF2-40B4-BE49-F238E27FC236}">
                <a16:creationId xmlns:a16="http://schemas.microsoft.com/office/drawing/2014/main" xmlns="" id="{631681FC-1027-4365-BF1D-F5E0C859EA7C}"/>
              </a:ext>
            </a:extLst>
          </p:cNvPr>
          <p:cNvGraphicFramePr>
            <a:graphicFrameLocks noChangeAspect="1"/>
          </p:cNvGraphicFramePr>
          <p:nvPr>
            <p:extLst>
              <p:ext uri="{D42A27DB-BD31-4B8C-83A1-F6EECF244321}">
                <p14:modId xmlns:p14="http://schemas.microsoft.com/office/powerpoint/2010/main" val="4029880609"/>
              </p:ext>
            </p:extLst>
          </p:nvPr>
        </p:nvGraphicFramePr>
        <p:xfrm>
          <a:off x="6363860" y="2754738"/>
          <a:ext cx="2349000" cy="1047600"/>
        </p:xfrm>
        <a:graphic>
          <a:graphicData uri="http://schemas.openxmlformats.org/presentationml/2006/ole">
            <mc:AlternateContent xmlns:mc="http://schemas.openxmlformats.org/markup-compatibility/2006">
              <mc:Choice xmlns:v="urn:schemas-microsoft-com:vml" Requires="v">
                <p:oleObj spid="_x0000_s20207" name="Equation" r:id="rId13" imgW="939600" imgH="419040" progId="Equation.DSMT4">
                  <p:embed/>
                </p:oleObj>
              </mc:Choice>
              <mc:Fallback>
                <p:oleObj name="Equation" r:id="rId13" imgW="939600" imgH="419040" progId="Equation.DSMT4">
                  <p:embed/>
                  <p:pic>
                    <p:nvPicPr>
                      <p:cNvPr id="168975" name="Object 15"/>
                      <p:cNvPicPr>
                        <a:picLocks noChangeAspect="1" noChangeArrowheads="1"/>
                      </p:cNvPicPr>
                      <p:nvPr/>
                    </p:nvPicPr>
                    <p:blipFill>
                      <a:blip r:embed="rId14"/>
                      <a:srcRect/>
                      <a:stretch>
                        <a:fillRect/>
                      </a:stretch>
                    </p:blipFill>
                    <p:spPr bwMode="auto">
                      <a:xfrm>
                        <a:off x="6363860" y="2754738"/>
                        <a:ext cx="2349000" cy="104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Rectangle 16">
            <a:extLst>
              <a:ext uri="{FF2B5EF4-FFF2-40B4-BE49-F238E27FC236}">
                <a16:creationId xmlns:a16="http://schemas.microsoft.com/office/drawing/2014/main" xmlns="" id="{8A620D50-384C-411E-A86B-D5C88CD0B0DE}"/>
              </a:ext>
            </a:extLst>
          </p:cNvPr>
          <p:cNvSpPr>
            <a:spLocks noChangeArrowheads="1"/>
          </p:cNvSpPr>
          <p:nvPr/>
        </p:nvSpPr>
        <p:spPr bwMode="auto">
          <a:xfrm>
            <a:off x="990600" y="533400"/>
            <a:ext cx="2743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质点一维运动</a:t>
            </a:r>
          </a:p>
        </p:txBody>
      </p:sp>
      <p:sp>
        <p:nvSpPr>
          <p:cNvPr id="19" name="Rectangle 17">
            <a:extLst>
              <a:ext uri="{FF2B5EF4-FFF2-40B4-BE49-F238E27FC236}">
                <a16:creationId xmlns:a16="http://schemas.microsoft.com/office/drawing/2014/main" xmlns="" id="{6CF0BA37-4A0B-4FAA-871A-3AA53C8E67C6}"/>
              </a:ext>
            </a:extLst>
          </p:cNvPr>
          <p:cNvSpPr>
            <a:spLocks noChangeArrowheads="1"/>
          </p:cNvSpPr>
          <p:nvPr/>
        </p:nvSpPr>
        <p:spPr bwMode="auto">
          <a:xfrm>
            <a:off x="5181600" y="533400"/>
            <a:ext cx="2667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刚体定轴转动</a:t>
            </a:r>
          </a:p>
        </p:txBody>
      </p:sp>
      <p:sp>
        <p:nvSpPr>
          <p:cNvPr id="20" name="Text Box 18">
            <a:extLst>
              <a:ext uri="{FF2B5EF4-FFF2-40B4-BE49-F238E27FC236}">
                <a16:creationId xmlns:a16="http://schemas.microsoft.com/office/drawing/2014/main" xmlns="" id="{BDAC5150-3C0E-4156-86A0-2831C67CE537}"/>
              </a:ext>
            </a:extLst>
          </p:cNvPr>
          <p:cNvSpPr txBox="1">
            <a:spLocks noChangeArrowheads="1"/>
          </p:cNvSpPr>
          <p:nvPr/>
        </p:nvSpPr>
        <p:spPr bwMode="auto">
          <a:xfrm>
            <a:off x="114300" y="4089400"/>
            <a:ext cx="1143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质量</a:t>
            </a:r>
          </a:p>
        </p:txBody>
      </p:sp>
      <p:graphicFrame>
        <p:nvGraphicFramePr>
          <p:cNvPr id="21" name="Object 19">
            <a:extLst>
              <a:ext uri="{FF2B5EF4-FFF2-40B4-BE49-F238E27FC236}">
                <a16:creationId xmlns:a16="http://schemas.microsoft.com/office/drawing/2014/main" xmlns="" id="{261795CB-F2D0-455B-B96F-008A5CB59618}"/>
              </a:ext>
            </a:extLst>
          </p:cNvPr>
          <p:cNvGraphicFramePr>
            <a:graphicFrameLocks noChangeAspect="1"/>
          </p:cNvGraphicFramePr>
          <p:nvPr>
            <p:extLst>
              <p:ext uri="{D42A27DB-BD31-4B8C-83A1-F6EECF244321}">
                <p14:modId xmlns:p14="http://schemas.microsoft.com/office/powerpoint/2010/main" val="2941546463"/>
              </p:ext>
            </p:extLst>
          </p:nvPr>
        </p:nvGraphicFramePr>
        <p:xfrm>
          <a:off x="2151464" y="4259100"/>
          <a:ext cx="443700" cy="349200"/>
        </p:xfrm>
        <a:graphic>
          <a:graphicData uri="http://schemas.openxmlformats.org/presentationml/2006/ole">
            <mc:AlternateContent xmlns:mc="http://schemas.openxmlformats.org/markup-compatibility/2006">
              <mc:Choice xmlns:v="urn:schemas-microsoft-com:vml" Requires="v">
                <p:oleObj spid="_x0000_s20208" name="Equation" r:id="rId15" imgW="177480" imgH="139680" progId="Equation.DSMT4">
                  <p:embed/>
                </p:oleObj>
              </mc:Choice>
              <mc:Fallback>
                <p:oleObj name="Equation" r:id="rId15" imgW="177480" imgH="139680" progId="Equation.DSMT4">
                  <p:embed/>
                  <p:pic>
                    <p:nvPicPr>
                      <p:cNvPr id="168979" name="Object 19"/>
                      <p:cNvPicPr>
                        <a:picLocks noChangeAspect="1" noChangeArrowheads="1"/>
                      </p:cNvPicPr>
                      <p:nvPr/>
                    </p:nvPicPr>
                    <p:blipFill>
                      <a:blip r:embed="rId16"/>
                      <a:srcRect/>
                      <a:stretch>
                        <a:fillRect/>
                      </a:stretch>
                    </p:blipFill>
                    <p:spPr bwMode="auto">
                      <a:xfrm>
                        <a:off x="2151464" y="4259100"/>
                        <a:ext cx="443700" cy="34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 name="Text Box 20">
            <a:extLst>
              <a:ext uri="{FF2B5EF4-FFF2-40B4-BE49-F238E27FC236}">
                <a16:creationId xmlns:a16="http://schemas.microsoft.com/office/drawing/2014/main" xmlns="" id="{CD8D493D-F008-400C-9994-C6F64419FA7B}"/>
              </a:ext>
            </a:extLst>
          </p:cNvPr>
          <p:cNvSpPr txBox="1">
            <a:spLocks noChangeArrowheads="1"/>
          </p:cNvSpPr>
          <p:nvPr/>
        </p:nvSpPr>
        <p:spPr bwMode="auto">
          <a:xfrm>
            <a:off x="4638619" y="4089400"/>
            <a:ext cx="19208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转动惯量</a:t>
            </a:r>
          </a:p>
        </p:txBody>
      </p:sp>
      <p:graphicFrame>
        <p:nvGraphicFramePr>
          <p:cNvPr id="23" name="Object 21">
            <a:extLst>
              <a:ext uri="{FF2B5EF4-FFF2-40B4-BE49-F238E27FC236}">
                <a16:creationId xmlns:a16="http://schemas.microsoft.com/office/drawing/2014/main" xmlns="" id="{3B21C8A6-3711-48ED-A77D-BE0AE7EF18BD}"/>
              </a:ext>
            </a:extLst>
          </p:cNvPr>
          <p:cNvGraphicFramePr>
            <a:graphicFrameLocks noChangeAspect="1"/>
          </p:cNvGraphicFramePr>
          <p:nvPr>
            <p:extLst>
              <p:ext uri="{D42A27DB-BD31-4B8C-83A1-F6EECF244321}">
                <p14:modId xmlns:p14="http://schemas.microsoft.com/office/powerpoint/2010/main" val="516224538"/>
              </p:ext>
            </p:extLst>
          </p:nvPr>
        </p:nvGraphicFramePr>
        <p:xfrm>
          <a:off x="6724135" y="4089400"/>
          <a:ext cx="1746000" cy="698400"/>
        </p:xfrm>
        <a:graphic>
          <a:graphicData uri="http://schemas.openxmlformats.org/presentationml/2006/ole">
            <mc:AlternateContent xmlns:mc="http://schemas.openxmlformats.org/markup-compatibility/2006">
              <mc:Choice xmlns:v="urn:schemas-microsoft-com:vml" Requires="v">
                <p:oleObj spid="_x0000_s20209" name="Equation" r:id="rId17" imgW="698400" imgH="279360" progId="Equation.DSMT4">
                  <p:embed/>
                </p:oleObj>
              </mc:Choice>
              <mc:Fallback>
                <p:oleObj name="Equation" r:id="rId17" imgW="698400" imgH="279360" progId="Equation.DSMT4">
                  <p:embed/>
                  <p:pic>
                    <p:nvPicPr>
                      <p:cNvPr id="168981" name="Object 21"/>
                      <p:cNvPicPr>
                        <a:picLocks noChangeAspect="1" noChangeArrowheads="1"/>
                      </p:cNvPicPr>
                      <p:nvPr/>
                    </p:nvPicPr>
                    <p:blipFill>
                      <a:blip r:embed="rId18"/>
                      <a:srcRect/>
                      <a:stretch>
                        <a:fillRect/>
                      </a:stretch>
                    </p:blipFill>
                    <p:spPr bwMode="auto">
                      <a:xfrm>
                        <a:off x="6724135" y="4089400"/>
                        <a:ext cx="1746000" cy="69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 name="Text Box 22">
            <a:extLst>
              <a:ext uri="{FF2B5EF4-FFF2-40B4-BE49-F238E27FC236}">
                <a16:creationId xmlns:a16="http://schemas.microsoft.com/office/drawing/2014/main" xmlns="" id="{25EE9A96-CBD0-496B-B8E2-81C4F853EC1F}"/>
              </a:ext>
            </a:extLst>
          </p:cNvPr>
          <p:cNvSpPr txBox="1">
            <a:spLocks noChangeArrowheads="1"/>
          </p:cNvSpPr>
          <p:nvPr/>
        </p:nvSpPr>
        <p:spPr bwMode="auto">
          <a:xfrm>
            <a:off x="131739" y="4996146"/>
            <a:ext cx="685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力</a:t>
            </a:r>
          </a:p>
        </p:txBody>
      </p:sp>
      <p:graphicFrame>
        <p:nvGraphicFramePr>
          <p:cNvPr id="25" name="Object 23">
            <a:extLst>
              <a:ext uri="{FF2B5EF4-FFF2-40B4-BE49-F238E27FC236}">
                <a16:creationId xmlns:a16="http://schemas.microsoft.com/office/drawing/2014/main" xmlns="" id="{25D02C58-2D25-4B0C-B45A-27DF5021B6C0}"/>
              </a:ext>
            </a:extLst>
          </p:cNvPr>
          <p:cNvGraphicFramePr>
            <a:graphicFrameLocks noChangeAspect="1"/>
          </p:cNvGraphicFramePr>
          <p:nvPr>
            <p:extLst>
              <p:ext uri="{D42A27DB-BD31-4B8C-83A1-F6EECF244321}">
                <p14:modId xmlns:p14="http://schemas.microsoft.com/office/powerpoint/2010/main" val="2843726170"/>
              </p:ext>
            </p:extLst>
          </p:nvPr>
        </p:nvGraphicFramePr>
        <p:xfrm>
          <a:off x="2156100" y="5063677"/>
          <a:ext cx="412200" cy="476100"/>
        </p:xfrm>
        <a:graphic>
          <a:graphicData uri="http://schemas.openxmlformats.org/presentationml/2006/ole">
            <mc:AlternateContent xmlns:mc="http://schemas.openxmlformats.org/markup-compatibility/2006">
              <mc:Choice xmlns:v="urn:schemas-microsoft-com:vml" Requires="v">
                <p:oleObj spid="_x0000_s20210" name="Equation" r:id="rId19" imgW="164880" imgH="190440" progId="Equation.DSMT4">
                  <p:embed/>
                </p:oleObj>
              </mc:Choice>
              <mc:Fallback>
                <p:oleObj name="Equation" r:id="rId19" imgW="164880" imgH="190440" progId="Equation.DSMT4">
                  <p:embed/>
                  <p:pic>
                    <p:nvPicPr>
                      <p:cNvPr id="168983" name="Object 23"/>
                      <p:cNvPicPr>
                        <a:picLocks noChangeAspect="1" noChangeArrowheads="1"/>
                      </p:cNvPicPr>
                      <p:nvPr/>
                    </p:nvPicPr>
                    <p:blipFill>
                      <a:blip r:embed="rId20"/>
                      <a:srcRect/>
                      <a:stretch>
                        <a:fillRect/>
                      </a:stretch>
                    </p:blipFill>
                    <p:spPr bwMode="auto">
                      <a:xfrm>
                        <a:off x="2156100" y="5063677"/>
                        <a:ext cx="412200" cy="47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 name="Text Box 24">
            <a:extLst>
              <a:ext uri="{FF2B5EF4-FFF2-40B4-BE49-F238E27FC236}">
                <a16:creationId xmlns:a16="http://schemas.microsoft.com/office/drawing/2014/main" xmlns="" id="{3BCC740B-B4BD-424E-BEED-59F5FDC24BD5}"/>
              </a:ext>
            </a:extLst>
          </p:cNvPr>
          <p:cNvSpPr txBox="1">
            <a:spLocks noChangeArrowheads="1"/>
          </p:cNvSpPr>
          <p:nvPr/>
        </p:nvSpPr>
        <p:spPr bwMode="auto">
          <a:xfrm>
            <a:off x="4668762" y="5013256"/>
            <a:ext cx="11588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力矩</a:t>
            </a:r>
          </a:p>
        </p:txBody>
      </p:sp>
      <p:graphicFrame>
        <p:nvGraphicFramePr>
          <p:cNvPr id="27" name="Object 25">
            <a:extLst>
              <a:ext uri="{FF2B5EF4-FFF2-40B4-BE49-F238E27FC236}">
                <a16:creationId xmlns:a16="http://schemas.microsoft.com/office/drawing/2014/main" xmlns="" id="{5BD6FDEE-CA42-45A3-A319-6E42DEB89201}"/>
              </a:ext>
            </a:extLst>
          </p:cNvPr>
          <p:cNvGraphicFramePr>
            <a:graphicFrameLocks noChangeAspect="1"/>
          </p:cNvGraphicFramePr>
          <p:nvPr>
            <p:extLst>
              <p:ext uri="{D42A27DB-BD31-4B8C-83A1-F6EECF244321}">
                <p14:modId xmlns:p14="http://schemas.microsoft.com/office/powerpoint/2010/main" val="2437526164"/>
              </p:ext>
            </p:extLst>
          </p:nvPr>
        </p:nvGraphicFramePr>
        <p:xfrm>
          <a:off x="6545444" y="5053000"/>
          <a:ext cx="1714500" cy="476100"/>
        </p:xfrm>
        <a:graphic>
          <a:graphicData uri="http://schemas.openxmlformats.org/presentationml/2006/ole">
            <mc:AlternateContent xmlns:mc="http://schemas.openxmlformats.org/markup-compatibility/2006">
              <mc:Choice xmlns:v="urn:schemas-microsoft-com:vml" Requires="v">
                <p:oleObj spid="_x0000_s20211" name="Equation" r:id="rId21" imgW="685800" imgH="190440" progId="Equation.DSMT4">
                  <p:embed/>
                </p:oleObj>
              </mc:Choice>
              <mc:Fallback>
                <p:oleObj name="Equation" r:id="rId21" imgW="685800" imgH="190440" progId="Equation.DSMT4">
                  <p:embed/>
                  <p:pic>
                    <p:nvPicPr>
                      <p:cNvPr id="168985" name="Object 25"/>
                      <p:cNvPicPr>
                        <a:picLocks noChangeAspect="1" noChangeArrowheads="1"/>
                      </p:cNvPicPr>
                      <p:nvPr/>
                    </p:nvPicPr>
                    <p:blipFill>
                      <a:blip r:embed="rId22"/>
                      <a:srcRect/>
                      <a:stretch>
                        <a:fillRect/>
                      </a:stretch>
                    </p:blipFill>
                    <p:spPr bwMode="auto">
                      <a:xfrm>
                        <a:off x="6545444" y="5053000"/>
                        <a:ext cx="1714500" cy="47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 name="Text Box 26">
            <a:extLst>
              <a:ext uri="{FF2B5EF4-FFF2-40B4-BE49-F238E27FC236}">
                <a16:creationId xmlns:a16="http://schemas.microsoft.com/office/drawing/2014/main" xmlns="" id="{BFAD21B9-341A-420F-959D-236173E251D8}"/>
              </a:ext>
            </a:extLst>
          </p:cNvPr>
          <p:cNvSpPr txBox="1">
            <a:spLocks noChangeArrowheads="1"/>
          </p:cNvSpPr>
          <p:nvPr/>
        </p:nvSpPr>
        <p:spPr bwMode="auto">
          <a:xfrm>
            <a:off x="76200" y="5808562"/>
            <a:ext cx="1828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运动定律</a:t>
            </a:r>
          </a:p>
        </p:txBody>
      </p:sp>
      <p:graphicFrame>
        <p:nvGraphicFramePr>
          <p:cNvPr id="29" name="Object 27">
            <a:extLst>
              <a:ext uri="{FF2B5EF4-FFF2-40B4-BE49-F238E27FC236}">
                <a16:creationId xmlns:a16="http://schemas.microsoft.com/office/drawing/2014/main" xmlns="" id="{2995A4E5-B1DC-423E-988E-38117F8470A1}"/>
              </a:ext>
            </a:extLst>
          </p:cNvPr>
          <p:cNvGraphicFramePr>
            <a:graphicFrameLocks noChangeAspect="1"/>
          </p:cNvGraphicFramePr>
          <p:nvPr>
            <p:extLst>
              <p:ext uri="{D42A27DB-BD31-4B8C-83A1-F6EECF244321}">
                <p14:modId xmlns:p14="http://schemas.microsoft.com/office/powerpoint/2010/main" val="1472983931"/>
              </p:ext>
            </p:extLst>
          </p:nvPr>
        </p:nvGraphicFramePr>
        <p:xfrm>
          <a:off x="2099131" y="5829987"/>
          <a:ext cx="1332900" cy="507600"/>
        </p:xfrm>
        <a:graphic>
          <a:graphicData uri="http://schemas.openxmlformats.org/presentationml/2006/ole">
            <mc:AlternateContent xmlns:mc="http://schemas.openxmlformats.org/markup-compatibility/2006">
              <mc:Choice xmlns:v="urn:schemas-microsoft-com:vml" Requires="v">
                <p:oleObj spid="_x0000_s20212" name="Equation" r:id="rId23" imgW="533160" imgH="203040" progId="Equation.DSMT4">
                  <p:embed/>
                </p:oleObj>
              </mc:Choice>
              <mc:Fallback>
                <p:oleObj name="Equation" r:id="rId23" imgW="533160" imgH="203040" progId="Equation.DSMT4">
                  <p:embed/>
                  <p:pic>
                    <p:nvPicPr>
                      <p:cNvPr id="168987" name="Object 27"/>
                      <p:cNvPicPr>
                        <a:picLocks noChangeAspect="1" noChangeArrowheads="1"/>
                      </p:cNvPicPr>
                      <p:nvPr/>
                    </p:nvPicPr>
                    <p:blipFill>
                      <a:blip r:embed="rId24"/>
                      <a:srcRect/>
                      <a:stretch>
                        <a:fillRect/>
                      </a:stretch>
                    </p:blipFill>
                    <p:spPr bwMode="auto">
                      <a:xfrm>
                        <a:off x="2099131" y="5829987"/>
                        <a:ext cx="1332900" cy="50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 name="Text Box 28">
            <a:extLst>
              <a:ext uri="{FF2B5EF4-FFF2-40B4-BE49-F238E27FC236}">
                <a16:creationId xmlns:a16="http://schemas.microsoft.com/office/drawing/2014/main" xmlns="" id="{C0CC8C9B-95FE-4A93-A440-78347B4A0DBF}"/>
              </a:ext>
            </a:extLst>
          </p:cNvPr>
          <p:cNvSpPr txBox="1">
            <a:spLocks noChangeArrowheads="1"/>
          </p:cNvSpPr>
          <p:nvPr/>
        </p:nvSpPr>
        <p:spPr bwMode="auto">
          <a:xfrm>
            <a:off x="4668762" y="5782227"/>
            <a:ext cx="21463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转动定律</a:t>
            </a:r>
          </a:p>
        </p:txBody>
      </p:sp>
      <p:graphicFrame>
        <p:nvGraphicFramePr>
          <p:cNvPr id="31" name="Object 29">
            <a:extLst>
              <a:ext uri="{FF2B5EF4-FFF2-40B4-BE49-F238E27FC236}">
                <a16:creationId xmlns:a16="http://schemas.microsoft.com/office/drawing/2014/main" xmlns="" id="{718ABB64-932B-4341-A5E9-ABDA6AA5D13B}"/>
              </a:ext>
            </a:extLst>
          </p:cNvPr>
          <p:cNvGraphicFramePr>
            <a:graphicFrameLocks noChangeAspect="1"/>
          </p:cNvGraphicFramePr>
          <p:nvPr>
            <p:extLst>
              <p:ext uri="{D42A27DB-BD31-4B8C-83A1-F6EECF244321}">
                <p14:modId xmlns:p14="http://schemas.microsoft.com/office/powerpoint/2010/main" val="18202079"/>
              </p:ext>
            </p:extLst>
          </p:nvPr>
        </p:nvGraphicFramePr>
        <p:xfrm>
          <a:off x="6576892" y="5784851"/>
          <a:ext cx="1396800" cy="571500"/>
        </p:xfrm>
        <a:graphic>
          <a:graphicData uri="http://schemas.openxmlformats.org/presentationml/2006/ole">
            <mc:AlternateContent xmlns:mc="http://schemas.openxmlformats.org/markup-compatibility/2006">
              <mc:Choice xmlns:v="urn:schemas-microsoft-com:vml" Requires="v">
                <p:oleObj spid="_x0000_s20213" name="Equation" r:id="rId25" imgW="558720" imgH="228600" progId="Equation.DSMT4">
                  <p:embed/>
                </p:oleObj>
              </mc:Choice>
              <mc:Fallback>
                <p:oleObj name="Equation" r:id="rId25" imgW="558720" imgH="228600" progId="Equation.DSMT4">
                  <p:embed/>
                  <p:pic>
                    <p:nvPicPr>
                      <p:cNvPr id="168989" name="Object 29"/>
                      <p:cNvPicPr>
                        <a:picLocks noChangeAspect="1" noChangeArrowheads="1"/>
                      </p:cNvPicPr>
                      <p:nvPr/>
                    </p:nvPicPr>
                    <p:blipFill>
                      <a:blip r:embed="rId26"/>
                      <a:srcRect/>
                      <a:stretch>
                        <a:fillRect/>
                      </a:stretch>
                    </p:blipFill>
                    <p:spPr bwMode="auto">
                      <a:xfrm>
                        <a:off x="6576892" y="5784851"/>
                        <a:ext cx="1396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2" name="Group 49">
            <a:extLst>
              <a:ext uri="{FF2B5EF4-FFF2-40B4-BE49-F238E27FC236}">
                <a16:creationId xmlns:a16="http://schemas.microsoft.com/office/drawing/2014/main" xmlns="" id="{010643AB-7546-46A6-859C-E44FB3CD4D4D}"/>
              </a:ext>
            </a:extLst>
          </p:cNvPr>
          <p:cNvGrpSpPr>
            <a:grpSpLocks/>
          </p:cNvGrpSpPr>
          <p:nvPr/>
        </p:nvGrpSpPr>
        <p:grpSpPr bwMode="auto">
          <a:xfrm>
            <a:off x="76200" y="546100"/>
            <a:ext cx="9007567" cy="533400"/>
            <a:chOff x="0" y="336"/>
            <a:chExt cx="5760" cy="336"/>
          </a:xfrm>
        </p:grpSpPr>
        <p:sp>
          <p:nvSpPr>
            <p:cNvPr id="33" name="Line 50">
              <a:extLst>
                <a:ext uri="{FF2B5EF4-FFF2-40B4-BE49-F238E27FC236}">
                  <a16:creationId xmlns:a16="http://schemas.microsoft.com/office/drawing/2014/main" xmlns="" id="{57A5727A-ECA4-4B45-9C16-806C4AE433FD}"/>
                </a:ext>
              </a:extLst>
            </p:cNvPr>
            <p:cNvSpPr>
              <a:spLocks noChangeShapeType="1"/>
            </p:cNvSpPr>
            <p:nvPr/>
          </p:nvSpPr>
          <p:spPr bwMode="auto">
            <a:xfrm>
              <a:off x="0" y="336"/>
              <a:ext cx="5760" cy="0"/>
            </a:xfrm>
            <a:prstGeom prst="line">
              <a:avLst/>
            </a:prstGeom>
            <a:noFill/>
            <a:ln w="9525">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200">
                <a:solidFill>
                  <a:srgbClr val="0000FF"/>
                </a:solidFill>
                <a:latin typeface="华文楷体" panose="02010600040101010101" pitchFamily="2" charset="-122"/>
                <a:ea typeface="华文楷体" panose="02010600040101010101" pitchFamily="2" charset="-122"/>
              </a:endParaRPr>
            </a:p>
          </p:txBody>
        </p:sp>
        <p:sp>
          <p:nvSpPr>
            <p:cNvPr id="34" name="Line 51">
              <a:extLst>
                <a:ext uri="{FF2B5EF4-FFF2-40B4-BE49-F238E27FC236}">
                  <a16:creationId xmlns:a16="http://schemas.microsoft.com/office/drawing/2014/main" xmlns="" id="{FC779913-8639-4CB1-BF3B-D5BB6506C652}"/>
                </a:ext>
              </a:extLst>
            </p:cNvPr>
            <p:cNvSpPr>
              <a:spLocks noChangeShapeType="1"/>
            </p:cNvSpPr>
            <p:nvPr/>
          </p:nvSpPr>
          <p:spPr bwMode="auto">
            <a:xfrm>
              <a:off x="0" y="672"/>
              <a:ext cx="5760" cy="0"/>
            </a:xfrm>
            <a:prstGeom prst="line">
              <a:avLst/>
            </a:prstGeom>
            <a:noFill/>
            <a:ln w="9525">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200">
                <a:solidFill>
                  <a:srgbClr val="0000FF"/>
                </a:solidFill>
                <a:latin typeface="华文楷体" panose="02010600040101010101" pitchFamily="2" charset="-122"/>
                <a:ea typeface="华文楷体" panose="02010600040101010101" pitchFamily="2" charset="-122"/>
              </a:endParaRPr>
            </a:p>
          </p:txBody>
        </p:sp>
      </p:grpSp>
    </p:spTree>
    <p:extLst>
      <p:ext uri="{BB962C8B-B14F-4D97-AF65-F5344CB8AC3E}">
        <p14:creationId xmlns:p14="http://schemas.microsoft.com/office/powerpoint/2010/main" val="410382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86606C26-A19F-4FE2-B375-35001B5F09A5}"/>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4548519F-0FBC-49E1-9E5E-A3EA95034641}"/>
              </a:ext>
            </a:extLst>
          </p:cNvPr>
          <p:cNvSpPr>
            <a:spLocks noGrp="1"/>
          </p:cNvSpPr>
          <p:nvPr>
            <p:ph type="sldNum" sz="quarter" idx="12"/>
          </p:nvPr>
        </p:nvSpPr>
        <p:spPr/>
        <p:txBody>
          <a:bodyPr/>
          <a:lstStyle/>
          <a:p>
            <a:fld id="{0E81DA72-FED3-491C-8B54-9DCADA948234}" type="slidenum">
              <a:rPr lang="zh-CN" altLang="en-US" smtClean="0"/>
              <a:t>29</a:t>
            </a:fld>
            <a:endParaRPr lang="zh-CN" altLang="en-US"/>
          </a:p>
        </p:txBody>
      </p:sp>
      <p:sp>
        <p:nvSpPr>
          <p:cNvPr id="4" name="Line 3">
            <a:extLst>
              <a:ext uri="{FF2B5EF4-FFF2-40B4-BE49-F238E27FC236}">
                <a16:creationId xmlns:a16="http://schemas.microsoft.com/office/drawing/2014/main" xmlns="" id="{372BDFA7-D37C-4650-BA9D-380F931A08C4}"/>
              </a:ext>
            </a:extLst>
          </p:cNvPr>
          <p:cNvSpPr>
            <a:spLocks noChangeShapeType="1"/>
          </p:cNvSpPr>
          <p:nvPr/>
        </p:nvSpPr>
        <p:spPr bwMode="auto">
          <a:xfrm>
            <a:off x="4495800" y="0"/>
            <a:ext cx="0" cy="6858000"/>
          </a:xfrm>
          <a:prstGeom prst="line">
            <a:avLst/>
          </a:prstGeom>
          <a:noFill/>
          <a:ln w="9525">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200">
              <a:solidFill>
                <a:srgbClr val="0000FF"/>
              </a:solidFill>
              <a:latin typeface="华文楷体" panose="02010600040101010101" pitchFamily="2" charset="-122"/>
              <a:ea typeface="华文楷体" panose="02010600040101010101" pitchFamily="2" charset="-122"/>
            </a:endParaRPr>
          </a:p>
        </p:txBody>
      </p:sp>
      <p:sp>
        <p:nvSpPr>
          <p:cNvPr id="5" name="Rectangle 16">
            <a:extLst>
              <a:ext uri="{FF2B5EF4-FFF2-40B4-BE49-F238E27FC236}">
                <a16:creationId xmlns:a16="http://schemas.microsoft.com/office/drawing/2014/main" xmlns="" id="{58FB15CD-96B6-4259-BC1C-0E28922205A3}"/>
              </a:ext>
            </a:extLst>
          </p:cNvPr>
          <p:cNvSpPr>
            <a:spLocks noChangeArrowheads="1"/>
          </p:cNvSpPr>
          <p:nvPr/>
        </p:nvSpPr>
        <p:spPr bwMode="auto">
          <a:xfrm>
            <a:off x="1041400" y="54750"/>
            <a:ext cx="274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质点一维运动</a:t>
            </a:r>
          </a:p>
        </p:txBody>
      </p:sp>
      <p:sp>
        <p:nvSpPr>
          <p:cNvPr id="6" name="Rectangle 17">
            <a:extLst>
              <a:ext uri="{FF2B5EF4-FFF2-40B4-BE49-F238E27FC236}">
                <a16:creationId xmlns:a16="http://schemas.microsoft.com/office/drawing/2014/main" xmlns="" id="{DD7ECC61-721E-40F9-A13C-282BBCD746C9}"/>
              </a:ext>
            </a:extLst>
          </p:cNvPr>
          <p:cNvSpPr>
            <a:spLocks noChangeArrowheads="1"/>
          </p:cNvSpPr>
          <p:nvPr/>
        </p:nvSpPr>
        <p:spPr bwMode="auto">
          <a:xfrm>
            <a:off x="5207000" y="54750"/>
            <a:ext cx="2667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刚体定轴转动</a:t>
            </a:r>
          </a:p>
        </p:txBody>
      </p:sp>
      <p:sp>
        <p:nvSpPr>
          <p:cNvPr id="7" name="Text Box 30">
            <a:extLst>
              <a:ext uri="{FF2B5EF4-FFF2-40B4-BE49-F238E27FC236}">
                <a16:creationId xmlns:a16="http://schemas.microsoft.com/office/drawing/2014/main" xmlns="" id="{B262297E-18A6-4CA1-874E-718010B71AE3}"/>
              </a:ext>
            </a:extLst>
          </p:cNvPr>
          <p:cNvSpPr txBox="1">
            <a:spLocks noChangeArrowheads="1"/>
          </p:cNvSpPr>
          <p:nvPr/>
        </p:nvSpPr>
        <p:spPr bwMode="auto">
          <a:xfrm>
            <a:off x="57150" y="792163"/>
            <a:ext cx="1143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3200" b="1" dirty="0">
                <a:solidFill>
                  <a:srgbClr val="0000FF"/>
                </a:solidFill>
                <a:latin typeface="华文楷体" panose="02010600040101010101" pitchFamily="2" charset="-122"/>
                <a:ea typeface="华文楷体" panose="02010600040101010101" pitchFamily="2" charset="-122"/>
              </a:rPr>
              <a:t>动量</a:t>
            </a:r>
          </a:p>
        </p:txBody>
      </p:sp>
      <p:graphicFrame>
        <p:nvGraphicFramePr>
          <p:cNvPr id="8" name="Object 31">
            <a:extLst>
              <a:ext uri="{FF2B5EF4-FFF2-40B4-BE49-F238E27FC236}">
                <a16:creationId xmlns:a16="http://schemas.microsoft.com/office/drawing/2014/main" xmlns="" id="{F399BB71-5D47-4C1C-B8D3-460C71A8FC90}"/>
              </a:ext>
            </a:extLst>
          </p:cNvPr>
          <p:cNvGraphicFramePr>
            <a:graphicFrameLocks noChangeAspect="1"/>
          </p:cNvGraphicFramePr>
          <p:nvPr>
            <p:extLst>
              <p:ext uri="{D42A27DB-BD31-4B8C-83A1-F6EECF244321}">
                <p14:modId xmlns:p14="http://schemas.microsoft.com/office/powerpoint/2010/main" val="3780873471"/>
              </p:ext>
            </p:extLst>
          </p:nvPr>
        </p:nvGraphicFramePr>
        <p:xfrm>
          <a:off x="1982044" y="850900"/>
          <a:ext cx="1269900" cy="507600"/>
        </p:xfrm>
        <a:graphic>
          <a:graphicData uri="http://schemas.openxmlformats.org/presentationml/2006/ole">
            <mc:AlternateContent xmlns:mc="http://schemas.openxmlformats.org/markup-compatibility/2006">
              <mc:Choice xmlns:v="urn:schemas-microsoft-com:vml" Requires="v">
                <p:oleObj spid="_x0000_s21102" name="Equation" r:id="rId3" imgW="507960" imgH="203040" progId="Equation.DSMT4">
                  <p:embed/>
                </p:oleObj>
              </mc:Choice>
              <mc:Fallback>
                <p:oleObj name="Equation" r:id="rId3" imgW="507960" imgH="203040" progId="Equation.DSMT4">
                  <p:embed/>
                  <p:pic>
                    <p:nvPicPr>
                      <p:cNvPr id="235551" name="Object 31"/>
                      <p:cNvPicPr>
                        <a:picLocks noChangeAspect="1" noChangeArrowheads="1"/>
                      </p:cNvPicPr>
                      <p:nvPr/>
                    </p:nvPicPr>
                    <p:blipFill>
                      <a:blip r:embed="rId4"/>
                      <a:srcRect/>
                      <a:stretch>
                        <a:fillRect/>
                      </a:stretch>
                    </p:blipFill>
                    <p:spPr bwMode="auto">
                      <a:xfrm>
                        <a:off x="1982044" y="850900"/>
                        <a:ext cx="1269900" cy="50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Rectangle 32">
            <a:extLst>
              <a:ext uri="{FF2B5EF4-FFF2-40B4-BE49-F238E27FC236}">
                <a16:creationId xmlns:a16="http://schemas.microsoft.com/office/drawing/2014/main" xmlns="" id="{F4320ACD-45F8-41F4-B85E-44E62F54560D}"/>
              </a:ext>
            </a:extLst>
          </p:cNvPr>
          <p:cNvSpPr>
            <a:spLocks noChangeArrowheads="1"/>
          </p:cNvSpPr>
          <p:nvPr/>
        </p:nvSpPr>
        <p:spPr bwMode="auto">
          <a:xfrm>
            <a:off x="4583572" y="801133"/>
            <a:ext cx="152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3200" b="1" dirty="0">
                <a:solidFill>
                  <a:srgbClr val="0000FF"/>
                </a:solidFill>
                <a:latin typeface="华文楷体" panose="02010600040101010101" pitchFamily="2" charset="-122"/>
                <a:ea typeface="华文楷体" panose="02010600040101010101" pitchFamily="2" charset="-122"/>
              </a:rPr>
              <a:t>动量</a:t>
            </a:r>
          </a:p>
        </p:txBody>
      </p:sp>
      <p:graphicFrame>
        <p:nvGraphicFramePr>
          <p:cNvPr id="10" name="Object 33">
            <a:extLst>
              <a:ext uri="{FF2B5EF4-FFF2-40B4-BE49-F238E27FC236}">
                <a16:creationId xmlns:a16="http://schemas.microsoft.com/office/drawing/2014/main" xmlns="" id="{05CE266A-6F38-4CE4-B1CD-C9925573721B}"/>
              </a:ext>
            </a:extLst>
          </p:cNvPr>
          <p:cNvGraphicFramePr>
            <a:graphicFrameLocks noChangeAspect="1"/>
          </p:cNvGraphicFramePr>
          <p:nvPr>
            <p:extLst>
              <p:ext uri="{D42A27DB-BD31-4B8C-83A1-F6EECF244321}">
                <p14:modId xmlns:p14="http://schemas.microsoft.com/office/powerpoint/2010/main" val="1975851348"/>
              </p:ext>
            </p:extLst>
          </p:nvPr>
        </p:nvGraphicFramePr>
        <p:xfrm>
          <a:off x="6653005" y="785398"/>
          <a:ext cx="1396800" cy="571500"/>
        </p:xfrm>
        <a:graphic>
          <a:graphicData uri="http://schemas.openxmlformats.org/presentationml/2006/ole">
            <mc:AlternateContent xmlns:mc="http://schemas.openxmlformats.org/markup-compatibility/2006">
              <mc:Choice xmlns:v="urn:schemas-microsoft-com:vml" Requires="v">
                <p:oleObj spid="_x0000_s21103" name="Equation" r:id="rId5" imgW="558720" imgH="228600" progId="Equation.DSMT4">
                  <p:embed/>
                </p:oleObj>
              </mc:Choice>
              <mc:Fallback>
                <p:oleObj name="Equation" r:id="rId5" imgW="558720" imgH="228600" progId="Equation.DSMT4">
                  <p:embed/>
                  <p:pic>
                    <p:nvPicPr>
                      <p:cNvPr id="235553" name="Object 33"/>
                      <p:cNvPicPr>
                        <a:picLocks noChangeAspect="1" noChangeArrowheads="1"/>
                      </p:cNvPicPr>
                      <p:nvPr/>
                    </p:nvPicPr>
                    <p:blipFill>
                      <a:blip r:embed="rId6"/>
                      <a:srcRect/>
                      <a:stretch>
                        <a:fillRect/>
                      </a:stretch>
                    </p:blipFill>
                    <p:spPr bwMode="auto">
                      <a:xfrm>
                        <a:off x="6653005" y="785398"/>
                        <a:ext cx="1396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Rectangle 34">
            <a:extLst>
              <a:ext uri="{FF2B5EF4-FFF2-40B4-BE49-F238E27FC236}">
                <a16:creationId xmlns:a16="http://schemas.microsoft.com/office/drawing/2014/main" xmlns="" id="{FFEE292D-B79E-44CE-A00B-B2947989512B}"/>
              </a:ext>
            </a:extLst>
          </p:cNvPr>
          <p:cNvSpPr>
            <a:spLocks noChangeArrowheads="1"/>
          </p:cNvSpPr>
          <p:nvPr/>
        </p:nvSpPr>
        <p:spPr bwMode="auto">
          <a:xfrm>
            <a:off x="57150" y="1729734"/>
            <a:ext cx="1930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3200" b="1" dirty="0">
                <a:solidFill>
                  <a:srgbClr val="0000FF"/>
                </a:solidFill>
                <a:latin typeface="华文楷体" panose="02010600040101010101" pitchFamily="2" charset="-122"/>
                <a:ea typeface="华文楷体" panose="02010600040101010101" pitchFamily="2" charset="-122"/>
              </a:rPr>
              <a:t>角动量</a:t>
            </a:r>
          </a:p>
        </p:txBody>
      </p:sp>
      <p:graphicFrame>
        <p:nvGraphicFramePr>
          <p:cNvPr id="12" name="Object 35">
            <a:extLst>
              <a:ext uri="{FF2B5EF4-FFF2-40B4-BE49-F238E27FC236}">
                <a16:creationId xmlns:a16="http://schemas.microsoft.com/office/drawing/2014/main" xmlns="" id="{96733C56-1604-4F33-B106-BD9BCB4EDBDC}"/>
              </a:ext>
            </a:extLst>
          </p:cNvPr>
          <p:cNvGraphicFramePr>
            <a:graphicFrameLocks noChangeAspect="1"/>
          </p:cNvGraphicFramePr>
          <p:nvPr>
            <p:extLst>
              <p:ext uri="{D42A27DB-BD31-4B8C-83A1-F6EECF244321}">
                <p14:modId xmlns:p14="http://schemas.microsoft.com/office/powerpoint/2010/main" val="1973739812"/>
              </p:ext>
            </p:extLst>
          </p:nvPr>
        </p:nvGraphicFramePr>
        <p:xfrm>
          <a:off x="1901900" y="1775750"/>
          <a:ext cx="1492200" cy="571500"/>
        </p:xfrm>
        <a:graphic>
          <a:graphicData uri="http://schemas.openxmlformats.org/presentationml/2006/ole">
            <mc:AlternateContent xmlns:mc="http://schemas.openxmlformats.org/markup-compatibility/2006">
              <mc:Choice xmlns:v="urn:schemas-microsoft-com:vml" Requires="v">
                <p:oleObj spid="_x0000_s21104" name="Equation" r:id="rId7" imgW="596880" imgH="228600" progId="Equation.DSMT4">
                  <p:embed/>
                </p:oleObj>
              </mc:Choice>
              <mc:Fallback>
                <p:oleObj name="Equation" r:id="rId7" imgW="596880" imgH="228600" progId="Equation.DSMT4">
                  <p:embed/>
                  <p:pic>
                    <p:nvPicPr>
                      <p:cNvPr id="235555" name="Object 35"/>
                      <p:cNvPicPr>
                        <a:picLocks noChangeAspect="1" noChangeArrowheads="1"/>
                      </p:cNvPicPr>
                      <p:nvPr/>
                    </p:nvPicPr>
                    <p:blipFill>
                      <a:blip r:embed="rId8"/>
                      <a:srcRect/>
                      <a:stretch>
                        <a:fillRect/>
                      </a:stretch>
                    </p:blipFill>
                    <p:spPr bwMode="auto">
                      <a:xfrm>
                        <a:off x="1901900" y="1775750"/>
                        <a:ext cx="14922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Rectangle 36">
            <a:extLst>
              <a:ext uri="{FF2B5EF4-FFF2-40B4-BE49-F238E27FC236}">
                <a16:creationId xmlns:a16="http://schemas.microsoft.com/office/drawing/2014/main" xmlns="" id="{E5B0BECA-666D-46C6-81D3-F5DE19E8B92F}"/>
              </a:ext>
            </a:extLst>
          </p:cNvPr>
          <p:cNvSpPr>
            <a:spLocks noChangeArrowheads="1"/>
          </p:cNvSpPr>
          <p:nvPr/>
        </p:nvSpPr>
        <p:spPr bwMode="auto">
          <a:xfrm>
            <a:off x="4572000" y="1728886"/>
            <a:ext cx="14081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角动量</a:t>
            </a:r>
          </a:p>
        </p:txBody>
      </p:sp>
      <p:graphicFrame>
        <p:nvGraphicFramePr>
          <p:cNvPr id="14" name="Object 37">
            <a:extLst>
              <a:ext uri="{FF2B5EF4-FFF2-40B4-BE49-F238E27FC236}">
                <a16:creationId xmlns:a16="http://schemas.microsoft.com/office/drawing/2014/main" xmlns="" id="{449FCA8E-D1CA-4CF2-A7FE-B0B96C3FD49C}"/>
              </a:ext>
            </a:extLst>
          </p:cNvPr>
          <p:cNvGraphicFramePr>
            <a:graphicFrameLocks noChangeAspect="1"/>
          </p:cNvGraphicFramePr>
          <p:nvPr>
            <p:extLst>
              <p:ext uri="{D42A27DB-BD31-4B8C-83A1-F6EECF244321}">
                <p14:modId xmlns:p14="http://schemas.microsoft.com/office/powerpoint/2010/main" val="4291449029"/>
              </p:ext>
            </p:extLst>
          </p:nvPr>
        </p:nvGraphicFramePr>
        <p:xfrm>
          <a:off x="6272305" y="1757326"/>
          <a:ext cx="1777500" cy="634500"/>
        </p:xfrm>
        <a:graphic>
          <a:graphicData uri="http://schemas.openxmlformats.org/presentationml/2006/ole">
            <mc:AlternateContent xmlns:mc="http://schemas.openxmlformats.org/markup-compatibility/2006">
              <mc:Choice xmlns:v="urn:schemas-microsoft-com:vml" Requires="v">
                <p:oleObj spid="_x0000_s21105" name="Equation" r:id="rId9" imgW="711000" imgH="253800" progId="Equation.DSMT4">
                  <p:embed/>
                </p:oleObj>
              </mc:Choice>
              <mc:Fallback>
                <p:oleObj name="Equation" r:id="rId9" imgW="711000" imgH="253800" progId="Equation.DSMT4">
                  <p:embed/>
                  <p:pic>
                    <p:nvPicPr>
                      <p:cNvPr id="235557" name="Object 37"/>
                      <p:cNvPicPr>
                        <a:picLocks noChangeAspect="1" noChangeArrowheads="1"/>
                      </p:cNvPicPr>
                      <p:nvPr/>
                    </p:nvPicPr>
                    <p:blipFill>
                      <a:blip r:embed="rId10"/>
                      <a:srcRect/>
                      <a:stretch>
                        <a:fillRect/>
                      </a:stretch>
                    </p:blipFill>
                    <p:spPr bwMode="auto">
                      <a:xfrm>
                        <a:off x="6272305" y="1757326"/>
                        <a:ext cx="1777500" cy="63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Text Box 38">
            <a:extLst>
              <a:ext uri="{FF2B5EF4-FFF2-40B4-BE49-F238E27FC236}">
                <a16:creationId xmlns:a16="http://schemas.microsoft.com/office/drawing/2014/main" xmlns="" id="{68CD0B25-BB41-4D5C-A9B6-68532ADACE2A}"/>
              </a:ext>
            </a:extLst>
          </p:cNvPr>
          <p:cNvSpPr txBox="1">
            <a:spLocks noChangeArrowheads="1"/>
          </p:cNvSpPr>
          <p:nvPr/>
        </p:nvSpPr>
        <p:spPr bwMode="auto">
          <a:xfrm>
            <a:off x="74575" y="2542639"/>
            <a:ext cx="2057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动量定理</a:t>
            </a:r>
          </a:p>
        </p:txBody>
      </p:sp>
      <p:graphicFrame>
        <p:nvGraphicFramePr>
          <p:cNvPr id="16" name="Object 39">
            <a:extLst>
              <a:ext uri="{FF2B5EF4-FFF2-40B4-BE49-F238E27FC236}">
                <a16:creationId xmlns:a16="http://schemas.microsoft.com/office/drawing/2014/main" xmlns="" id="{17E5D638-0731-4EE4-A2E7-0DFEF34B4924}"/>
              </a:ext>
            </a:extLst>
          </p:cNvPr>
          <p:cNvGraphicFramePr>
            <a:graphicFrameLocks noChangeAspect="1"/>
          </p:cNvGraphicFramePr>
          <p:nvPr>
            <p:extLst>
              <p:ext uri="{D42A27DB-BD31-4B8C-83A1-F6EECF244321}">
                <p14:modId xmlns:p14="http://schemas.microsoft.com/office/powerpoint/2010/main" val="1501351550"/>
              </p:ext>
            </p:extLst>
          </p:nvPr>
        </p:nvGraphicFramePr>
        <p:xfrm>
          <a:off x="908634" y="3152201"/>
          <a:ext cx="3047400" cy="888300"/>
        </p:xfrm>
        <a:graphic>
          <a:graphicData uri="http://schemas.openxmlformats.org/presentationml/2006/ole">
            <mc:AlternateContent xmlns:mc="http://schemas.openxmlformats.org/markup-compatibility/2006">
              <mc:Choice xmlns:v="urn:schemas-microsoft-com:vml" Requires="v">
                <p:oleObj spid="_x0000_s21106" name="Equation" r:id="rId11" imgW="1218960" imgH="355320" progId="Equation.DSMT4">
                  <p:embed/>
                </p:oleObj>
              </mc:Choice>
              <mc:Fallback>
                <p:oleObj name="Equation" r:id="rId11" imgW="1218960" imgH="355320" progId="Equation.DSMT4">
                  <p:embed/>
                  <p:pic>
                    <p:nvPicPr>
                      <p:cNvPr id="235559" name="Object 39"/>
                      <p:cNvPicPr>
                        <a:picLocks noChangeAspect="1" noChangeArrowheads="1"/>
                      </p:cNvPicPr>
                      <p:nvPr/>
                    </p:nvPicPr>
                    <p:blipFill>
                      <a:blip r:embed="rId12"/>
                      <a:srcRect/>
                      <a:stretch>
                        <a:fillRect/>
                      </a:stretch>
                    </p:blipFill>
                    <p:spPr bwMode="auto">
                      <a:xfrm>
                        <a:off x="908634" y="3152201"/>
                        <a:ext cx="3047400" cy="88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 name="Rectangle 40">
            <a:extLst>
              <a:ext uri="{FF2B5EF4-FFF2-40B4-BE49-F238E27FC236}">
                <a16:creationId xmlns:a16="http://schemas.microsoft.com/office/drawing/2014/main" xmlns="" id="{05407F72-CA98-45B0-BB3B-47421C1C9F2E}"/>
              </a:ext>
            </a:extLst>
          </p:cNvPr>
          <p:cNvSpPr>
            <a:spLocks noChangeArrowheads="1"/>
          </p:cNvSpPr>
          <p:nvPr/>
        </p:nvSpPr>
        <p:spPr bwMode="auto">
          <a:xfrm>
            <a:off x="4565650" y="2583947"/>
            <a:ext cx="29337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角动量定理</a:t>
            </a:r>
          </a:p>
        </p:txBody>
      </p:sp>
      <p:graphicFrame>
        <p:nvGraphicFramePr>
          <p:cNvPr id="18" name="Object 41">
            <a:extLst>
              <a:ext uri="{FF2B5EF4-FFF2-40B4-BE49-F238E27FC236}">
                <a16:creationId xmlns:a16="http://schemas.microsoft.com/office/drawing/2014/main" xmlns="" id="{F201CB69-ADA1-4E2F-8B4D-D91A3C96FE57}"/>
              </a:ext>
            </a:extLst>
          </p:cNvPr>
          <p:cNvGraphicFramePr>
            <a:graphicFrameLocks noChangeAspect="1"/>
          </p:cNvGraphicFramePr>
          <p:nvPr>
            <p:extLst>
              <p:ext uri="{D42A27DB-BD31-4B8C-83A1-F6EECF244321}">
                <p14:modId xmlns:p14="http://schemas.microsoft.com/office/powerpoint/2010/main" val="3216496481"/>
              </p:ext>
            </p:extLst>
          </p:nvPr>
        </p:nvGraphicFramePr>
        <p:xfrm>
          <a:off x="5531152" y="3208059"/>
          <a:ext cx="3078900" cy="888300"/>
        </p:xfrm>
        <a:graphic>
          <a:graphicData uri="http://schemas.openxmlformats.org/presentationml/2006/ole">
            <mc:AlternateContent xmlns:mc="http://schemas.openxmlformats.org/markup-compatibility/2006">
              <mc:Choice xmlns:v="urn:schemas-microsoft-com:vml" Requires="v">
                <p:oleObj spid="_x0000_s21107" name="Equation" r:id="rId13" imgW="1231560" imgH="355320" progId="Equation.DSMT4">
                  <p:embed/>
                </p:oleObj>
              </mc:Choice>
              <mc:Fallback>
                <p:oleObj name="Equation" r:id="rId13" imgW="1231560" imgH="355320" progId="Equation.DSMT4">
                  <p:embed/>
                  <p:pic>
                    <p:nvPicPr>
                      <p:cNvPr id="235561" name="Object 41"/>
                      <p:cNvPicPr>
                        <a:picLocks noChangeAspect="1" noChangeArrowheads="1"/>
                      </p:cNvPicPr>
                      <p:nvPr/>
                    </p:nvPicPr>
                    <p:blipFill>
                      <a:blip r:embed="rId14"/>
                      <a:srcRect/>
                      <a:stretch>
                        <a:fillRect/>
                      </a:stretch>
                    </p:blipFill>
                    <p:spPr bwMode="auto">
                      <a:xfrm>
                        <a:off x="5531152" y="3208059"/>
                        <a:ext cx="3078900" cy="88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 name="Rectangle 42">
            <a:extLst>
              <a:ext uri="{FF2B5EF4-FFF2-40B4-BE49-F238E27FC236}">
                <a16:creationId xmlns:a16="http://schemas.microsoft.com/office/drawing/2014/main" xmlns="" id="{6ABFE7C4-E199-4057-8DE0-13FA3CC355A8}"/>
              </a:ext>
            </a:extLst>
          </p:cNvPr>
          <p:cNvSpPr>
            <a:spLocks noChangeArrowheads="1"/>
          </p:cNvSpPr>
          <p:nvPr/>
        </p:nvSpPr>
        <p:spPr bwMode="auto">
          <a:xfrm>
            <a:off x="53975" y="4106644"/>
            <a:ext cx="31877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动量守恒定律</a:t>
            </a:r>
          </a:p>
        </p:txBody>
      </p:sp>
      <p:graphicFrame>
        <p:nvGraphicFramePr>
          <p:cNvPr id="20" name="Object 43">
            <a:extLst>
              <a:ext uri="{FF2B5EF4-FFF2-40B4-BE49-F238E27FC236}">
                <a16:creationId xmlns:a16="http://schemas.microsoft.com/office/drawing/2014/main" xmlns="" id="{DEB7ABA0-5589-4316-870A-D8AF3A4BA2CD}"/>
              </a:ext>
            </a:extLst>
          </p:cNvPr>
          <p:cNvGraphicFramePr>
            <a:graphicFrameLocks noChangeAspect="1"/>
          </p:cNvGraphicFramePr>
          <p:nvPr>
            <p:extLst>
              <p:ext uri="{D42A27DB-BD31-4B8C-83A1-F6EECF244321}">
                <p14:modId xmlns:p14="http://schemas.microsoft.com/office/powerpoint/2010/main" val="2968333108"/>
              </p:ext>
            </p:extLst>
          </p:nvPr>
        </p:nvGraphicFramePr>
        <p:xfrm>
          <a:off x="1116013" y="4845050"/>
          <a:ext cx="2032000" cy="635000"/>
        </p:xfrm>
        <a:graphic>
          <a:graphicData uri="http://schemas.openxmlformats.org/presentationml/2006/ole">
            <mc:AlternateContent xmlns:mc="http://schemas.openxmlformats.org/markup-compatibility/2006">
              <mc:Choice xmlns:v="urn:schemas-microsoft-com:vml" Requires="v">
                <p:oleObj spid="_x0000_s21108" name="Equation" r:id="rId15" imgW="812520" imgH="253800" progId="Equation.DSMT4">
                  <p:embed/>
                </p:oleObj>
              </mc:Choice>
              <mc:Fallback>
                <p:oleObj name="Equation" r:id="rId15" imgW="812520" imgH="253800" progId="Equation.DSMT4">
                  <p:embed/>
                  <p:pic>
                    <p:nvPicPr>
                      <p:cNvPr id="235563" name="Object 43"/>
                      <p:cNvPicPr>
                        <a:picLocks noChangeAspect="1" noChangeArrowheads="1"/>
                      </p:cNvPicPr>
                      <p:nvPr/>
                    </p:nvPicPr>
                    <p:blipFill>
                      <a:blip r:embed="rId16"/>
                      <a:srcRect/>
                      <a:stretch>
                        <a:fillRect/>
                      </a:stretch>
                    </p:blipFill>
                    <p:spPr bwMode="auto">
                      <a:xfrm>
                        <a:off x="1116013" y="4845050"/>
                        <a:ext cx="2032000" cy="63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44">
            <a:extLst>
              <a:ext uri="{FF2B5EF4-FFF2-40B4-BE49-F238E27FC236}">
                <a16:creationId xmlns:a16="http://schemas.microsoft.com/office/drawing/2014/main" xmlns="" id="{D009A9BD-1D12-49A0-B62C-D0D4CFBE5650}"/>
              </a:ext>
            </a:extLst>
          </p:cNvPr>
          <p:cNvGraphicFramePr>
            <a:graphicFrameLocks noChangeAspect="1"/>
          </p:cNvGraphicFramePr>
          <p:nvPr>
            <p:extLst>
              <p:ext uri="{D42A27DB-BD31-4B8C-83A1-F6EECF244321}">
                <p14:modId xmlns:p14="http://schemas.microsoft.com/office/powerpoint/2010/main" val="2586961909"/>
              </p:ext>
            </p:extLst>
          </p:nvPr>
        </p:nvGraphicFramePr>
        <p:xfrm>
          <a:off x="911378" y="5571581"/>
          <a:ext cx="2571300" cy="634500"/>
        </p:xfrm>
        <a:graphic>
          <a:graphicData uri="http://schemas.openxmlformats.org/presentationml/2006/ole">
            <mc:AlternateContent xmlns:mc="http://schemas.openxmlformats.org/markup-compatibility/2006">
              <mc:Choice xmlns:v="urn:schemas-microsoft-com:vml" Requires="v">
                <p:oleObj spid="_x0000_s21109" name="Equation" r:id="rId17" imgW="1028520" imgH="253800" progId="Equation.DSMT4">
                  <p:embed/>
                </p:oleObj>
              </mc:Choice>
              <mc:Fallback>
                <p:oleObj name="Equation" r:id="rId17" imgW="1028520" imgH="253800" progId="Equation.DSMT4">
                  <p:embed/>
                  <p:pic>
                    <p:nvPicPr>
                      <p:cNvPr id="235564" name="Object 44"/>
                      <p:cNvPicPr>
                        <a:picLocks noChangeAspect="1" noChangeArrowheads="1"/>
                      </p:cNvPicPr>
                      <p:nvPr/>
                    </p:nvPicPr>
                    <p:blipFill>
                      <a:blip r:embed="rId18"/>
                      <a:srcRect/>
                      <a:stretch>
                        <a:fillRect/>
                      </a:stretch>
                    </p:blipFill>
                    <p:spPr bwMode="auto">
                      <a:xfrm>
                        <a:off x="911378" y="5571581"/>
                        <a:ext cx="2571300" cy="63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 name="Rectangle 45">
            <a:extLst>
              <a:ext uri="{FF2B5EF4-FFF2-40B4-BE49-F238E27FC236}">
                <a16:creationId xmlns:a16="http://schemas.microsoft.com/office/drawing/2014/main" xmlns="" id="{98200BB1-A042-4E69-8558-9145A72EF3AA}"/>
              </a:ext>
            </a:extLst>
          </p:cNvPr>
          <p:cNvSpPr>
            <a:spLocks noChangeArrowheads="1"/>
          </p:cNvSpPr>
          <p:nvPr/>
        </p:nvSpPr>
        <p:spPr bwMode="auto">
          <a:xfrm>
            <a:off x="4565650" y="4188922"/>
            <a:ext cx="3048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角动量守恒定律</a:t>
            </a:r>
          </a:p>
        </p:txBody>
      </p:sp>
      <p:graphicFrame>
        <p:nvGraphicFramePr>
          <p:cNvPr id="23" name="Object 46">
            <a:extLst>
              <a:ext uri="{FF2B5EF4-FFF2-40B4-BE49-F238E27FC236}">
                <a16:creationId xmlns:a16="http://schemas.microsoft.com/office/drawing/2014/main" xmlns="" id="{3C12861A-2743-45E3-9B93-3967A5C4B9EA}"/>
              </a:ext>
            </a:extLst>
          </p:cNvPr>
          <p:cNvGraphicFramePr>
            <a:graphicFrameLocks noChangeAspect="1"/>
          </p:cNvGraphicFramePr>
          <p:nvPr>
            <p:extLst>
              <p:ext uri="{D42A27DB-BD31-4B8C-83A1-F6EECF244321}">
                <p14:modId xmlns:p14="http://schemas.microsoft.com/office/powerpoint/2010/main" val="520419962"/>
              </p:ext>
            </p:extLst>
          </p:nvPr>
        </p:nvGraphicFramePr>
        <p:xfrm>
          <a:off x="5870575" y="4958269"/>
          <a:ext cx="1616075" cy="444500"/>
        </p:xfrm>
        <a:graphic>
          <a:graphicData uri="http://schemas.openxmlformats.org/presentationml/2006/ole">
            <mc:AlternateContent xmlns:mc="http://schemas.openxmlformats.org/markup-compatibility/2006">
              <mc:Choice xmlns:v="urn:schemas-microsoft-com:vml" Requires="v">
                <p:oleObj spid="_x0000_s21110" name="Equation" r:id="rId19" imgW="647640" imgH="177480" progId="Equation.DSMT4">
                  <p:embed/>
                </p:oleObj>
              </mc:Choice>
              <mc:Fallback>
                <p:oleObj name="Equation" r:id="rId19" imgW="647640" imgH="177480" progId="Equation.DSMT4">
                  <p:embed/>
                  <p:pic>
                    <p:nvPicPr>
                      <p:cNvPr id="235566" name="Object 46"/>
                      <p:cNvPicPr>
                        <a:picLocks noChangeAspect="1" noChangeArrowheads="1"/>
                      </p:cNvPicPr>
                      <p:nvPr/>
                    </p:nvPicPr>
                    <p:blipFill>
                      <a:blip r:embed="rId20"/>
                      <a:srcRect/>
                      <a:stretch>
                        <a:fillRect/>
                      </a:stretch>
                    </p:blipFill>
                    <p:spPr bwMode="auto">
                      <a:xfrm>
                        <a:off x="5870575" y="4958269"/>
                        <a:ext cx="16160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 name="Object 47">
            <a:extLst>
              <a:ext uri="{FF2B5EF4-FFF2-40B4-BE49-F238E27FC236}">
                <a16:creationId xmlns:a16="http://schemas.microsoft.com/office/drawing/2014/main" xmlns="" id="{6B9466E7-8592-4DD7-BA78-177D8C596A29}"/>
              </a:ext>
            </a:extLst>
          </p:cNvPr>
          <p:cNvGraphicFramePr>
            <a:graphicFrameLocks noChangeAspect="1"/>
          </p:cNvGraphicFramePr>
          <p:nvPr>
            <p:extLst>
              <p:ext uri="{D42A27DB-BD31-4B8C-83A1-F6EECF244321}">
                <p14:modId xmlns:p14="http://schemas.microsoft.com/office/powerpoint/2010/main" val="1525366298"/>
              </p:ext>
            </p:extLst>
          </p:nvPr>
        </p:nvGraphicFramePr>
        <p:xfrm>
          <a:off x="5700505" y="5684350"/>
          <a:ext cx="1905000" cy="442912"/>
        </p:xfrm>
        <a:graphic>
          <a:graphicData uri="http://schemas.openxmlformats.org/presentationml/2006/ole">
            <mc:AlternateContent xmlns:mc="http://schemas.openxmlformats.org/markup-compatibility/2006">
              <mc:Choice xmlns:v="urn:schemas-microsoft-com:vml" Requires="v">
                <p:oleObj spid="_x0000_s21111" name="Equation" r:id="rId21" imgW="761760" imgH="177480" progId="Equation.DSMT4">
                  <p:embed/>
                </p:oleObj>
              </mc:Choice>
              <mc:Fallback>
                <p:oleObj name="Equation" r:id="rId21" imgW="761760" imgH="177480" progId="Equation.DSMT4">
                  <p:embed/>
                  <p:pic>
                    <p:nvPicPr>
                      <p:cNvPr id="235567" name="Object 47"/>
                      <p:cNvPicPr>
                        <a:picLocks noChangeAspect="1" noChangeArrowheads="1"/>
                      </p:cNvPicPr>
                      <p:nvPr/>
                    </p:nvPicPr>
                    <p:blipFill>
                      <a:blip r:embed="rId22"/>
                      <a:srcRect/>
                      <a:stretch>
                        <a:fillRect/>
                      </a:stretch>
                    </p:blipFill>
                    <p:spPr bwMode="auto">
                      <a:xfrm>
                        <a:off x="5700505" y="5684350"/>
                        <a:ext cx="1905000" cy="442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 name="Line 50">
            <a:extLst>
              <a:ext uri="{FF2B5EF4-FFF2-40B4-BE49-F238E27FC236}">
                <a16:creationId xmlns:a16="http://schemas.microsoft.com/office/drawing/2014/main" xmlns="" id="{9F50BC0A-A67F-40AE-9AF1-64C183CEDFAC}"/>
              </a:ext>
            </a:extLst>
          </p:cNvPr>
          <p:cNvSpPr>
            <a:spLocks noChangeShapeType="1"/>
          </p:cNvSpPr>
          <p:nvPr/>
        </p:nvSpPr>
        <p:spPr bwMode="auto">
          <a:xfrm>
            <a:off x="0" y="685800"/>
            <a:ext cx="9144000" cy="0"/>
          </a:xfrm>
          <a:prstGeom prst="line">
            <a:avLst/>
          </a:prstGeom>
          <a:noFill/>
          <a:ln w="9525">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200">
              <a:solidFill>
                <a:srgbClr val="0000FF"/>
              </a:solidFill>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1338734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2021-2-20</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3</a:t>
            </a:fld>
            <a:endParaRPr lang="zh-CN" altLang="en-US"/>
          </a:p>
        </p:txBody>
      </p:sp>
      <p:sp>
        <p:nvSpPr>
          <p:cNvPr id="8" name="Text Box 6"/>
          <p:cNvSpPr txBox="1">
            <a:spLocks noChangeArrowheads="1"/>
          </p:cNvSpPr>
          <p:nvPr/>
        </p:nvSpPr>
        <p:spPr bwMode="auto">
          <a:xfrm>
            <a:off x="5614271" y="5833131"/>
            <a:ext cx="3138569"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作业：</a:t>
            </a:r>
            <a:r>
              <a:rPr kumimoji="1" lang="en-US" altLang="zh-CN" sz="2800" b="1" dirty="0">
                <a:solidFill>
                  <a:srgbClr val="0000FF"/>
                </a:solidFill>
                <a:latin typeface="华文楷体" panose="02010600040101010101" pitchFamily="2" charset="-122"/>
                <a:ea typeface="华文楷体" panose="02010600040101010101" pitchFamily="2" charset="-122"/>
              </a:rPr>
              <a:t>4-10</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4-14</a:t>
            </a:r>
          </a:p>
        </p:txBody>
      </p:sp>
      <p:sp>
        <p:nvSpPr>
          <p:cNvPr id="9" name="Text Box 7"/>
          <p:cNvSpPr txBox="1">
            <a:spLocks noChangeArrowheads="1"/>
          </p:cNvSpPr>
          <p:nvPr/>
        </p:nvSpPr>
        <p:spPr bwMode="auto">
          <a:xfrm>
            <a:off x="1167130" y="1859271"/>
            <a:ext cx="6737350" cy="64633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§4.5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刚体的平面平行运动</a:t>
            </a:r>
          </a:p>
        </p:txBody>
      </p:sp>
      <p:sp>
        <p:nvSpPr>
          <p:cNvPr id="7" name="Text Box 8">
            <a:extLst>
              <a:ext uri="{FF2B5EF4-FFF2-40B4-BE49-F238E27FC236}">
                <a16:creationId xmlns:a16="http://schemas.microsoft.com/office/drawing/2014/main" xmlns="" id="{68E57952-331B-48CF-8819-0D6F05D8A335}"/>
              </a:ext>
            </a:extLst>
          </p:cNvPr>
          <p:cNvSpPr txBox="1">
            <a:spLocks noChangeArrowheads="1"/>
          </p:cNvSpPr>
          <p:nvPr/>
        </p:nvSpPr>
        <p:spPr bwMode="auto">
          <a:xfrm>
            <a:off x="1637030" y="2767372"/>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4.5.1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刚体的一般运动</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10" name="Text Box 8">
            <a:extLst>
              <a:ext uri="{FF2B5EF4-FFF2-40B4-BE49-F238E27FC236}">
                <a16:creationId xmlns:a16="http://schemas.microsoft.com/office/drawing/2014/main" xmlns="" id="{0B9B4CD1-04CC-41E9-9261-524421CDB85D}"/>
              </a:ext>
            </a:extLst>
          </p:cNvPr>
          <p:cNvSpPr txBox="1">
            <a:spLocks noChangeArrowheads="1"/>
          </p:cNvSpPr>
          <p:nvPr/>
        </p:nvSpPr>
        <p:spPr bwMode="auto">
          <a:xfrm>
            <a:off x="1637030" y="3485965"/>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4.5.2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刚体的平面平行运动</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26352420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EF5A3D32-D960-46BC-B952-E5F5E6B2649B}"/>
              </a:ext>
            </a:extLst>
          </p:cNvPr>
          <p:cNvSpPr>
            <a:spLocks noGrp="1"/>
          </p:cNvSpPr>
          <p:nvPr>
            <p:ph type="dt" sz="half" idx="10"/>
          </p:nvPr>
        </p:nvSpPr>
        <p:spPr/>
        <p:txBody>
          <a:bodyPr/>
          <a:lstStyle/>
          <a:p>
            <a:fld id="{39EEDB76-888B-4A9D-8ECF-12D427DD77E9}" type="datetime1">
              <a:rPr lang="zh-CN" altLang="en-US" smtClean="0"/>
              <a:t>2021-2-20</a:t>
            </a:fld>
            <a:endParaRPr lang="zh-CN" altLang="en-US" dirty="0"/>
          </a:p>
        </p:txBody>
      </p:sp>
      <p:sp>
        <p:nvSpPr>
          <p:cNvPr id="3" name="灯片编号占位符 2">
            <a:extLst>
              <a:ext uri="{FF2B5EF4-FFF2-40B4-BE49-F238E27FC236}">
                <a16:creationId xmlns:a16="http://schemas.microsoft.com/office/drawing/2014/main" xmlns="" id="{BFA0BC15-A023-4753-ABF6-1FCB3A23439F}"/>
              </a:ext>
            </a:extLst>
          </p:cNvPr>
          <p:cNvSpPr>
            <a:spLocks noGrp="1"/>
          </p:cNvSpPr>
          <p:nvPr>
            <p:ph type="sldNum" sz="quarter" idx="12"/>
          </p:nvPr>
        </p:nvSpPr>
        <p:spPr/>
        <p:txBody>
          <a:bodyPr/>
          <a:lstStyle/>
          <a:p>
            <a:fld id="{0E81DA72-FED3-491C-8B54-9DCADA948234}" type="slidenum">
              <a:rPr lang="zh-CN" altLang="en-US" smtClean="0"/>
              <a:t>30</a:t>
            </a:fld>
            <a:endParaRPr lang="zh-CN" altLang="en-US"/>
          </a:p>
        </p:txBody>
      </p:sp>
      <p:sp>
        <p:nvSpPr>
          <p:cNvPr id="6" name="Line 4">
            <a:extLst>
              <a:ext uri="{FF2B5EF4-FFF2-40B4-BE49-F238E27FC236}">
                <a16:creationId xmlns:a16="http://schemas.microsoft.com/office/drawing/2014/main" xmlns="" id="{B0E069C6-284A-45C3-981B-5C7B0FB59546}"/>
              </a:ext>
            </a:extLst>
          </p:cNvPr>
          <p:cNvSpPr>
            <a:spLocks noChangeShapeType="1"/>
          </p:cNvSpPr>
          <p:nvPr/>
        </p:nvSpPr>
        <p:spPr bwMode="auto">
          <a:xfrm>
            <a:off x="4495800" y="0"/>
            <a:ext cx="0" cy="6858000"/>
          </a:xfrm>
          <a:prstGeom prst="line">
            <a:avLst/>
          </a:prstGeom>
          <a:noFill/>
          <a:ln w="9525">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200">
              <a:solidFill>
                <a:srgbClr val="0000FF"/>
              </a:solidFill>
              <a:latin typeface="华文楷体" panose="02010600040101010101" pitchFamily="2" charset="-122"/>
              <a:ea typeface="华文楷体" panose="02010600040101010101" pitchFamily="2" charset="-122"/>
            </a:endParaRPr>
          </a:p>
        </p:txBody>
      </p:sp>
      <p:sp>
        <p:nvSpPr>
          <p:cNvPr id="7" name="Rectangle 5">
            <a:extLst>
              <a:ext uri="{FF2B5EF4-FFF2-40B4-BE49-F238E27FC236}">
                <a16:creationId xmlns:a16="http://schemas.microsoft.com/office/drawing/2014/main" xmlns="" id="{5E36A1CC-EEEA-4925-A8E1-F682694D2BE5}"/>
              </a:ext>
            </a:extLst>
          </p:cNvPr>
          <p:cNvSpPr>
            <a:spLocks noChangeArrowheads="1"/>
          </p:cNvSpPr>
          <p:nvPr/>
        </p:nvSpPr>
        <p:spPr bwMode="auto">
          <a:xfrm>
            <a:off x="990600" y="60226"/>
            <a:ext cx="274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质点一维运动</a:t>
            </a:r>
          </a:p>
        </p:txBody>
      </p:sp>
      <p:sp>
        <p:nvSpPr>
          <p:cNvPr id="8" name="Rectangle 6">
            <a:extLst>
              <a:ext uri="{FF2B5EF4-FFF2-40B4-BE49-F238E27FC236}">
                <a16:creationId xmlns:a16="http://schemas.microsoft.com/office/drawing/2014/main" xmlns="" id="{76B314CC-032C-4438-A347-79F445365E7D}"/>
              </a:ext>
            </a:extLst>
          </p:cNvPr>
          <p:cNvSpPr>
            <a:spLocks noChangeArrowheads="1"/>
          </p:cNvSpPr>
          <p:nvPr/>
        </p:nvSpPr>
        <p:spPr bwMode="auto">
          <a:xfrm>
            <a:off x="5181600" y="65700"/>
            <a:ext cx="2667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刚体定轴转动</a:t>
            </a:r>
          </a:p>
        </p:txBody>
      </p:sp>
      <p:sp>
        <p:nvSpPr>
          <p:cNvPr id="9" name="Line 7">
            <a:extLst>
              <a:ext uri="{FF2B5EF4-FFF2-40B4-BE49-F238E27FC236}">
                <a16:creationId xmlns:a16="http://schemas.microsoft.com/office/drawing/2014/main" xmlns="" id="{F9506B19-FDBB-4DBE-8720-1DC71A6D9070}"/>
              </a:ext>
            </a:extLst>
          </p:cNvPr>
          <p:cNvSpPr>
            <a:spLocks noChangeShapeType="1"/>
          </p:cNvSpPr>
          <p:nvPr/>
        </p:nvSpPr>
        <p:spPr bwMode="auto">
          <a:xfrm>
            <a:off x="0" y="703130"/>
            <a:ext cx="9144000" cy="0"/>
          </a:xfrm>
          <a:prstGeom prst="line">
            <a:avLst/>
          </a:prstGeom>
          <a:noFill/>
          <a:ln w="9525">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200">
              <a:solidFill>
                <a:srgbClr val="0000FF"/>
              </a:solidFill>
              <a:latin typeface="华文楷体" panose="02010600040101010101" pitchFamily="2" charset="-122"/>
              <a:ea typeface="华文楷体" panose="02010600040101010101" pitchFamily="2" charset="-122"/>
            </a:endParaRPr>
          </a:p>
        </p:txBody>
      </p:sp>
      <p:sp>
        <p:nvSpPr>
          <p:cNvPr id="10" name="Text Box 8">
            <a:extLst>
              <a:ext uri="{FF2B5EF4-FFF2-40B4-BE49-F238E27FC236}">
                <a16:creationId xmlns:a16="http://schemas.microsoft.com/office/drawing/2014/main" xmlns="" id="{79C9687D-FD72-44CB-BCAE-B5C9C7D7F825}"/>
              </a:ext>
            </a:extLst>
          </p:cNvPr>
          <p:cNvSpPr txBox="1">
            <a:spLocks noChangeArrowheads="1"/>
          </p:cNvSpPr>
          <p:nvPr/>
        </p:nvSpPr>
        <p:spPr bwMode="auto">
          <a:xfrm>
            <a:off x="44848" y="812006"/>
            <a:ext cx="1854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力的功</a:t>
            </a:r>
          </a:p>
        </p:txBody>
      </p:sp>
      <p:graphicFrame>
        <p:nvGraphicFramePr>
          <p:cNvPr id="11" name="Object 9">
            <a:extLst>
              <a:ext uri="{FF2B5EF4-FFF2-40B4-BE49-F238E27FC236}">
                <a16:creationId xmlns:a16="http://schemas.microsoft.com/office/drawing/2014/main" xmlns="" id="{8231D005-D5AF-4257-AF7C-79E47B601C70}"/>
              </a:ext>
            </a:extLst>
          </p:cNvPr>
          <p:cNvGraphicFramePr>
            <a:graphicFrameLocks noChangeAspect="1"/>
          </p:cNvGraphicFramePr>
          <p:nvPr>
            <p:extLst>
              <p:ext uri="{D42A27DB-BD31-4B8C-83A1-F6EECF244321}">
                <p14:modId xmlns:p14="http://schemas.microsoft.com/office/powerpoint/2010/main" val="3635278505"/>
              </p:ext>
            </p:extLst>
          </p:nvPr>
        </p:nvGraphicFramePr>
        <p:xfrm>
          <a:off x="1657350" y="868167"/>
          <a:ext cx="1968300" cy="698400"/>
        </p:xfrm>
        <a:graphic>
          <a:graphicData uri="http://schemas.openxmlformats.org/presentationml/2006/ole">
            <mc:AlternateContent xmlns:mc="http://schemas.openxmlformats.org/markup-compatibility/2006">
              <mc:Choice xmlns:v="urn:schemas-microsoft-com:vml" Requires="v">
                <p:oleObj spid="_x0000_s23981" name="Equation" r:id="rId3" imgW="787320" imgH="279360" progId="Equation.DSMT4">
                  <p:embed/>
                </p:oleObj>
              </mc:Choice>
              <mc:Fallback>
                <p:oleObj name="Equation" r:id="rId3" imgW="787320" imgH="279360" progId="Equation.DSMT4">
                  <p:embed/>
                  <p:pic>
                    <p:nvPicPr>
                      <p:cNvPr id="169993" name="Object 9"/>
                      <p:cNvPicPr>
                        <a:picLocks noChangeAspect="1" noChangeArrowheads="1"/>
                      </p:cNvPicPr>
                      <p:nvPr/>
                    </p:nvPicPr>
                    <p:blipFill>
                      <a:blip r:embed="rId4"/>
                      <a:srcRect/>
                      <a:stretch>
                        <a:fillRect/>
                      </a:stretch>
                    </p:blipFill>
                    <p:spPr bwMode="auto">
                      <a:xfrm>
                        <a:off x="1657350" y="868167"/>
                        <a:ext cx="1968300" cy="69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Rectangle 10">
            <a:extLst>
              <a:ext uri="{FF2B5EF4-FFF2-40B4-BE49-F238E27FC236}">
                <a16:creationId xmlns:a16="http://schemas.microsoft.com/office/drawing/2014/main" xmlns="" id="{6815CA44-DF77-4DB5-B089-A464578BA4E1}"/>
              </a:ext>
            </a:extLst>
          </p:cNvPr>
          <p:cNvSpPr>
            <a:spLocks noChangeArrowheads="1"/>
          </p:cNvSpPr>
          <p:nvPr/>
        </p:nvSpPr>
        <p:spPr bwMode="auto">
          <a:xfrm>
            <a:off x="4495800" y="861831"/>
            <a:ext cx="2057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力矩的功</a:t>
            </a:r>
          </a:p>
        </p:txBody>
      </p:sp>
      <p:graphicFrame>
        <p:nvGraphicFramePr>
          <p:cNvPr id="13" name="Object 11">
            <a:extLst>
              <a:ext uri="{FF2B5EF4-FFF2-40B4-BE49-F238E27FC236}">
                <a16:creationId xmlns:a16="http://schemas.microsoft.com/office/drawing/2014/main" xmlns="" id="{E4F26837-F0FF-4537-A9BC-8647710714F4}"/>
              </a:ext>
            </a:extLst>
          </p:cNvPr>
          <p:cNvGraphicFramePr>
            <a:graphicFrameLocks noChangeAspect="1"/>
          </p:cNvGraphicFramePr>
          <p:nvPr>
            <p:extLst>
              <p:ext uri="{D42A27DB-BD31-4B8C-83A1-F6EECF244321}">
                <p14:modId xmlns:p14="http://schemas.microsoft.com/office/powerpoint/2010/main" val="889323745"/>
              </p:ext>
            </p:extLst>
          </p:nvPr>
        </p:nvGraphicFramePr>
        <p:xfrm>
          <a:off x="6592252" y="861831"/>
          <a:ext cx="1904400" cy="698400"/>
        </p:xfrm>
        <a:graphic>
          <a:graphicData uri="http://schemas.openxmlformats.org/presentationml/2006/ole">
            <mc:AlternateContent xmlns:mc="http://schemas.openxmlformats.org/markup-compatibility/2006">
              <mc:Choice xmlns:v="urn:schemas-microsoft-com:vml" Requires="v">
                <p:oleObj spid="_x0000_s23982" name="Equation" r:id="rId5" imgW="761760" imgH="279360" progId="Equation.DSMT4">
                  <p:embed/>
                </p:oleObj>
              </mc:Choice>
              <mc:Fallback>
                <p:oleObj name="Equation" r:id="rId5" imgW="761760" imgH="279360" progId="Equation.DSMT4">
                  <p:embed/>
                  <p:pic>
                    <p:nvPicPr>
                      <p:cNvPr id="169995" name="Object 11"/>
                      <p:cNvPicPr>
                        <a:picLocks noChangeAspect="1" noChangeArrowheads="1"/>
                      </p:cNvPicPr>
                      <p:nvPr/>
                    </p:nvPicPr>
                    <p:blipFill>
                      <a:blip r:embed="rId6"/>
                      <a:srcRect/>
                      <a:stretch>
                        <a:fillRect/>
                      </a:stretch>
                    </p:blipFill>
                    <p:spPr bwMode="auto">
                      <a:xfrm>
                        <a:off x="6592252" y="861831"/>
                        <a:ext cx="1904400" cy="69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Text Box 12">
            <a:extLst>
              <a:ext uri="{FF2B5EF4-FFF2-40B4-BE49-F238E27FC236}">
                <a16:creationId xmlns:a16="http://schemas.microsoft.com/office/drawing/2014/main" xmlns="" id="{C6F1F4E6-3979-4141-90D6-6081EF45762E}"/>
              </a:ext>
            </a:extLst>
          </p:cNvPr>
          <p:cNvSpPr txBox="1">
            <a:spLocks noChangeArrowheads="1"/>
          </p:cNvSpPr>
          <p:nvPr/>
        </p:nvSpPr>
        <p:spPr bwMode="auto">
          <a:xfrm>
            <a:off x="44848" y="1918706"/>
            <a:ext cx="160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动能</a:t>
            </a:r>
          </a:p>
        </p:txBody>
      </p:sp>
      <p:graphicFrame>
        <p:nvGraphicFramePr>
          <p:cNvPr id="15" name="Object 13">
            <a:extLst>
              <a:ext uri="{FF2B5EF4-FFF2-40B4-BE49-F238E27FC236}">
                <a16:creationId xmlns:a16="http://schemas.microsoft.com/office/drawing/2014/main" xmlns="" id="{12273BA7-B06F-4554-99F4-61E230508599}"/>
              </a:ext>
            </a:extLst>
          </p:cNvPr>
          <p:cNvGraphicFramePr>
            <a:graphicFrameLocks noChangeAspect="1"/>
          </p:cNvGraphicFramePr>
          <p:nvPr>
            <p:extLst>
              <p:ext uri="{D42A27DB-BD31-4B8C-83A1-F6EECF244321}">
                <p14:modId xmlns:p14="http://schemas.microsoft.com/office/powerpoint/2010/main" val="808322864"/>
              </p:ext>
            </p:extLst>
          </p:nvPr>
        </p:nvGraphicFramePr>
        <p:xfrm>
          <a:off x="1578748" y="1756820"/>
          <a:ext cx="1872900" cy="983700"/>
        </p:xfrm>
        <a:graphic>
          <a:graphicData uri="http://schemas.openxmlformats.org/presentationml/2006/ole">
            <mc:AlternateContent xmlns:mc="http://schemas.openxmlformats.org/markup-compatibility/2006">
              <mc:Choice xmlns:v="urn:schemas-microsoft-com:vml" Requires="v">
                <p:oleObj spid="_x0000_s23983" name="Equation" r:id="rId7" imgW="749160" imgH="393480" progId="Equation.DSMT4">
                  <p:embed/>
                </p:oleObj>
              </mc:Choice>
              <mc:Fallback>
                <p:oleObj name="Equation" r:id="rId7" imgW="749160" imgH="393480" progId="Equation.DSMT4">
                  <p:embed/>
                  <p:pic>
                    <p:nvPicPr>
                      <p:cNvPr id="169997" name="Object 13"/>
                      <p:cNvPicPr>
                        <a:picLocks noChangeAspect="1" noChangeArrowheads="1"/>
                      </p:cNvPicPr>
                      <p:nvPr/>
                    </p:nvPicPr>
                    <p:blipFill>
                      <a:blip r:embed="rId8"/>
                      <a:srcRect/>
                      <a:stretch>
                        <a:fillRect/>
                      </a:stretch>
                    </p:blipFill>
                    <p:spPr bwMode="auto">
                      <a:xfrm>
                        <a:off x="1578748" y="1756820"/>
                        <a:ext cx="1872900" cy="98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Rectangle 14">
            <a:extLst>
              <a:ext uri="{FF2B5EF4-FFF2-40B4-BE49-F238E27FC236}">
                <a16:creationId xmlns:a16="http://schemas.microsoft.com/office/drawing/2014/main" xmlns="" id="{062A6B59-9312-4C65-B7CE-A86D9164CE3D}"/>
              </a:ext>
            </a:extLst>
          </p:cNvPr>
          <p:cNvSpPr>
            <a:spLocks noChangeArrowheads="1"/>
          </p:cNvSpPr>
          <p:nvPr/>
        </p:nvSpPr>
        <p:spPr bwMode="auto">
          <a:xfrm>
            <a:off x="4552101" y="1918706"/>
            <a:ext cx="1828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转动动能</a:t>
            </a:r>
          </a:p>
        </p:txBody>
      </p:sp>
      <p:graphicFrame>
        <p:nvGraphicFramePr>
          <p:cNvPr id="17" name="Object 15">
            <a:extLst>
              <a:ext uri="{FF2B5EF4-FFF2-40B4-BE49-F238E27FC236}">
                <a16:creationId xmlns:a16="http://schemas.microsoft.com/office/drawing/2014/main" xmlns="" id="{185AA687-71DB-4CC4-8173-8D8C43E32422}"/>
              </a:ext>
            </a:extLst>
          </p:cNvPr>
          <p:cNvGraphicFramePr>
            <a:graphicFrameLocks noChangeAspect="1"/>
          </p:cNvGraphicFramePr>
          <p:nvPr>
            <p:extLst>
              <p:ext uri="{D42A27DB-BD31-4B8C-83A1-F6EECF244321}">
                <p14:modId xmlns:p14="http://schemas.microsoft.com/office/powerpoint/2010/main" val="431081740"/>
              </p:ext>
            </p:extLst>
          </p:nvPr>
        </p:nvGraphicFramePr>
        <p:xfrm>
          <a:off x="6515100" y="1748490"/>
          <a:ext cx="1841400" cy="983700"/>
        </p:xfrm>
        <a:graphic>
          <a:graphicData uri="http://schemas.openxmlformats.org/presentationml/2006/ole">
            <mc:AlternateContent xmlns:mc="http://schemas.openxmlformats.org/markup-compatibility/2006">
              <mc:Choice xmlns:v="urn:schemas-microsoft-com:vml" Requires="v">
                <p:oleObj spid="_x0000_s23984" name="Equation" r:id="rId9" imgW="736560" imgH="393480" progId="Equation.DSMT4">
                  <p:embed/>
                </p:oleObj>
              </mc:Choice>
              <mc:Fallback>
                <p:oleObj name="Equation" r:id="rId9" imgW="736560" imgH="393480" progId="Equation.DSMT4">
                  <p:embed/>
                  <p:pic>
                    <p:nvPicPr>
                      <p:cNvPr id="169999" name="Object 15"/>
                      <p:cNvPicPr>
                        <a:picLocks noChangeAspect="1" noChangeArrowheads="1"/>
                      </p:cNvPicPr>
                      <p:nvPr/>
                    </p:nvPicPr>
                    <p:blipFill>
                      <a:blip r:embed="rId10"/>
                      <a:srcRect/>
                      <a:stretch>
                        <a:fillRect/>
                      </a:stretch>
                    </p:blipFill>
                    <p:spPr bwMode="auto">
                      <a:xfrm>
                        <a:off x="6515100" y="1748490"/>
                        <a:ext cx="1841400" cy="98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Rectangle 17">
            <a:extLst>
              <a:ext uri="{FF2B5EF4-FFF2-40B4-BE49-F238E27FC236}">
                <a16:creationId xmlns:a16="http://schemas.microsoft.com/office/drawing/2014/main" xmlns="" id="{33404D7C-AB22-471C-B17C-12C2191457E7}"/>
              </a:ext>
            </a:extLst>
          </p:cNvPr>
          <p:cNvSpPr>
            <a:spLocks noChangeArrowheads="1"/>
          </p:cNvSpPr>
          <p:nvPr/>
        </p:nvSpPr>
        <p:spPr bwMode="auto">
          <a:xfrm>
            <a:off x="4572000" y="3161391"/>
            <a:ext cx="2565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平动动能</a:t>
            </a:r>
          </a:p>
        </p:txBody>
      </p:sp>
      <p:graphicFrame>
        <p:nvGraphicFramePr>
          <p:cNvPr id="19" name="Object 18">
            <a:extLst>
              <a:ext uri="{FF2B5EF4-FFF2-40B4-BE49-F238E27FC236}">
                <a16:creationId xmlns:a16="http://schemas.microsoft.com/office/drawing/2014/main" xmlns="" id="{8BC6B2D0-E844-40B4-8FD7-BA161DEFBBBE}"/>
              </a:ext>
            </a:extLst>
          </p:cNvPr>
          <p:cNvGraphicFramePr>
            <a:graphicFrameLocks noChangeAspect="1"/>
          </p:cNvGraphicFramePr>
          <p:nvPr>
            <p:extLst>
              <p:ext uri="{D42A27DB-BD31-4B8C-83A1-F6EECF244321}">
                <p14:modId xmlns:p14="http://schemas.microsoft.com/office/powerpoint/2010/main" val="4219193874"/>
              </p:ext>
            </p:extLst>
          </p:nvPr>
        </p:nvGraphicFramePr>
        <p:xfrm>
          <a:off x="6534450" y="2994142"/>
          <a:ext cx="1904400" cy="983700"/>
        </p:xfrm>
        <a:graphic>
          <a:graphicData uri="http://schemas.openxmlformats.org/presentationml/2006/ole">
            <mc:AlternateContent xmlns:mc="http://schemas.openxmlformats.org/markup-compatibility/2006">
              <mc:Choice xmlns:v="urn:schemas-microsoft-com:vml" Requires="v">
                <p:oleObj spid="_x0000_s23985" name="Equation" r:id="rId11" imgW="761760" imgH="393480" progId="Equation.DSMT4">
                  <p:embed/>
                </p:oleObj>
              </mc:Choice>
              <mc:Fallback>
                <p:oleObj name="Equation" r:id="rId11" imgW="761760" imgH="393480" progId="Equation.DSMT4">
                  <p:embed/>
                  <p:pic>
                    <p:nvPicPr>
                      <p:cNvPr id="170002" name="Object 18"/>
                      <p:cNvPicPr>
                        <a:picLocks noChangeAspect="1" noChangeArrowheads="1"/>
                      </p:cNvPicPr>
                      <p:nvPr/>
                    </p:nvPicPr>
                    <p:blipFill>
                      <a:blip r:embed="rId12"/>
                      <a:srcRect/>
                      <a:stretch>
                        <a:fillRect/>
                      </a:stretch>
                    </p:blipFill>
                    <p:spPr bwMode="auto">
                      <a:xfrm>
                        <a:off x="6534450" y="2994142"/>
                        <a:ext cx="1904400" cy="98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 name="Rectangle 19">
            <a:extLst>
              <a:ext uri="{FF2B5EF4-FFF2-40B4-BE49-F238E27FC236}">
                <a16:creationId xmlns:a16="http://schemas.microsoft.com/office/drawing/2014/main" xmlns="" id="{FAE6AB06-0CC4-4752-86D7-55D682C52504}"/>
              </a:ext>
            </a:extLst>
          </p:cNvPr>
          <p:cNvSpPr>
            <a:spLocks noChangeArrowheads="1"/>
          </p:cNvSpPr>
          <p:nvPr/>
        </p:nvSpPr>
        <p:spPr bwMode="auto">
          <a:xfrm>
            <a:off x="50700" y="4427837"/>
            <a:ext cx="259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动能定理</a:t>
            </a:r>
          </a:p>
        </p:txBody>
      </p:sp>
      <p:graphicFrame>
        <p:nvGraphicFramePr>
          <p:cNvPr id="21" name="Object 20">
            <a:extLst>
              <a:ext uri="{FF2B5EF4-FFF2-40B4-BE49-F238E27FC236}">
                <a16:creationId xmlns:a16="http://schemas.microsoft.com/office/drawing/2014/main" xmlns="" id="{2A7488F1-F2DB-4508-971A-8F5200EEEFCA}"/>
              </a:ext>
            </a:extLst>
          </p:cNvPr>
          <p:cNvGraphicFramePr>
            <a:graphicFrameLocks noChangeAspect="1"/>
          </p:cNvGraphicFramePr>
          <p:nvPr>
            <p:extLst>
              <p:ext uri="{D42A27DB-BD31-4B8C-83A1-F6EECF244321}">
                <p14:modId xmlns:p14="http://schemas.microsoft.com/office/powerpoint/2010/main" val="500116581"/>
              </p:ext>
            </p:extLst>
          </p:nvPr>
        </p:nvGraphicFramePr>
        <p:xfrm>
          <a:off x="1035900" y="5189963"/>
          <a:ext cx="3078900" cy="983700"/>
        </p:xfrm>
        <a:graphic>
          <a:graphicData uri="http://schemas.openxmlformats.org/presentationml/2006/ole">
            <mc:AlternateContent xmlns:mc="http://schemas.openxmlformats.org/markup-compatibility/2006">
              <mc:Choice xmlns:v="urn:schemas-microsoft-com:vml" Requires="v">
                <p:oleObj spid="_x0000_s23986" name="Equation" r:id="rId13" imgW="1231560" imgH="393480" progId="Equation.DSMT4">
                  <p:embed/>
                </p:oleObj>
              </mc:Choice>
              <mc:Fallback>
                <p:oleObj name="Equation" r:id="rId13" imgW="1231560" imgH="393480" progId="Equation.DSMT4">
                  <p:embed/>
                  <p:pic>
                    <p:nvPicPr>
                      <p:cNvPr id="170004" name="Object 20"/>
                      <p:cNvPicPr>
                        <a:picLocks noChangeAspect="1" noChangeArrowheads="1"/>
                      </p:cNvPicPr>
                      <p:nvPr/>
                    </p:nvPicPr>
                    <p:blipFill>
                      <a:blip r:embed="rId14"/>
                      <a:srcRect/>
                      <a:stretch>
                        <a:fillRect/>
                      </a:stretch>
                    </p:blipFill>
                    <p:spPr bwMode="auto">
                      <a:xfrm>
                        <a:off x="1035900" y="5189963"/>
                        <a:ext cx="3078900" cy="98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21">
            <a:extLst>
              <a:ext uri="{FF2B5EF4-FFF2-40B4-BE49-F238E27FC236}">
                <a16:creationId xmlns:a16="http://schemas.microsoft.com/office/drawing/2014/main" xmlns="" id="{E08E9A49-9D35-43EF-835D-C757D16C82BC}"/>
              </a:ext>
            </a:extLst>
          </p:cNvPr>
          <p:cNvGraphicFramePr>
            <a:graphicFrameLocks noChangeAspect="1"/>
          </p:cNvGraphicFramePr>
          <p:nvPr>
            <p:extLst>
              <p:ext uri="{D42A27DB-BD31-4B8C-83A1-F6EECF244321}">
                <p14:modId xmlns:p14="http://schemas.microsoft.com/office/powerpoint/2010/main" val="1958616723"/>
              </p:ext>
            </p:extLst>
          </p:nvPr>
        </p:nvGraphicFramePr>
        <p:xfrm>
          <a:off x="5539953" y="5171170"/>
          <a:ext cx="3047400" cy="983700"/>
        </p:xfrm>
        <a:graphic>
          <a:graphicData uri="http://schemas.openxmlformats.org/presentationml/2006/ole">
            <mc:AlternateContent xmlns:mc="http://schemas.openxmlformats.org/markup-compatibility/2006">
              <mc:Choice xmlns:v="urn:schemas-microsoft-com:vml" Requires="v">
                <p:oleObj spid="_x0000_s23987" name="Equation" r:id="rId15" imgW="1218960" imgH="393480" progId="Equation.DSMT4">
                  <p:embed/>
                </p:oleObj>
              </mc:Choice>
              <mc:Fallback>
                <p:oleObj name="Equation" r:id="rId15" imgW="1218960" imgH="393480" progId="Equation.DSMT4">
                  <p:embed/>
                  <p:pic>
                    <p:nvPicPr>
                      <p:cNvPr id="170005" name="Object 21"/>
                      <p:cNvPicPr>
                        <a:picLocks noChangeAspect="1" noChangeArrowheads="1"/>
                      </p:cNvPicPr>
                      <p:nvPr/>
                    </p:nvPicPr>
                    <p:blipFill>
                      <a:blip r:embed="rId16"/>
                      <a:srcRect/>
                      <a:stretch>
                        <a:fillRect/>
                      </a:stretch>
                    </p:blipFill>
                    <p:spPr bwMode="auto">
                      <a:xfrm>
                        <a:off x="5539953" y="5171170"/>
                        <a:ext cx="3047400" cy="98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 name="Rectangle 22">
            <a:extLst>
              <a:ext uri="{FF2B5EF4-FFF2-40B4-BE49-F238E27FC236}">
                <a16:creationId xmlns:a16="http://schemas.microsoft.com/office/drawing/2014/main" xmlns="" id="{6E9707F8-696D-4E32-84AF-707C1D07106A}"/>
              </a:ext>
            </a:extLst>
          </p:cNvPr>
          <p:cNvSpPr>
            <a:spLocks noChangeArrowheads="1"/>
          </p:cNvSpPr>
          <p:nvPr/>
        </p:nvSpPr>
        <p:spPr bwMode="auto">
          <a:xfrm>
            <a:off x="4572000" y="4427837"/>
            <a:ext cx="30353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转动动能定理</a:t>
            </a:r>
          </a:p>
        </p:txBody>
      </p:sp>
    </p:spTree>
    <p:extLst>
      <p:ext uri="{BB962C8B-B14F-4D97-AF65-F5344CB8AC3E}">
        <p14:creationId xmlns:p14="http://schemas.microsoft.com/office/powerpoint/2010/main" val="200903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4">
            <a:extLst>
              <a:ext uri="{FF2B5EF4-FFF2-40B4-BE49-F238E27FC236}">
                <a16:creationId xmlns:a16="http://schemas.microsoft.com/office/drawing/2014/main" xmlns="" id="{6E5DB841-3551-4FFE-94E4-B0D78D17ACC4}"/>
              </a:ext>
            </a:extLst>
          </p:cNvPr>
          <p:cNvSpPr>
            <a:spLocks noChangeShapeType="1"/>
          </p:cNvSpPr>
          <p:nvPr/>
        </p:nvSpPr>
        <p:spPr bwMode="auto">
          <a:xfrm>
            <a:off x="4495800" y="0"/>
            <a:ext cx="0" cy="6858000"/>
          </a:xfrm>
          <a:prstGeom prst="line">
            <a:avLst/>
          </a:prstGeom>
          <a:noFill/>
          <a:ln w="9525">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200">
              <a:solidFill>
                <a:srgbClr val="0000FF"/>
              </a:solidFill>
              <a:latin typeface="华文楷体" panose="02010600040101010101" pitchFamily="2" charset="-122"/>
              <a:ea typeface="华文楷体" panose="02010600040101010101" pitchFamily="2" charset="-122"/>
            </a:endParaRPr>
          </a:p>
        </p:txBody>
      </p:sp>
      <p:sp>
        <p:nvSpPr>
          <p:cNvPr id="7" name="Rectangle 5">
            <a:extLst>
              <a:ext uri="{FF2B5EF4-FFF2-40B4-BE49-F238E27FC236}">
                <a16:creationId xmlns:a16="http://schemas.microsoft.com/office/drawing/2014/main" xmlns="" id="{40BA413E-8188-4A93-BB4C-5262925F3DB3}"/>
              </a:ext>
            </a:extLst>
          </p:cNvPr>
          <p:cNvSpPr>
            <a:spLocks noChangeArrowheads="1"/>
          </p:cNvSpPr>
          <p:nvPr/>
        </p:nvSpPr>
        <p:spPr bwMode="auto">
          <a:xfrm>
            <a:off x="990600" y="71175"/>
            <a:ext cx="274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质点一维运动</a:t>
            </a:r>
          </a:p>
        </p:txBody>
      </p:sp>
      <p:sp>
        <p:nvSpPr>
          <p:cNvPr id="8" name="Rectangle 6">
            <a:extLst>
              <a:ext uri="{FF2B5EF4-FFF2-40B4-BE49-F238E27FC236}">
                <a16:creationId xmlns:a16="http://schemas.microsoft.com/office/drawing/2014/main" xmlns="" id="{B63ADA36-BA1A-4404-87B2-0919B145F313}"/>
              </a:ext>
            </a:extLst>
          </p:cNvPr>
          <p:cNvSpPr>
            <a:spLocks noChangeArrowheads="1"/>
          </p:cNvSpPr>
          <p:nvPr/>
        </p:nvSpPr>
        <p:spPr bwMode="auto">
          <a:xfrm>
            <a:off x="5181600" y="60225"/>
            <a:ext cx="2667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刚体定轴转动</a:t>
            </a:r>
          </a:p>
        </p:txBody>
      </p:sp>
      <p:sp>
        <p:nvSpPr>
          <p:cNvPr id="9" name="Line 7">
            <a:extLst>
              <a:ext uri="{FF2B5EF4-FFF2-40B4-BE49-F238E27FC236}">
                <a16:creationId xmlns:a16="http://schemas.microsoft.com/office/drawing/2014/main" xmlns="" id="{1DDB0412-29A4-472E-AEC8-A39F2F7E2C19}"/>
              </a:ext>
            </a:extLst>
          </p:cNvPr>
          <p:cNvSpPr>
            <a:spLocks noChangeShapeType="1"/>
          </p:cNvSpPr>
          <p:nvPr/>
        </p:nvSpPr>
        <p:spPr bwMode="auto">
          <a:xfrm>
            <a:off x="0" y="692182"/>
            <a:ext cx="9144000" cy="0"/>
          </a:xfrm>
          <a:prstGeom prst="line">
            <a:avLst/>
          </a:prstGeom>
          <a:noFill/>
          <a:ln w="9525">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200">
              <a:solidFill>
                <a:srgbClr val="0000FF"/>
              </a:solidFill>
              <a:latin typeface="华文楷体" panose="02010600040101010101" pitchFamily="2" charset="-122"/>
              <a:ea typeface="华文楷体" panose="02010600040101010101" pitchFamily="2" charset="-122"/>
            </a:endParaRPr>
          </a:p>
        </p:txBody>
      </p:sp>
      <p:sp>
        <p:nvSpPr>
          <p:cNvPr id="10" name="Text Box 23">
            <a:extLst>
              <a:ext uri="{FF2B5EF4-FFF2-40B4-BE49-F238E27FC236}">
                <a16:creationId xmlns:a16="http://schemas.microsoft.com/office/drawing/2014/main" xmlns="" id="{F22802E6-562A-402A-A18B-693A57C817C6}"/>
              </a:ext>
            </a:extLst>
          </p:cNvPr>
          <p:cNvSpPr txBox="1">
            <a:spLocks noChangeArrowheads="1"/>
          </p:cNvSpPr>
          <p:nvPr/>
        </p:nvSpPr>
        <p:spPr bwMode="auto">
          <a:xfrm>
            <a:off x="125936" y="901700"/>
            <a:ext cx="2057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重力势能</a:t>
            </a:r>
          </a:p>
        </p:txBody>
      </p:sp>
      <p:graphicFrame>
        <p:nvGraphicFramePr>
          <p:cNvPr id="11" name="Object 24">
            <a:extLst>
              <a:ext uri="{FF2B5EF4-FFF2-40B4-BE49-F238E27FC236}">
                <a16:creationId xmlns:a16="http://schemas.microsoft.com/office/drawing/2014/main" xmlns="" id="{3F97C520-4F1B-430B-9104-A64C27736379}"/>
              </a:ext>
            </a:extLst>
          </p:cNvPr>
          <p:cNvGraphicFramePr>
            <a:graphicFrameLocks noChangeAspect="1"/>
          </p:cNvGraphicFramePr>
          <p:nvPr>
            <p:extLst>
              <p:ext uri="{D42A27DB-BD31-4B8C-83A1-F6EECF244321}">
                <p14:modId xmlns:p14="http://schemas.microsoft.com/office/powerpoint/2010/main" val="1077576587"/>
              </p:ext>
            </p:extLst>
          </p:nvPr>
        </p:nvGraphicFramePr>
        <p:xfrm>
          <a:off x="1860750" y="1549400"/>
          <a:ext cx="825300" cy="507600"/>
        </p:xfrm>
        <a:graphic>
          <a:graphicData uri="http://schemas.openxmlformats.org/presentationml/2006/ole">
            <mc:AlternateContent xmlns:mc="http://schemas.openxmlformats.org/markup-compatibility/2006">
              <mc:Choice xmlns:v="urn:schemas-microsoft-com:vml" Requires="v">
                <p:oleObj spid="_x0000_s24944" name="Equation" r:id="rId3" imgW="330120" imgH="203040" progId="Equation.DSMT4">
                  <p:embed/>
                </p:oleObj>
              </mc:Choice>
              <mc:Fallback>
                <p:oleObj name="Equation" r:id="rId3" imgW="330120" imgH="203040" progId="Equation.DSMT4">
                  <p:embed/>
                  <p:pic>
                    <p:nvPicPr>
                      <p:cNvPr id="237592" name="Object 24"/>
                      <p:cNvPicPr>
                        <a:picLocks noChangeAspect="1" noChangeArrowheads="1"/>
                      </p:cNvPicPr>
                      <p:nvPr/>
                    </p:nvPicPr>
                    <p:blipFill>
                      <a:blip r:embed="rId4"/>
                      <a:srcRect/>
                      <a:stretch>
                        <a:fillRect/>
                      </a:stretch>
                    </p:blipFill>
                    <p:spPr bwMode="auto">
                      <a:xfrm>
                        <a:off x="1860750" y="1549400"/>
                        <a:ext cx="825300" cy="50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Rectangle 25">
            <a:extLst>
              <a:ext uri="{FF2B5EF4-FFF2-40B4-BE49-F238E27FC236}">
                <a16:creationId xmlns:a16="http://schemas.microsoft.com/office/drawing/2014/main" xmlns="" id="{B4EB2AA0-583B-45D0-B1CD-F6FEC2EE2358}"/>
              </a:ext>
            </a:extLst>
          </p:cNvPr>
          <p:cNvSpPr>
            <a:spLocks noChangeArrowheads="1"/>
          </p:cNvSpPr>
          <p:nvPr/>
        </p:nvSpPr>
        <p:spPr bwMode="auto">
          <a:xfrm>
            <a:off x="4641850" y="901700"/>
            <a:ext cx="18161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重力势能</a:t>
            </a:r>
          </a:p>
        </p:txBody>
      </p:sp>
      <p:graphicFrame>
        <p:nvGraphicFramePr>
          <p:cNvPr id="13" name="Object 26">
            <a:extLst>
              <a:ext uri="{FF2B5EF4-FFF2-40B4-BE49-F238E27FC236}">
                <a16:creationId xmlns:a16="http://schemas.microsoft.com/office/drawing/2014/main" xmlns="" id="{697DBB8C-CF07-4476-8CE4-BCA2708F137B}"/>
              </a:ext>
            </a:extLst>
          </p:cNvPr>
          <p:cNvGraphicFramePr>
            <a:graphicFrameLocks noChangeAspect="1"/>
          </p:cNvGraphicFramePr>
          <p:nvPr>
            <p:extLst>
              <p:ext uri="{D42A27DB-BD31-4B8C-83A1-F6EECF244321}">
                <p14:modId xmlns:p14="http://schemas.microsoft.com/office/powerpoint/2010/main" val="2695291693"/>
              </p:ext>
            </p:extLst>
          </p:nvPr>
        </p:nvGraphicFramePr>
        <p:xfrm>
          <a:off x="6299550" y="1535748"/>
          <a:ext cx="983700" cy="571500"/>
        </p:xfrm>
        <a:graphic>
          <a:graphicData uri="http://schemas.openxmlformats.org/presentationml/2006/ole">
            <mc:AlternateContent xmlns:mc="http://schemas.openxmlformats.org/markup-compatibility/2006">
              <mc:Choice xmlns:v="urn:schemas-microsoft-com:vml" Requires="v">
                <p:oleObj spid="_x0000_s24945" name="Equation" r:id="rId5" imgW="393480" imgH="228600" progId="Equation.DSMT4">
                  <p:embed/>
                </p:oleObj>
              </mc:Choice>
              <mc:Fallback>
                <p:oleObj name="Equation" r:id="rId5" imgW="393480" imgH="228600" progId="Equation.DSMT4">
                  <p:embed/>
                  <p:pic>
                    <p:nvPicPr>
                      <p:cNvPr id="237594" name="Object 26"/>
                      <p:cNvPicPr>
                        <a:picLocks noChangeAspect="1" noChangeArrowheads="1"/>
                      </p:cNvPicPr>
                      <p:nvPr/>
                    </p:nvPicPr>
                    <p:blipFill>
                      <a:blip r:embed="rId6"/>
                      <a:srcRect/>
                      <a:stretch>
                        <a:fillRect/>
                      </a:stretch>
                    </p:blipFill>
                    <p:spPr bwMode="auto">
                      <a:xfrm>
                        <a:off x="6299550" y="1535748"/>
                        <a:ext cx="9837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Text Box 27">
            <a:extLst>
              <a:ext uri="{FF2B5EF4-FFF2-40B4-BE49-F238E27FC236}">
                <a16:creationId xmlns:a16="http://schemas.microsoft.com/office/drawing/2014/main" xmlns="" id="{644F183E-EBD9-43CF-80F5-48095B460D1E}"/>
              </a:ext>
            </a:extLst>
          </p:cNvPr>
          <p:cNvSpPr txBox="1">
            <a:spLocks noChangeArrowheads="1"/>
          </p:cNvSpPr>
          <p:nvPr/>
        </p:nvSpPr>
        <p:spPr bwMode="auto">
          <a:xfrm>
            <a:off x="125936" y="2453619"/>
            <a:ext cx="3733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机械能守恒定律</a:t>
            </a:r>
          </a:p>
        </p:txBody>
      </p:sp>
      <p:graphicFrame>
        <p:nvGraphicFramePr>
          <p:cNvPr id="15" name="Object 28">
            <a:extLst>
              <a:ext uri="{FF2B5EF4-FFF2-40B4-BE49-F238E27FC236}">
                <a16:creationId xmlns:a16="http://schemas.microsoft.com/office/drawing/2014/main" xmlns="" id="{E453FB01-DAA5-4AE7-A122-DA51A2C24399}"/>
              </a:ext>
            </a:extLst>
          </p:cNvPr>
          <p:cNvGraphicFramePr>
            <a:graphicFrameLocks noChangeAspect="1"/>
          </p:cNvGraphicFramePr>
          <p:nvPr>
            <p:extLst>
              <p:ext uri="{D42A27DB-BD31-4B8C-83A1-F6EECF244321}">
                <p14:modId xmlns:p14="http://schemas.microsoft.com/office/powerpoint/2010/main" val="3113632024"/>
              </p:ext>
            </p:extLst>
          </p:nvPr>
        </p:nvGraphicFramePr>
        <p:xfrm>
          <a:off x="917700" y="3459413"/>
          <a:ext cx="2889000" cy="603000"/>
        </p:xfrm>
        <a:graphic>
          <a:graphicData uri="http://schemas.openxmlformats.org/presentationml/2006/ole">
            <mc:AlternateContent xmlns:mc="http://schemas.openxmlformats.org/markup-compatibility/2006">
              <mc:Choice xmlns:v="urn:schemas-microsoft-com:vml" Requires="v">
                <p:oleObj spid="_x0000_s24946" name="Equation" r:id="rId7" imgW="1155600" imgH="241200" progId="Equation.DSMT4">
                  <p:embed/>
                </p:oleObj>
              </mc:Choice>
              <mc:Fallback>
                <p:oleObj name="Equation" r:id="rId7" imgW="1155600" imgH="241200" progId="Equation.DSMT4">
                  <p:embed/>
                  <p:pic>
                    <p:nvPicPr>
                      <p:cNvPr id="237596" name="Object 28"/>
                      <p:cNvPicPr>
                        <a:picLocks noChangeAspect="1" noChangeArrowheads="1"/>
                      </p:cNvPicPr>
                      <p:nvPr/>
                    </p:nvPicPr>
                    <p:blipFill>
                      <a:blip r:embed="rId8"/>
                      <a:srcRect/>
                      <a:stretch>
                        <a:fillRect/>
                      </a:stretch>
                    </p:blipFill>
                    <p:spPr bwMode="auto">
                      <a:xfrm>
                        <a:off x="917700" y="3459413"/>
                        <a:ext cx="2889000" cy="60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ct 29">
            <a:extLst>
              <a:ext uri="{FF2B5EF4-FFF2-40B4-BE49-F238E27FC236}">
                <a16:creationId xmlns:a16="http://schemas.microsoft.com/office/drawing/2014/main" xmlns="" id="{AFD01505-0E41-4F4A-BB0D-2338BE64F72D}"/>
              </a:ext>
            </a:extLst>
          </p:cNvPr>
          <p:cNvGraphicFramePr>
            <a:graphicFrameLocks noChangeAspect="1"/>
          </p:cNvGraphicFramePr>
          <p:nvPr>
            <p:extLst>
              <p:ext uri="{D42A27DB-BD31-4B8C-83A1-F6EECF244321}">
                <p14:modId xmlns:p14="http://schemas.microsoft.com/office/powerpoint/2010/main" val="1564027869"/>
              </p:ext>
            </p:extLst>
          </p:nvPr>
        </p:nvGraphicFramePr>
        <p:xfrm>
          <a:off x="924300" y="4304882"/>
          <a:ext cx="2698200" cy="603000"/>
        </p:xfrm>
        <a:graphic>
          <a:graphicData uri="http://schemas.openxmlformats.org/presentationml/2006/ole">
            <mc:AlternateContent xmlns:mc="http://schemas.openxmlformats.org/markup-compatibility/2006">
              <mc:Choice xmlns:v="urn:schemas-microsoft-com:vml" Requires="v">
                <p:oleObj spid="_x0000_s24947" name="Equation" r:id="rId9" imgW="1079280" imgH="241200" progId="Equation.DSMT4">
                  <p:embed/>
                </p:oleObj>
              </mc:Choice>
              <mc:Fallback>
                <p:oleObj name="Equation" r:id="rId9" imgW="1079280" imgH="241200" progId="Equation.DSMT4">
                  <p:embed/>
                  <p:pic>
                    <p:nvPicPr>
                      <p:cNvPr id="237597" name="Object 29"/>
                      <p:cNvPicPr>
                        <a:picLocks noChangeAspect="1" noChangeArrowheads="1"/>
                      </p:cNvPicPr>
                      <p:nvPr/>
                    </p:nvPicPr>
                    <p:blipFill>
                      <a:blip r:embed="rId10"/>
                      <a:srcRect/>
                      <a:stretch>
                        <a:fillRect/>
                      </a:stretch>
                    </p:blipFill>
                    <p:spPr bwMode="auto">
                      <a:xfrm>
                        <a:off x="924300" y="4304882"/>
                        <a:ext cx="2698200" cy="60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Rectangle 31">
            <a:extLst>
              <a:ext uri="{FF2B5EF4-FFF2-40B4-BE49-F238E27FC236}">
                <a16:creationId xmlns:a16="http://schemas.microsoft.com/office/drawing/2014/main" xmlns="" id="{79B08363-881C-42E5-BA47-3C3F1867702A}"/>
              </a:ext>
            </a:extLst>
          </p:cNvPr>
          <p:cNvSpPr>
            <a:spLocks noChangeArrowheads="1"/>
          </p:cNvSpPr>
          <p:nvPr/>
        </p:nvSpPr>
        <p:spPr bwMode="auto">
          <a:xfrm>
            <a:off x="4699350" y="2505392"/>
            <a:ext cx="3200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0000FF"/>
                </a:solidFill>
                <a:latin typeface="华文楷体" panose="02010600040101010101" pitchFamily="2" charset="-122"/>
                <a:ea typeface="华文楷体" panose="02010600040101010101" pitchFamily="2" charset="-122"/>
              </a:rPr>
              <a:t>机械能守恒定律</a:t>
            </a:r>
          </a:p>
        </p:txBody>
      </p:sp>
      <p:sp>
        <p:nvSpPr>
          <p:cNvPr id="20" name="日期占位符 19">
            <a:extLst>
              <a:ext uri="{FF2B5EF4-FFF2-40B4-BE49-F238E27FC236}">
                <a16:creationId xmlns:a16="http://schemas.microsoft.com/office/drawing/2014/main" xmlns="" id="{FAFCD2D8-E124-4B60-9F22-9FE6041D3D93}"/>
              </a:ext>
            </a:extLst>
          </p:cNvPr>
          <p:cNvSpPr>
            <a:spLocks noGrp="1"/>
          </p:cNvSpPr>
          <p:nvPr>
            <p:ph type="dt" sz="half" idx="10"/>
          </p:nvPr>
        </p:nvSpPr>
        <p:spPr/>
        <p:txBody>
          <a:bodyPr/>
          <a:lstStyle/>
          <a:p>
            <a:fld id="{B4A4EA4F-06D0-4233-BDE4-3B4C8B31DC89}" type="datetime1">
              <a:rPr lang="zh-CN" altLang="en-US" smtClean="0"/>
              <a:t>2021-2-20</a:t>
            </a:fld>
            <a:endParaRPr lang="zh-CN" altLang="en-US"/>
          </a:p>
        </p:txBody>
      </p:sp>
      <p:sp>
        <p:nvSpPr>
          <p:cNvPr id="21" name="灯片编号占位符 20">
            <a:extLst>
              <a:ext uri="{FF2B5EF4-FFF2-40B4-BE49-F238E27FC236}">
                <a16:creationId xmlns:a16="http://schemas.microsoft.com/office/drawing/2014/main" xmlns="" id="{8EFB77DE-E6F5-4310-AA6D-C06ACF650F65}"/>
              </a:ext>
            </a:extLst>
          </p:cNvPr>
          <p:cNvSpPr>
            <a:spLocks noGrp="1"/>
          </p:cNvSpPr>
          <p:nvPr>
            <p:ph type="sldNum" sz="quarter" idx="12"/>
          </p:nvPr>
        </p:nvSpPr>
        <p:spPr/>
        <p:txBody>
          <a:bodyPr/>
          <a:lstStyle/>
          <a:p>
            <a:fld id="{0E81DA72-FED3-491C-8B54-9DCADA948234}" type="slidenum">
              <a:rPr lang="zh-CN" altLang="en-US" smtClean="0"/>
              <a:t>31</a:t>
            </a:fld>
            <a:endParaRPr lang="zh-CN" altLang="en-US"/>
          </a:p>
        </p:txBody>
      </p:sp>
      <p:graphicFrame>
        <p:nvGraphicFramePr>
          <p:cNvPr id="22" name="Object 28">
            <a:extLst>
              <a:ext uri="{FF2B5EF4-FFF2-40B4-BE49-F238E27FC236}">
                <a16:creationId xmlns:a16="http://schemas.microsoft.com/office/drawing/2014/main" xmlns="" id="{56FD8665-ED94-4F40-977C-DADECD0898C2}"/>
              </a:ext>
            </a:extLst>
          </p:cNvPr>
          <p:cNvGraphicFramePr>
            <a:graphicFrameLocks noChangeAspect="1"/>
          </p:cNvGraphicFramePr>
          <p:nvPr>
            <p:extLst>
              <p:ext uri="{D42A27DB-BD31-4B8C-83A1-F6EECF244321}">
                <p14:modId xmlns:p14="http://schemas.microsoft.com/office/powerpoint/2010/main" val="2439672696"/>
              </p:ext>
            </p:extLst>
          </p:nvPr>
        </p:nvGraphicFramePr>
        <p:xfrm>
          <a:off x="6189663" y="3459163"/>
          <a:ext cx="1585912" cy="603250"/>
        </p:xfrm>
        <a:graphic>
          <a:graphicData uri="http://schemas.openxmlformats.org/presentationml/2006/ole">
            <mc:AlternateContent xmlns:mc="http://schemas.openxmlformats.org/markup-compatibility/2006">
              <mc:Choice xmlns:v="urn:schemas-microsoft-com:vml" Requires="v">
                <p:oleObj spid="_x0000_s24948" name="Equation" r:id="rId11" imgW="634680" imgH="241200" progId="Equation.DSMT4">
                  <p:embed/>
                </p:oleObj>
              </mc:Choice>
              <mc:Fallback>
                <p:oleObj name="Equation" r:id="rId11" imgW="634680" imgH="241200" progId="Equation.DSMT4">
                  <p:embed/>
                  <p:pic>
                    <p:nvPicPr>
                      <p:cNvPr id="15" name="Object 28">
                        <a:extLst>
                          <a:ext uri="{FF2B5EF4-FFF2-40B4-BE49-F238E27FC236}">
                            <a16:creationId xmlns:a16="http://schemas.microsoft.com/office/drawing/2014/main" xmlns="" id="{E453FB01-DAA5-4AE7-A122-DA51A2C24399}"/>
                          </a:ext>
                        </a:extLst>
                      </p:cNvPr>
                      <p:cNvPicPr>
                        <a:picLocks noChangeAspect="1" noChangeArrowheads="1"/>
                      </p:cNvPicPr>
                      <p:nvPr/>
                    </p:nvPicPr>
                    <p:blipFill>
                      <a:blip r:embed="rId12"/>
                      <a:srcRect/>
                      <a:stretch>
                        <a:fillRect/>
                      </a:stretch>
                    </p:blipFill>
                    <p:spPr bwMode="auto">
                      <a:xfrm>
                        <a:off x="6189663" y="3459163"/>
                        <a:ext cx="1585912" cy="603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 name="Object 29">
            <a:extLst>
              <a:ext uri="{FF2B5EF4-FFF2-40B4-BE49-F238E27FC236}">
                <a16:creationId xmlns:a16="http://schemas.microsoft.com/office/drawing/2014/main" xmlns="" id="{E8BB06BE-FB03-4E07-8E11-A69C88A2A6EE}"/>
              </a:ext>
            </a:extLst>
          </p:cNvPr>
          <p:cNvGraphicFramePr>
            <a:graphicFrameLocks noChangeAspect="1"/>
          </p:cNvGraphicFramePr>
          <p:nvPr>
            <p:extLst>
              <p:ext uri="{D42A27DB-BD31-4B8C-83A1-F6EECF244321}">
                <p14:modId xmlns:p14="http://schemas.microsoft.com/office/powerpoint/2010/main" val="919963509"/>
              </p:ext>
            </p:extLst>
          </p:nvPr>
        </p:nvGraphicFramePr>
        <p:xfrm>
          <a:off x="5544667" y="4304882"/>
          <a:ext cx="2698200" cy="603000"/>
        </p:xfrm>
        <a:graphic>
          <a:graphicData uri="http://schemas.openxmlformats.org/presentationml/2006/ole">
            <mc:AlternateContent xmlns:mc="http://schemas.openxmlformats.org/markup-compatibility/2006">
              <mc:Choice xmlns:v="urn:schemas-microsoft-com:vml" Requires="v">
                <p:oleObj spid="_x0000_s24949" name="Equation" r:id="rId13" imgW="1079280" imgH="241200" progId="Equation.DSMT4">
                  <p:embed/>
                </p:oleObj>
              </mc:Choice>
              <mc:Fallback>
                <p:oleObj name="Equation" r:id="rId13" imgW="1079280" imgH="241200" progId="Equation.DSMT4">
                  <p:embed/>
                  <p:pic>
                    <p:nvPicPr>
                      <p:cNvPr id="16" name="Object 29">
                        <a:extLst>
                          <a:ext uri="{FF2B5EF4-FFF2-40B4-BE49-F238E27FC236}">
                            <a16:creationId xmlns:a16="http://schemas.microsoft.com/office/drawing/2014/main" xmlns="" id="{AFD01505-0E41-4F4A-BB0D-2338BE64F72D}"/>
                          </a:ext>
                        </a:extLst>
                      </p:cNvPr>
                      <p:cNvPicPr>
                        <a:picLocks noChangeAspect="1" noChangeArrowheads="1"/>
                      </p:cNvPicPr>
                      <p:nvPr/>
                    </p:nvPicPr>
                    <p:blipFill>
                      <a:blip r:embed="rId10"/>
                      <a:srcRect/>
                      <a:stretch>
                        <a:fillRect/>
                      </a:stretch>
                    </p:blipFill>
                    <p:spPr bwMode="auto">
                      <a:xfrm>
                        <a:off x="5544667" y="4304882"/>
                        <a:ext cx="2698200" cy="60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32161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
          <p:cNvSpPr txBox="1">
            <a:spLocks noGrp="1" noChangeArrowheads="1"/>
          </p:cNvSpPr>
          <p:nvPr>
            <p:ph type="title"/>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p>
            <a:pPr>
              <a:spcBef>
                <a:spcPct val="5000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§4.5</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  刚体的平面平行运动</a:t>
            </a:r>
          </a:p>
        </p:txBody>
      </p:sp>
      <p:sp>
        <p:nvSpPr>
          <p:cNvPr id="6" name="灯片编号占位符 5"/>
          <p:cNvSpPr>
            <a:spLocks noGrp="1"/>
          </p:cNvSpPr>
          <p:nvPr>
            <p:ph type="sldNum" sz="quarter" idx="12"/>
          </p:nvPr>
        </p:nvSpPr>
        <p:spPr/>
        <p:txBody>
          <a:bodyPr/>
          <a:lstStyle/>
          <a:p>
            <a:fld id="{0E81DA72-FED3-491C-8B54-9DCADA948234}" type="slidenum">
              <a:rPr lang="zh-CN" altLang="en-US" smtClean="0"/>
              <a:t>4</a:t>
            </a:fld>
            <a:endParaRPr lang="zh-CN" altLang="en-US"/>
          </a:p>
        </p:txBody>
      </p:sp>
      <p:sp>
        <p:nvSpPr>
          <p:cNvPr id="7" name="日期占位符 6"/>
          <p:cNvSpPr>
            <a:spLocks noGrp="1"/>
          </p:cNvSpPr>
          <p:nvPr>
            <p:ph type="dt" sz="half" idx="10"/>
          </p:nvPr>
        </p:nvSpPr>
        <p:spPr/>
        <p:txBody>
          <a:bodyPr/>
          <a:lstStyle/>
          <a:p>
            <a:fld id="{8D14816F-7A72-411A-8443-C62D56AFB898}" type="datetime1">
              <a:rPr lang="zh-CN" altLang="en-US" smtClean="0"/>
              <a:t>2021-2-20</a:t>
            </a:fld>
            <a:endParaRPr lang="zh-CN" altLang="en-US"/>
          </a:p>
        </p:txBody>
      </p:sp>
      <p:sp>
        <p:nvSpPr>
          <p:cNvPr id="8" name="Text Box 8">
            <a:extLst>
              <a:ext uri="{FF2B5EF4-FFF2-40B4-BE49-F238E27FC236}">
                <a16:creationId xmlns:a16="http://schemas.microsoft.com/office/drawing/2014/main" xmlns="" id="{E84C66FE-14E3-4994-BC8D-75D23D9ED987}"/>
              </a:ext>
            </a:extLst>
          </p:cNvPr>
          <p:cNvSpPr txBox="1">
            <a:spLocks noChangeArrowheads="1"/>
          </p:cNvSpPr>
          <p:nvPr/>
        </p:nvSpPr>
        <p:spPr bwMode="auto">
          <a:xfrm>
            <a:off x="514350" y="1416092"/>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4.5.1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刚体的一般运动</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9" name="Text Box 6">
            <a:extLst>
              <a:ext uri="{FF2B5EF4-FFF2-40B4-BE49-F238E27FC236}">
                <a16:creationId xmlns:a16="http://schemas.microsoft.com/office/drawing/2014/main" xmlns="" id="{C8EDC273-998E-4684-9CCF-368A9E636248}"/>
              </a:ext>
            </a:extLst>
          </p:cNvPr>
          <p:cNvSpPr txBox="1">
            <a:spLocks noChangeArrowheads="1"/>
          </p:cNvSpPr>
          <p:nvPr/>
        </p:nvSpPr>
        <p:spPr bwMode="auto">
          <a:xfrm>
            <a:off x="520212" y="1961406"/>
            <a:ext cx="8135058" cy="5801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120000"/>
              </a:lnSpc>
            </a:pPr>
            <a:r>
              <a:rPr kumimoji="1" lang="zh-CN" altLang="en-US" sz="2800" b="1" dirty="0">
                <a:latin typeface="华文楷体" panose="02010600040101010101" pitchFamily="2" charset="-122"/>
                <a:ea typeface="华文楷体" panose="02010600040101010101" pitchFamily="2" charset="-122"/>
              </a:rPr>
              <a:t>刚体的一般运动都可以归结为</a:t>
            </a:r>
            <a:r>
              <a:rPr kumimoji="1" lang="zh-CN" altLang="en-US" sz="2800" b="1" dirty="0">
                <a:solidFill>
                  <a:srgbClr val="0000FF"/>
                </a:solidFill>
                <a:latin typeface="华文楷体" panose="02010600040101010101" pitchFamily="2" charset="-122"/>
                <a:ea typeface="华文楷体" panose="02010600040101010101" pitchFamily="2" charset="-122"/>
              </a:rPr>
              <a:t>平动</a:t>
            </a:r>
            <a:r>
              <a:rPr kumimoji="1" lang="zh-CN" altLang="en-US" sz="2800" b="1" dirty="0">
                <a:latin typeface="华文楷体" panose="02010600040101010101" pitchFamily="2" charset="-122"/>
                <a:ea typeface="华文楷体" panose="02010600040101010101" pitchFamily="2" charset="-122"/>
              </a:rPr>
              <a:t>和</a:t>
            </a:r>
            <a:r>
              <a:rPr kumimoji="1" lang="zh-CN" altLang="en-US" sz="2800" b="1" dirty="0">
                <a:solidFill>
                  <a:srgbClr val="0000FF"/>
                </a:solidFill>
                <a:latin typeface="华文楷体" panose="02010600040101010101" pitchFamily="2" charset="-122"/>
                <a:ea typeface="华文楷体" panose="02010600040101010101" pitchFamily="2" charset="-122"/>
              </a:rPr>
              <a:t>转动</a:t>
            </a:r>
            <a:r>
              <a:rPr kumimoji="1" lang="zh-CN" altLang="en-US" sz="2800" b="1" dirty="0">
                <a:latin typeface="华文楷体" panose="02010600040101010101" pitchFamily="2" charset="-122"/>
                <a:ea typeface="华文楷体" panose="02010600040101010101" pitchFamily="2" charset="-122"/>
              </a:rPr>
              <a:t>的合成。</a:t>
            </a:r>
          </a:p>
        </p:txBody>
      </p:sp>
      <p:grpSp>
        <p:nvGrpSpPr>
          <p:cNvPr id="10" name="Group 7">
            <a:extLst>
              <a:ext uri="{FF2B5EF4-FFF2-40B4-BE49-F238E27FC236}">
                <a16:creationId xmlns:a16="http://schemas.microsoft.com/office/drawing/2014/main" xmlns="" id="{1B3955DC-FBE9-43AD-8B46-E17CCBF90766}"/>
              </a:ext>
            </a:extLst>
          </p:cNvPr>
          <p:cNvGrpSpPr>
            <a:grpSpLocks/>
          </p:cNvGrpSpPr>
          <p:nvPr/>
        </p:nvGrpSpPr>
        <p:grpSpPr bwMode="auto">
          <a:xfrm>
            <a:off x="1283639" y="2691985"/>
            <a:ext cx="1855358" cy="1833292"/>
            <a:chOff x="1300" y="1530"/>
            <a:chExt cx="906" cy="1074"/>
          </a:xfrm>
        </p:grpSpPr>
        <p:sp>
          <p:nvSpPr>
            <p:cNvPr id="11" name="Text Box 8">
              <a:extLst>
                <a:ext uri="{FF2B5EF4-FFF2-40B4-BE49-F238E27FC236}">
                  <a16:creationId xmlns:a16="http://schemas.microsoft.com/office/drawing/2014/main" xmlns="" id="{5B6136EF-CBC3-4C52-9370-6062B7D08E3C}"/>
                </a:ext>
              </a:extLst>
            </p:cNvPr>
            <p:cNvSpPr txBox="1">
              <a:spLocks noChangeArrowheads="1"/>
            </p:cNvSpPr>
            <p:nvPr/>
          </p:nvSpPr>
          <p:spPr bwMode="auto">
            <a:xfrm>
              <a:off x="1300" y="1643"/>
              <a:ext cx="190" cy="2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en-US" altLang="zh-CN" sz="2400" b="1" i="1" dirty="0">
                  <a:latin typeface="Times New Roman" pitchFamily="18" charset="0"/>
                </a:rPr>
                <a:t>A</a:t>
              </a:r>
              <a:endParaRPr kumimoji="1" lang="en-US" altLang="zh-CN" sz="2400" b="1" dirty="0">
                <a:latin typeface="Times New Roman" pitchFamily="18" charset="0"/>
              </a:endParaRPr>
            </a:p>
          </p:txBody>
        </p:sp>
        <p:sp>
          <p:nvSpPr>
            <p:cNvPr id="12" name="Text Box 9">
              <a:extLst>
                <a:ext uri="{FF2B5EF4-FFF2-40B4-BE49-F238E27FC236}">
                  <a16:creationId xmlns:a16="http://schemas.microsoft.com/office/drawing/2014/main" xmlns="" id="{FC5669E7-E166-456F-90BA-1F7C074FAF76}"/>
                </a:ext>
              </a:extLst>
            </p:cNvPr>
            <p:cNvSpPr txBox="1">
              <a:spLocks noChangeArrowheads="1"/>
            </p:cNvSpPr>
            <p:nvPr/>
          </p:nvSpPr>
          <p:spPr bwMode="auto">
            <a:xfrm>
              <a:off x="2016" y="2334"/>
              <a:ext cx="190" cy="2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en-US" altLang="zh-CN" sz="2400" b="1" i="1" dirty="0">
                  <a:latin typeface="Times New Roman" pitchFamily="18" charset="0"/>
                </a:rPr>
                <a:t>B</a:t>
              </a:r>
              <a:endParaRPr kumimoji="1" lang="en-US" altLang="zh-CN" sz="2400" b="1" dirty="0">
                <a:latin typeface="Times New Roman" pitchFamily="18" charset="0"/>
              </a:endParaRPr>
            </a:p>
          </p:txBody>
        </p:sp>
        <p:sp>
          <p:nvSpPr>
            <p:cNvPr id="13" name="Text Box 10">
              <a:extLst>
                <a:ext uri="{FF2B5EF4-FFF2-40B4-BE49-F238E27FC236}">
                  <a16:creationId xmlns:a16="http://schemas.microsoft.com/office/drawing/2014/main" xmlns="" id="{7120F54B-F50C-4666-88EA-59D5696860DA}"/>
                </a:ext>
              </a:extLst>
            </p:cNvPr>
            <p:cNvSpPr txBox="1">
              <a:spLocks noChangeArrowheads="1"/>
            </p:cNvSpPr>
            <p:nvPr/>
          </p:nvSpPr>
          <p:spPr bwMode="auto">
            <a:xfrm>
              <a:off x="1817" y="1868"/>
              <a:ext cx="199" cy="2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en-US" altLang="zh-CN" sz="2400" b="1" i="1" dirty="0">
                  <a:latin typeface="Times New Roman" pitchFamily="18" charset="0"/>
                </a:rPr>
                <a:t>O</a:t>
              </a:r>
              <a:endParaRPr kumimoji="1" lang="en-US" altLang="zh-CN" sz="2400" b="1" dirty="0">
                <a:latin typeface="Times New Roman" pitchFamily="18" charset="0"/>
              </a:endParaRPr>
            </a:p>
          </p:txBody>
        </p:sp>
        <p:sp>
          <p:nvSpPr>
            <p:cNvPr id="14" name="Freeform 11">
              <a:extLst>
                <a:ext uri="{FF2B5EF4-FFF2-40B4-BE49-F238E27FC236}">
                  <a16:creationId xmlns:a16="http://schemas.microsoft.com/office/drawing/2014/main" xmlns="" id="{137D1AEF-237E-42CB-97CC-69CD2AFD8BCC}"/>
                </a:ext>
              </a:extLst>
            </p:cNvPr>
            <p:cNvSpPr>
              <a:spLocks/>
            </p:cNvSpPr>
            <p:nvPr/>
          </p:nvSpPr>
          <p:spPr bwMode="auto">
            <a:xfrm flipH="1" flipV="1">
              <a:off x="1449" y="1530"/>
              <a:ext cx="728" cy="836"/>
            </a:xfrm>
            <a:custGeom>
              <a:avLst/>
              <a:gdLst>
                <a:gd name="T0" fmla="*/ 0 w 728"/>
                <a:gd name="T1" fmla="*/ 0 h 836"/>
                <a:gd name="T2" fmla="*/ 133 w 728"/>
                <a:gd name="T3" fmla="*/ 836 h 836"/>
                <a:gd name="T4" fmla="*/ 728 w 728"/>
                <a:gd name="T5" fmla="*/ 446 h 836"/>
                <a:gd name="T6" fmla="*/ 12 w 728"/>
                <a:gd name="T7" fmla="*/ 0 h 836"/>
              </a:gdLst>
              <a:ahLst/>
              <a:cxnLst>
                <a:cxn ang="0">
                  <a:pos x="T0" y="T1"/>
                </a:cxn>
                <a:cxn ang="0">
                  <a:pos x="T2" y="T3"/>
                </a:cxn>
                <a:cxn ang="0">
                  <a:pos x="T4" y="T5"/>
                </a:cxn>
                <a:cxn ang="0">
                  <a:pos x="T6" y="T7"/>
                </a:cxn>
              </a:cxnLst>
              <a:rect l="0" t="0" r="r" b="b"/>
              <a:pathLst>
                <a:path w="728" h="836">
                  <a:moveTo>
                    <a:pt x="0" y="0"/>
                  </a:moveTo>
                  <a:lnTo>
                    <a:pt x="133" y="836"/>
                  </a:lnTo>
                  <a:lnTo>
                    <a:pt x="728" y="446"/>
                  </a:lnTo>
                  <a:lnTo>
                    <a:pt x="12" y="0"/>
                  </a:lnTo>
                </a:path>
              </a:pathLst>
            </a:custGeom>
            <a:noFill/>
            <a:ln w="28575"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400"/>
            </a:p>
          </p:txBody>
        </p:sp>
        <p:sp>
          <p:nvSpPr>
            <p:cNvPr id="15" name="Oval 12">
              <a:extLst>
                <a:ext uri="{FF2B5EF4-FFF2-40B4-BE49-F238E27FC236}">
                  <a16:creationId xmlns:a16="http://schemas.microsoft.com/office/drawing/2014/main" xmlns="" id="{9A6C76A3-6995-428F-BD2C-25279B440B63}"/>
                </a:ext>
              </a:extLst>
            </p:cNvPr>
            <p:cNvSpPr>
              <a:spLocks noChangeArrowheads="1"/>
            </p:cNvSpPr>
            <p:nvPr/>
          </p:nvSpPr>
          <p:spPr bwMode="auto">
            <a:xfrm>
              <a:off x="1968" y="2112"/>
              <a:ext cx="48" cy="48"/>
            </a:xfrm>
            <a:prstGeom prst="ellipse">
              <a:avLst/>
            </a:prstGeom>
            <a:solidFill>
              <a:schemeClr val="tx2"/>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pSp>
      <p:grpSp>
        <p:nvGrpSpPr>
          <p:cNvPr id="16" name="Group 13">
            <a:extLst>
              <a:ext uri="{FF2B5EF4-FFF2-40B4-BE49-F238E27FC236}">
                <a16:creationId xmlns:a16="http://schemas.microsoft.com/office/drawing/2014/main" xmlns="" id="{9F5E7B0D-AC83-4720-BD6F-8494F12EEC5E}"/>
              </a:ext>
            </a:extLst>
          </p:cNvPr>
          <p:cNvGrpSpPr>
            <a:grpSpLocks/>
          </p:cNvGrpSpPr>
          <p:nvPr/>
        </p:nvGrpSpPr>
        <p:grpSpPr bwMode="auto">
          <a:xfrm>
            <a:off x="4330622" y="2544779"/>
            <a:ext cx="1558418" cy="1992041"/>
            <a:chOff x="1416" y="1440"/>
            <a:chExt cx="761" cy="1167"/>
          </a:xfrm>
        </p:grpSpPr>
        <p:sp>
          <p:nvSpPr>
            <p:cNvPr id="17" name="Text Box 14">
              <a:extLst>
                <a:ext uri="{FF2B5EF4-FFF2-40B4-BE49-F238E27FC236}">
                  <a16:creationId xmlns:a16="http://schemas.microsoft.com/office/drawing/2014/main" xmlns="" id="{956BD69D-D62E-4451-9D42-B108F45DAE71}"/>
                </a:ext>
              </a:extLst>
            </p:cNvPr>
            <p:cNvSpPr txBox="1">
              <a:spLocks noChangeArrowheads="1"/>
            </p:cNvSpPr>
            <p:nvPr/>
          </p:nvSpPr>
          <p:spPr bwMode="auto">
            <a:xfrm>
              <a:off x="1416" y="1440"/>
              <a:ext cx="190" cy="2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en-US" altLang="zh-CN" sz="2400" b="1" i="1" dirty="0">
                  <a:latin typeface="Times New Roman" pitchFamily="18" charset="0"/>
                </a:rPr>
                <a:t>A</a:t>
              </a:r>
              <a:endParaRPr kumimoji="1" lang="en-US" altLang="zh-CN" sz="2400" b="1" dirty="0">
                <a:latin typeface="Times New Roman" pitchFamily="18" charset="0"/>
              </a:endParaRPr>
            </a:p>
          </p:txBody>
        </p:sp>
        <p:sp>
          <p:nvSpPr>
            <p:cNvPr id="18" name="Text Box 15">
              <a:extLst>
                <a:ext uri="{FF2B5EF4-FFF2-40B4-BE49-F238E27FC236}">
                  <a16:creationId xmlns:a16="http://schemas.microsoft.com/office/drawing/2014/main" xmlns="" id="{AAF25CC1-BFE1-4967-A490-51019207BD62}"/>
                </a:ext>
              </a:extLst>
            </p:cNvPr>
            <p:cNvSpPr txBox="1">
              <a:spLocks noChangeArrowheads="1"/>
            </p:cNvSpPr>
            <p:nvPr/>
          </p:nvSpPr>
          <p:spPr bwMode="auto">
            <a:xfrm>
              <a:off x="1845" y="2337"/>
              <a:ext cx="190" cy="2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en-US" altLang="zh-CN" sz="2400" b="1" i="1" dirty="0">
                  <a:latin typeface="Times New Roman" pitchFamily="18" charset="0"/>
                </a:rPr>
                <a:t>B</a:t>
              </a:r>
              <a:endParaRPr kumimoji="1" lang="en-US" altLang="zh-CN" sz="2400" b="1" dirty="0">
                <a:latin typeface="Times New Roman" pitchFamily="18" charset="0"/>
              </a:endParaRPr>
            </a:p>
          </p:txBody>
        </p:sp>
        <p:sp>
          <p:nvSpPr>
            <p:cNvPr id="19" name="Text Box 16">
              <a:extLst>
                <a:ext uri="{FF2B5EF4-FFF2-40B4-BE49-F238E27FC236}">
                  <a16:creationId xmlns:a16="http://schemas.microsoft.com/office/drawing/2014/main" xmlns="" id="{C40FCDF6-5CA6-4860-B36E-E36A050DEFE5}"/>
                </a:ext>
              </a:extLst>
            </p:cNvPr>
            <p:cNvSpPr txBox="1">
              <a:spLocks noChangeArrowheads="1"/>
            </p:cNvSpPr>
            <p:nvPr/>
          </p:nvSpPr>
          <p:spPr bwMode="auto">
            <a:xfrm>
              <a:off x="1836" y="1871"/>
              <a:ext cx="199" cy="2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en-US" altLang="zh-CN" sz="2400" b="1" i="1" dirty="0">
                  <a:latin typeface="Times New Roman" pitchFamily="18" charset="0"/>
                </a:rPr>
                <a:t>O</a:t>
              </a:r>
              <a:endParaRPr kumimoji="1" lang="en-US" altLang="zh-CN" sz="2400" b="1" dirty="0">
                <a:latin typeface="Times New Roman" pitchFamily="18" charset="0"/>
              </a:endParaRPr>
            </a:p>
          </p:txBody>
        </p:sp>
        <p:sp>
          <p:nvSpPr>
            <p:cNvPr id="20" name="Freeform 17">
              <a:extLst>
                <a:ext uri="{FF2B5EF4-FFF2-40B4-BE49-F238E27FC236}">
                  <a16:creationId xmlns:a16="http://schemas.microsoft.com/office/drawing/2014/main" xmlns="" id="{BD896C51-BE9E-4A52-8A83-99EFACF7B9FB}"/>
                </a:ext>
              </a:extLst>
            </p:cNvPr>
            <p:cNvSpPr>
              <a:spLocks/>
            </p:cNvSpPr>
            <p:nvPr/>
          </p:nvSpPr>
          <p:spPr bwMode="auto">
            <a:xfrm flipH="1" flipV="1">
              <a:off x="1449" y="1530"/>
              <a:ext cx="728" cy="836"/>
            </a:xfrm>
            <a:custGeom>
              <a:avLst/>
              <a:gdLst>
                <a:gd name="T0" fmla="*/ 0 w 728"/>
                <a:gd name="T1" fmla="*/ 0 h 836"/>
                <a:gd name="T2" fmla="*/ 133 w 728"/>
                <a:gd name="T3" fmla="*/ 836 h 836"/>
                <a:gd name="T4" fmla="*/ 728 w 728"/>
                <a:gd name="T5" fmla="*/ 446 h 836"/>
                <a:gd name="T6" fmla="*/ 12 w 728"/>
                <a:gd name="T7" fmla="*/ 0 h 836"/>
              </a:gdLst>
              <a:ahLst/>
              <a:cxnLst>
                <a:cxn ang="0">
                  <a:pos x="T0" y="T1"/>
                </a:cxn>
                <a:cxn ang="0">
                  <a:pos x="T2" y="T3"/>
                </a:cxn>
                <a:cxn ang="0">
                  <a:pos x="T4" y="T5"/>
                </a:cxn>
                <a:cxn ang="0">
                  <a:pos x="T6" y="T7"/>
                </a:cxn>
              </a:cxnLst>
              <a:rect l="0" t="0" r="r" b="b"/>
              <a:pathLst>
                <a:path w="728" h="836">
                  <a:moveTo>
                    <a:pt x="0" y="0"/>
                  </a:moveTo>
                  <a:lnTo>
                    <a:pt x="133" y="836"/>
                  </a:lnTo>
                  <a:lnTo>
                    <a:pt x="728" y="446"/>
                  </a:lnTo>
                  <a:lnTo>
                    <a:pt x="12" y="0"/>
                  </a:lnTo>
                </a:path>
              </a:pathLst>
            </a:custGeom>
            <a:noFill/>
            <a:ln w="28575" cap="flat" cmpd="sng">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400"/>
            </a:p>
          </p:txBody>
        </p:sp>
        <p:sp>
          <p:nvSpPr>
            <p:cNvPr id="21" name="Oval 18">
              <a:extLst>
                <a:ext uri="{FF2B5EF4-FFF2-40B4-BE49-F238E27FC236}">
                  <a16:creationId xmlns:a16="http://schemas.microsoft.com/office/drawing/2014/main" xmlns="" id="{BA055BBE-AABC-40DF-9054-096D9659C2FC}"/>
                </a:ext>
              </a:extLst>
            </p:cNvPr>
            <p:cNvSpPr>
              <a:spLocks noChangeArrowheads="1"/>
            </p:cNvSpPr>
            <p:nvPr/>
          </p:nvSpPr>
          <p:spPr bwMode="auto">
            <a:xfrm>
              <a:off x="1968" y="2112"/>
              <a:ext cx="48" cy="48"/>
            </a:xfrm>
            <a:prstGeom prst="ellipse">
              <a:avLst/>
            </a:prstGeom>
            <a:solidFill>
              <a:schemeClr val="tx2"/>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pSp>
      <p:sp>
        <p:nvSpPr>
          <p:cNvPr id="22" name="Freeform 17">
            <a:extLst>
              <a:ext uri="{FF2B5EF4-FFF2-40B4-BE49-F238E27FC236}">
                <a16:creationId xmlns:a16="http://schemas.microsoft.com/office/drawing/2014/main" xmlns="" id="{C4943444-0381-432B-BE63-ABE1593F5497}"/>
              </a:ext>
            </a:extLst>
          </p:cNvPr>
          <p:cNvSpPr>
            <a:spLocks/>
          </p:cNvSpPr>
          <p:nvPr/>
        </p:nvSpPr>
        <p:spPr bwMode="auto">
          <a:xfrm rot="1309722" flipH="1" flipV="1">
            <a:off x="4462844" y="2592942"/>
            <a:ext cx="1490840" cy="1427031"/>
          </a:xfrm>
          <a:custGeom>
            <a:avLst/>
            <a:gdLst>
              <a:gd name="T0" fmla="*/ 0 w 728"/>
              <a:gd name="T1" fmla="*/ 0 h 836"/>
              <a:gd name="T2" fmla="*/ 133 w 728"/>
              <a:gd name="T3" fmla="*/ 836 h 836"/>
              <a:gd name="T4" fmla="*/ 728 w 728"/>
              <a:gd name="T5" fmla="*/ 446 h 836"/>
              <a:gd name="T6" fmla="*/ 12 w 728"/>
              <a:gd name="T7" fmla="*/ 0 h 836"/>
            </a:gdLst>
            <a:ahLst/>
            <a:cxnLst>
              <a:cxn ang="0">
                <a:pos x="T0" y="T1"/>
              </a:cxn>
              <a:cxn ang="0">
                <a:pos x="T2" y="T3"/>
              </a:cxn>
              <a:cxn ang="0">
                <a:pos x="T4" y="T5"/>
              </a:cxn>
              <a:cxn ang="0">
                <a:pos x="T6" y="T7"/>
              </a:cxn>
            </a:cxnLst>
            <a:rect l="0" t="0" r="r" b="b"/>
            <a:pathLst>
              <a:path w="728" h="836">
                <a:moveTo>
                  <a:pt x="0" y="0"/>
                </a:moveTo>
                <a:lnTo>
                  <a:pt x="133" y="836"/>
                </a:lnTo>
                <a:lnTo>
                  <a:pt x="728" y="446"/>
                </a:lnTo>
                <a:lnTo>
                  <a:pt x="12" y="0"/>
                </a:lnTo>
              </a:path>
            </a:pathLst>
          </a:custGeom>
          <a:noFill/>
          <a:ln w="28575"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400"/>
          </a:p>
        </p:txBody>
      </p:sp>
      <p:sp>
        <p:nvSpPr>
          <p:cNvPr id="23" name="Text Box 17">
            <a:extLst>
              <a:ext uri="{FF2B5EF4-FFF2-40B4-BE49-F238E27FC236}">
                <a16:creationId xmlns:a16="http://schemas.microsoft.com/office/drawing/2014/main" xmlns="" id="{498C766E-9E2C-4EA6-A74F-DAAA0C5D8FF3}"/>
              </a:ext>
            </a:extLst>
          </p:cNvPr>
          <p:cNvSpPr txBox="1">
            <a:spLocks noChangeArrowheads="1"/>
          </p:cNvSpPr>
          <p:nvPr/>
        </p:nvSpPr>
        <p:spPr bwMode="auto">
          <a:xfrm>
            <a:off x="489083" y="4564476"/>
            <a:ext cx="8165834" cy="1815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结论：</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在以</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O</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点为原点的平动参考系中，刚体上所有质元</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如</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A</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点</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的运动都可看成是它相对于</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O</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点的</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转动</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。再利用相对</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平动</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的两个参考系的变换，即可求出</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A</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点相对静止参考系的运动描述。 </a:t>
            </a:r>
          </a:p>
        </p:txBody>
      </p:sp>
      <p:graphicFrame>
        <p:nvGraphicFramePr>
          <p:cNvPr id="24" name="对象 23">
            <a:extLst>
              <a:ext uri="{FF2B5EF4-FFF2-40B4-BE49-F238E27FC236}">
                <a16:creationId xmlns:a16="http://schemas.microsoft.com/office/drawing/2014/main" xmlns="" id="{22C98DA1-1CD2-4248-941C-F8808637FFC0}"/>
              </a:ext>
            </a:extLst>
          </p:cNvPr>
          <p:cNvGraphicFramePr>
            <a:graphicFrameLocks noChangeAspect="1"/>
          </p:cNvGraphicFramePr>
          <p:nvPr>
            <p:extLst>
              <p:ext uri="{D42A27DB-BD31-4B8C-83A1-F6EECF244321}">
                <p14:modId xmlns:p14="http://schemas.microsoft.com/office/powerpoint/2010/main" val="3872539585"/>
              </p:ext>
            </p:extLst>
          </p:nvPr>
        </p:nvGraphicFramePr>
        <p:xfrm>
          <a:off x="6681560" y="3500137"/>
          <a:ext cx="1899216" cy="1005840"/>
        </p:xfrm>
        <a:graphic>
          <a:graphicData uri="http://schemas.openxmlformats.org/presentationml/2006/ole">
            <mc:AlternateContent xmlns:mc="http://schemas.openxmlformats.org/markup-compatibility/2006">
              <mc:Choice xmlns:v="urn:schemas-microsoft-com:vml" Requires="v">
                <p:oleObj spid="_x0000_s1134" name="Equation" r:id="rId3" imgW="863280" imgH="457200" progId="Equation.DSMT4">
                  <p:embed/>
                </p:oleObj>
              </mc:Choice>
              <mc:Fallback>
                <p:oleObj name="Equation" r:id="rId3" imgW="863280" imgH="457200" progId="Equation.DSMT4">
                  <p:embed/>
                  <p:pic>
                    <p:nvPicPr>
                      <p:cNvPr id="4" name="对象 3"/>
                      <p:cNvPicPr/>
                      <p:nvPr/>
                    </p:nvPicPr>
                    <p:blipFill>
                      <a:blip r:embed="rId4"/>
                      <a:stretch>
                        <a:fillRect/>
                      </a:stretch>
                    </p:blipFill>
                    <p:spPr>
                      <a:xfrm>
                        <a:off x="6681560" y="3500137"/>
                        <a:ext cx="1899216" cy="1005840"/>
                      </a:xfrm>
                      <a:prstGeom prst="rect">
                        <a:avLst/>
                      </a:prstGeom>
                    </p:spPr>
                  </p:pic>
                </p:oleObj>
              </mc:Fallback>
            </mc:AlternateContent>
          </a:graphicData>
        </a:graphic>
      </p:graphicFrame>
    </p:spTree>
    <p:extLst>
      <p:ext uri="{BB962C8B-B14F-4D97-AF65-F5344CB8AC3E}">
        <p14:creationId xmlns:p14="http://schemas.microsoft.com/office/powerpoint/2010/main" val="229414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left)">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wipe(up)">
                                      <p:cBhvr>
                                        <p:cTn id="3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22" grpId="0" animBg="1"/>
      <p:bldP spid="2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0158692D-E211-4477-B90A-59EF2DF6ACF5}"/>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4F51394E-31EC-4946-B865-3C0F9F47874A}"/>
              </a:ext>
            </a:extLst>
          </p:cNvPr>
          <p:cNvSpPr>
            <a:spLocks noGrp="1"/>
          </p:cNvSpPr>
          <p:nvPr>
            <p:ph type="sldNum" sz="quarter" idx="12"/>
          </p:nvPr>
        </p:nvSpPr>
        <p:spPr/>
        <p:txBody>
          <a:bodyPr/>
          <a:lstStyle/>
          <a:p>
            <a:fld id="{0E81DA72-FED3-491C-8B54-9DCADA948234}" type="slidenum">
              <a:rPr lang="zh-CN" altLang="en-US" smtClean="0"/>
              <a:t>5</a:t>
            </a:fld>
            <a:endParaRPr lang="zh-CN" altLang="en-US"/>
          </a:p>
        </p:txBody>
      </p:sp>
      <p:sp>
        <p:nvSpPr>
          <p:cNvPr id="4" name="Text Box 2">
            <a:extLst>
              <a:ext uri="{FF2B5EF4-FFF2-40B4-BE49-F238E27FC236}">
                <a16:creationId xmlns:a16="http://schemas.microsoft.com/office/drawing/2014/main" xmlns="" id="{0A705679-5144-450A-B2DA-F3684EE9D6EB}"/>
              </a:ext>
            </a:extLst>
          </p:cNvPr>
          <p:cNvSpPr txBox="1">
            <a:spLocks noChangeArrowheads="1"/>
          </p:cNvSpPr>
          <p:nvPr/>
        </p:nvSpPr>
        <p:spPr bwMode="auto">
          <a:xfrm>
            <a:off x="247650" y="271396"/>
            <a:ext cx="857475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1</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：有一半径为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r</a:t>
            </a:r>
            <a:r>
              <a:rPr kumimoji="1"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0</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的车轮，在地面上沿直线作无滑动的滚动，若已知车轮中心</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C</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点的速度为</a:t>
            </a:r>
            <a:r>
              <a:rPr kumimoji="1" lang="en-US" altLang="zh-CN" sz="2800" b="1" i="1" dirty="0" err="1">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v</a:t>
            </a:r>
            <a:r>
              <a:rPr kumimoji="1" lang="en-US" altLang="zh-CN" sz="2800" b="1" i="1" baseline="-25000" dirty="0" err="1">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C</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，求在车轮上各点的速度？</a:t>
            </a:r>
          </a:p>
        </p:txBody>
      </p:sp>
      <p:sp>
        <p:nvSpPr>
          <p:cNvPr id="5" name="Line 3">
            <a:extLst>
              <a:ext uri="{FF2B5EF4-FFF2-40B4-BE49-F238E27FC236}">
                <a16:creationId xmlns:a16="http://schemas.microsoft.com/office/drawing/2014/main" xmlns="" id="{532CDD4F-EF35-45D7-AAD8-CFD3C45D7751}"/>
              </a:ext>
            </a:extLst>
          </p:cNvPr>
          <p:cNvSpPr>
            <a:spLocks noChangeShapeType="1"/>
          </p:cNvSpPr>
          <p:nvPr/>
        </p:nvSpPr>
        <p:spPr bwMode="auto">
          <a:xfrm>
            <a:off x="1047481" y="5736624"/>
            <a:ext cx="6553200" cy="0"/>
          </a:xfrm>
          <a:prstGeom prst="line">
            <a:avLst/>
          </a:prstGeom>
          <a:noFill/>
          <a:ln w="5715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6" name="Text Box 14">
            <a:extLst>
              <a:ext uri="{FF2B5EF4-FFF2-40B4-BE49-F238E27FC236}">
                <a16:creationId xmlns:a16="http://schemas.microsoft.com/office/drawing/2014/main" xmlns="" id="{6A75C28B-71D1-48E0-8557-E3552D232365}"/>
              </a:ext>
            </a:extLst>
          </p:cNvPr>
          <p:cNvSpPr txBox="1">
            <a:spLocks noChangeArrowheads="1"/>
          </p:cNvSpPr>
          <p:nvPr/>
        </p:nvSpPr>
        <p:spPr bwMode="auto">
          <a:xfrm>
            <a:off x="247650" y="1674648"/>
            <a:ext cx="8515350" cy="1018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解：</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无滑动的滚动称为</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纯滚动</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，车轮与地面接触点是一个</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瞬时不动点</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A</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。车轮前进的距离等于滚过的弧长。</a:t>
            </a:r>
          </a:p>
        </p:txBody>
      </p:sp>
      <p:graphicFrame>
        <p:nvGraphicFramePr>
          <p:cNvPr id="17" name="Object 15">
            <a:extLst>
              <a:ext uri="{FF2B5EF4-FFF2-40B4-BE49-F238E27FC236}">
                <a16:creationId xmlns:a16="http://schemas.microsoft.com/office/drawing/2014/main" xmlns="" id="{E1351E72-9262-4EC2-9DE1-D8E5708E2829}"/>
              </a:ext>
            </a:extLst>
          </p:cNvPr>
          <p:cNvGraphicFramePr>
            <a:graphicFrameLocks noChangeAspect="1"/>
          </p:cNvGraphicFramePr>
          <p:nvPr>
            <p:extLst>
              <p:ext uri="{D42A27DB-BD31-4B8C-83A1-F6EECF244321}">
                <p14:modId xmlns:p14="http://schemas.microsoft.com/office/powerpoint/2010/main" val="1518993012"/>
              </p:ext>
            </p:extLst>
          </p:nvPr>
        </p:nvGraphicFramePr>
        <p:xfrm>
          <a:off x="4076893" y="2791158"/>
          <a:ext cx="1522476" cy="507492"/>
        </p:xfrm>
        <a:graphic>
          <a:graphicData uri="http://schemas.openxmlformats.org/presentationml/2006/ole">
            <mc:AlternateContent xmlns:mc="http://schemas.openxmlformats.org/markup-compatibility/2006">
              <mc:Choice xmlns:v="urn:schemas-microsoft-com:vml" Requires="v">
                <p:oleObj spid="_x0000_s27025" name="Equation" r:id="rId3" imgW="685800" imgH="228600" progId="Equation.DSMT4">
                  <p:embed/>
                </p:oleObj>
              </mc:Choice>
              <mc:Fallback>
                <p:oleObj name="Equation" r:id="rId3" imgW="685800" imgH="228600" progId="Equation.DSMT4">
                  <p:embed/>
                  <p:pic>
                    <p:nvPicPr>
                      <p:cNvPr id="154639" name="Object 15"/>
                      <p:cNvPicPr>
                        <a:picLocks noChangeAspect="1" noChangeArrowheads="1"/>
                      </p:cNvPicPr>
                      <p:nvPr/>
                    </p:nvPicPr>
                    <p:blipFill>
                      <a:blip r:embed="rId4"/>
                      <a:srcRect/>
                      <a:stretch>
                        <a:fillRect/>
                      </a:stretch>
                    </p:blipFill>
                    <p:spPr bwMode="auto">
                      <a:xfrm>
                        <a:off x="4076893" y="2791158"/>
                        <a:ext cx="1522476" cy="50749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 name="Object 16">
            <a:extLst>
              <a:ext uri="{FF2B5EF4-FFF2-40B4-BE49-F238E27FC236}">
                <a16:creationId xmlns:a16="http://schemas.microsoft.com/office/drawing/2014/main" xmlns="" id="{518AFA37-69C3-4A8D-B570-A07B3D271FCD}"/>
              </a:ext>
            </a:extLst>
          </p:cNvPr>
          <p:cNvGraphicFramePr>
            <a:graphicFrameLocks noChangeAspect="1"/>
          </p:cNvGraphicFramePr>
          <p:nvPr>
            <p:extLst>
              <p:ext uri="{D42A27DB-BD31-4B8C-83A1-F6EECF244321}">
                <p14:modId xmlns:p14="http://schemas.microsoft.com/office/powerpoint/2010/main" val="656069817"/>
              </p:ext>
            </p:extLst>
          </p:nvPr>
        </p:nvGraphicFramePr>
        <p:xfrm>
          <a:off x="1833846" y="2793396"/>
          <a:ext cx="1663135" cy="507492"/>
        </p:xfrm>
        <a:graphic>
          <a:graphicData uri="http://schemas.openxmlformats.org/presentationml/2006/ole">
            <mc:AlternateContent xmlns:mc="http://schemas.openxmlformats.org/markup-compatibility/2006">
              <mc:Choice xmlns:v="urn:schemas-microsoft-com:vml" Requires="v">
                <p:oleObj spid="_x0000_s27026" name="Equation" r:id="rId5" imgW="749160" imgH="228600" progId="Equation.DSMT4">
                  <p:embed/>
                </p:oleObj>
              </mc:Choice>
              <mc:Fallback>
                <p:oleObj name="Equation" r:id="rId5" imgW="749160" imgH="228600" progId="Equation.DSMT4">
                  <p:embed/>
                  <p:pic>
                    <p:nvPicPr>
                      <p:cNvPr id="154640" name="Object 16"/>
                      <p:cNvPicPr>
                        <a:picLocks noChangeAspect="1" noChangeArrowheads="1"/>
                      </p:cNvPicPr>
                      <p:nvPr/>
                    </p:nvPicPr>
                    <p:blipFill>
                      <a:blip r:embed="rId6"/>
                      <a:srcRect/>
                      <a:stretch>
                        <a:fillRect/>
                      </a:stretch>
                    </p:blipFill>
                    <p:spPr bwMode="auto">
                      <a:xfrm>
                        <a:off x="1833846" y="2793396"/>
                        <a:ext cx="1663135" cy="50749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9" name="Group 48">
            <a:extLst>
              <a:ext uri="{FF2B5EF4-FFF2-40B4-BE49-F238E27FC236}">
                <a16:creationId xmlns:a16="http://schemas.microsoft.com/office/drawing/2014/main" xmlns="" id="{3B2F456F-89B9-4767-9309-13DD781D492C}"/>
              </a:ext>
            </a:extLst>
          </p:cNvPr>
          <p:cNvGrpSpPr>
            <a:grpSpLocks/>
          </p:cNvGrpSpPr>
          <p:nvPr/>
        </p:nvGrpSpPr>
        <p:grpSpPr bwMode="auto">
          <a:xfrm>
            <a:off x="2643186" y="5784941"/>
            <a:ext cx="1598611" cy="393700"/>
            <a:chOff x="1705" y="3852"/>
            <a:chExt cx="1007" cy="248"/>
          </a:xfrm>
        </p:grpSpPr>
        <p:sp>
          <p:nvSpPr>
            <p:cNvPr id="30" name="Freeform 27">
              <a:extLst>
                <a:ext uri="{FF2B5EF4-FFF2-40B4-BE49-F238E27FC236}">
                  <a16:creationId xmlns:a16="http://schemas.microsoft.com/office/drawing/2014/main" xmlns="" id="{FFA8AD83-A4A0-4F55-A002-136AB87E7222}"/>
                </a:ext>
              </a:extLst>
            </p:cNvPr>
            <p:cNvSpPr>
              <a:spLocks/>
            </p:cNvSpPr>
            <p:nvPr/>
          </p:nvSpPr>
          <p:spPr bwMode="auto">
            <a:xfrm>
              <a:off x="1705" y="3993"/>
              <a:ext cx="362" cy="1"/>
            </a:xfrm>
            <a:custGeom>
              <a:avLst/>
              <a:gdLst>
                <a:gd name="T0" fmla="*/ 362 w 362"/>
                <a:gd name="T1" fmla="*/ 0 h 1"/>
                <a:gd name="T2" fmla="*/ 0 w 362"/>
                <a:gd name="T3" fmla="*/ 0 h 1"/>
              </a:gdLst>
              <a:ahLst/>
              <a:cxnLst>
                <a:cxn ang="0">
                  <a:pos x="T0" y="T1"/>
                </a:cxn>
                <a:cxn ang="0">
                  <a:pos x="T2" y="T3"/>
                </a:cxn>
              </a:cxnLst>
              <a:rect l="0" t="0" r="r" b="b"/>
              <a:pathLst>
                <a:path w="362" h="1">
                  <a:moveTo>
                    <a:pt x="362" y="0"/>
                  </a:moveTo>
                  <a:lnTo>
                    <a:pt x="0" y="0"/>
                  </a:lnTo>
                </a:path>
              </a:pathLst>
            </a:custGeom>
            <a:noFill/>
            <a:ln w="9525" cap="flat" cmpd="sng">
              <a:solidFill>
                <a:schemeClr val="tx1"/>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31" name="Object 28">
              <a:extLst>
                <a:ext uri="{FF2B5EF4-FFF2-40B4-BE49-F238E27FC236}">
                  <a16:creationId xmlns:a16="http://schemas.microsoft.com/office/drawing/2014/main" xmlns="" id="{5DF6AEE7-47F8-43F3-BC9B-A678466DF955}"/>
                </a:ext>
              </a:extLst>
            </p:cNvPr>
            <p:cNvGraphicFramePr>
              <a:graphicFrameLocks noChangeAspect="1"/>
            </p:cNvGraphicFramePr>
            <p:nvPr>
              <p:extLst>
                <p:ext uri="{D42A27DB-BD31-4B8C-83A1-F6EECF244321}">
                  <p14:modId xmlns:p14="http://schemas.microsoft.com/office/powerpoint/2010/main" val="1277502366"/>
                </p:ext>
              </p:extLst>
            </p:nvPr>
          </p:nvGraphicFramePr>
          <p:xfrm>
            <a:off x="1972" y="3852"/>
            <a:ext cx="373" cy="248"/>
          </p:xfrm>
          <a:graphic>
            <a:graphicData uri="http://schemas.openxmlformats.org/presentationml/2006/ole">
              <mc:AlternateContent xmlns:mc="http://schemas.openxmlformats.org/markup-compatibility/2006">
                <mc:Choice xmlns:v="urn:schemas-microsoft-com:vml" Requires="v">
                  <p:oleObj spid="_x0000_s27027" name="Equation" r:id="rId7" imgW="266400" imgH="177480" progId="Equation.DSMT4">
                    <p:embed/>
                  </p:oleObj>
                </mc:Choice>
                <mc:Fallback>
                  <p:oleObj name="Equation" r:id="rId7" imgW="266400" imgH="177480" progId="Equation.DSMT4">
                    <p:embed/>
                    <p:pic>
                      <p:nvPicPr>
                        <p:cNvPr id="154652" name="Object 28"/>
                        <p:cNvPicPr>
                          <a:picLocks noChangeAspect="1" noChangeArrowheads="1"/>
                        </p:cNvPicPr>
                        <p:nvPr/>
                      </p:nvPicPr>
                      <p:blipFill>
                        <a:blip r:embed="rId8"/>
                        <a:srcRect/>
                        <a:stretch>
                          <a:fillRect/>
                        </a:stretch>
                      </p:blipFill>
                      <p:spPr bwMode="auto">
                        <a:xfrm>
                          <a:off x="1972" y="3852"/>
                          <a:ext cx="373" cy="24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 name="Freeform 29">
              <a:extLst>
                <a:ext uri="{FF2B5EF4-FFF2-40B4-BE49-F238E27FC236}">
                  <a16:creationId xmlns:a16="http://schemas.microsoft.com/office/drawing/2014/main" xmlns="" id="{73931852-FE60-46A3-BF98-FB019A819777}"/>
                </a:ext>
              </a:extLst>
            </p:cNvPr>
            <p:cNvSpPr>
              <a:spLocks/>
            </p:cNvSpPr>
            <p:nvPr/>
          </p:nvSpPr>
          <p:spPr bwMode="auto">
            <a:xfrm>
              <a:off x="2319" y="3985"/>
              <a:ext cx="393" cy="1"/>
            </a:xfrm>
            <a:custGeom>
              <a:avLst/>
              <a:gdLst>
                <a:gd name="T0" fmla="*/ 0 w 393"/>
                <a:gd name="T1" fmla="*/ 0 h 1"/>
                <a:gd name="T2" fmla="*/ 393 w 393"/>
                <a:gd name="T3" fmla="*/ 0 h 1"/>
              </a:gdLst>
              <a:ahLst/>
              <a:cxnLst>
                <a:cxn ang="0">
                  <a:pos x="T0" y="T1"/>
                </a:cxn>
                <a:cxn ang="0">
                  <a:pos x="T2" y="T3"/>
                </a:cxn>
              </a:cxnLst>
              <a:rect l="0" t="0" r="r" b="b"/>
              <a:pathLst>
                <a:path w="393" h="1">
                  <a:moveTo>
                    <a:pt x="0" y="0"/>
                  </a:moveTo>
                  <a:lnTo>
                    <a:pt x="393" y="0"/>
                  </a:lnTo>
                </a:path>
              </a:pathLst>
            </a:custGeom>
            <a:noFill/>
            <a:ln w="9525" cap="flat" cmpd="sng">
              <a:solidFill>
                <a:schemeClr val="tx1"/>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graphicFrame>
        <p:nvGraphicFramePr>
          <p:cNvPr id="48" name="Object 53">
            <a:extLst>
              <a:ext uri="{FF2B5EF4-FFF2-40B4-BE49-F238E27FC236}">
                <a16:creationId xmlns:a16="http://schemas.microsoft.com/office/drawing/2014/main" xmlns="" id="{0BA02B52-B5AE-4F87-B47C-688EA2DA78CE}"/>
              </a:ext>
            </a:extLst>
          </p:cNvPr>
          <p:cNvGraphicFramePr>
            <a:graphicFrameLocks noChangeAspect="1"/>
          </p:cNvGraphicFramePr>
          <p:nvPr>
            <p:extLst>
              <p:ext uri="{D42A27DB-BD31-4B8C-83A1-F6EECF244321}">
                <p14:modId xmlns:p14="http://schemas.microsoft.com/office/powerpoint/2010/main" val="4287178898"/>
              </p:ext>
            </p:extLst>
          </p:nvPr>
        </p:nvGraphicFramePr>
        <p:xfrm>
          <a:off x="2544013" y="3367420"/>
          <a:ext cx="2198599" cy="507492"/>
        </p:xfrm>
        <a:graphic>
          <a:graphicData uri="http://schemas.openxmlformats.org/presentationml/2006/ole">
            <mc:AlternateContent xmlns:mc="http://schemas.openxmlformats.org/markup-compatibility/2006">
              <mc:Choice xmlns:v="urn:schemas-microsoft-com:vml" Requires="v">
                <p:oleObj spid="_x0000_s27028" name="Equation" r:id="rId9" imgW="990360" imgH="228600" progId="Equation.DSMT4">
                  <p:embed/>
                </p:oleObj>
              </mc:Choice>
              <mc:Fallback>
                <p:oleObj name="Equation" r:id="rId9" imgW="990360" imgH="228600" progId="Equation.DSMT4">
                  <p:embed/>
                  <p:pic>
                    <p:nvPicPr>
                      <p:cNvPr id="154677" name="Object 53"/>
                      <p:cNvPicPr>
                        <a:picLocks noChangeAspect="1" noChangeArrowheads="1"/>
                      </p:cNvPicPr>
                      <p:nvPr/>
                    </p:nvPicPr>
                    <p:blipFill>
                      <a:blip r:embed="rId10"/>
                      <a:srcRect/>
                      <a:stretch>
                        <a:fillRect/>
                      </a:stretch>
                    </p:blipFill>
                    <p:spPr bwMode="auto">
                      <a:xfrm>
                        <a:off x="2544013" y="3367420"/>
                        <a:ext cx="2198599" cy="507492"/>
                      </a:xfrm>
                      <a:prstGeom prst="rect">
                        <a:avLst/>
                      </a:prstGeom>
                      <a:noFill/>
                      <a:ln>
                        <a:noFill/>
                      </a:ln>
                      <a:effectLst/>
                    </p:spPr>
                  </p:pic>
                </p:oleObj>
              </mc:Fallback>
            </mc:AlternateContent>
          </a:graphicData>
        </a:graphic>
      </p:graphicFrame>
      <p:grpSp>
        <p:nvGrpSpPr>
          <p:cNvPr id="58" name="组合 57">
            <a:extLst>
              <a:ext uri="{FF2B5EF4-FFF2-40B4-BE49-F238E27FC236}">
                <a16:creationId xmlns:a16="http://schemas.microsoft.com/office/drawing/2014/main" xmlns="" id="{EC202C78-5C13-4193-A22E-A1E8F67F60F6}"/>
              </a:ext>
            </a:extLst>
          </p:cNvPr>
          <p:cNvGrpSpPr/>
          <p:nvPr/>
        </p:nvGrpSpPr>
        <p:grpSpPr>
          <a:xfrm>
            <a:off x="1939657" y="4244374"/>
            <a:ext cx="1698626" cy="1924050"/>
            <a:chOff x="1939657" y="4244374"/>
            <a:chExt cx="1698626" cy="1924050"/>
          </a:xfrm>
        </p:grpSpPr>
        <p:grpSp>
          <p:nvGrpSpPr>
            <p:cNvPr id="19" name="Group 51">
              <a:extLst>
                <a:ext uri="{FF2B5EF4-FFF2-40B4-BE49-F238E27FC236}">
                  <a16:creationId xmlns:a16="http://schemas.microsoft.com/office/drawing/2014/main" xmlns="" id="{FA8BD0C0-6609-49FB-9933-7AD992C435DC}"/>
                </a:ext>
              </a:extLst>
            </p:cNvPr>
            <p:cNvGrpSpPr>
              <a:grpSpLocks/>
            </p:cNvGrpSpPr>
            <p:nvPr/>
          </p:nvGrpSpPr>
          <p:grpSpPr bwMode="auto">
            <a:xfrm>
              <a:off x="1939657" y="4244374"/>
              <a:ext cx="1698626" cy="1924050"/>
              <a:chOff x="1282" y="2852"/>
              <a:chExt cx="1070" cy="1212"/>
            </a:xfrm>
          </p:grpSpPr>
          <p:grpSp>
            <p:nvGrpSpPr>
              <p:cNvPr id="20" name="Group 45">
                <a:extLst>
                  <a:ext uri="{FF2B5EF4-FFF2-40B4-BE49-F238E27FC236}">
                    <a16:creationId xmlns:a16="http://schemas.microsoft.com/office/drawing/2014/main" xmlns="" id="{9773AE76-8DC5-41C5-ADFF-D258984A2A01}"/>
                  </a:ext>
                </a:extLst>
              </p:cNvPr>
              <p:cNvGrpSpPr>
                <a:grpSpLocks/>
              </p:cNvGrpSpPr>
              <p:nvPr/>
            </p:nvGrpSpPr>
            <p:grpSpPr bwMode="auto">
              <a:xfrm>
                <a:off x="1282" y="2852"/>
                <a:ext cx="1070" cy="943"/>
                <a:chOff x="1282" y="2852"/>
                <a:chExt cx="1070" cy="943"/>
              </a:xfrm>
            </p:grpSpPr>
            <p:sp>
              <p:nvSpPr>
                <p:cNvPr id="22" name="Oval 18">
                  <a:extLst>
                    <a:ext uri="{FF2B5EF4-FFF2-40B4-BE49-F238E27FC236}">
                      <a16:creationId xmlns:a16="http://schemas.microsoft.com/office/drawing/2014/main" xmlns="" id="{BDAECEE0-03E5-401C-8C4B-CD82C16050AB}"/>
                    </a:ext>
                  </a:extLst>
                </p:cNvPr>
                <p:cNvSpPr>
                  <a:spLocks noChangeAspect="1" noChangeArrowheads="1"/>
                </p:cNvSpPr>
                <p:nvPr/>
              </p:nvSpPr>
              <p:spPr bwMode="auto">
                <a:xfrm>
                  <a:off x="1282" y="2990"/>
                  <a:ext cx="805" cy="805"/>
                </a:xfrm>
                <a:prstGeom prst="ellipse">
                  <a:avLst/>
                </a:pr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3" name="Freeform 19">
                  <a:extLst>
                    <a:ext uri="{FF2B5EF4-FFF2-40B4-BE49-F238E27FC236}">
                      <a16:creationId xmlns:a16="http://schemas.microsoft.com/office/drawing/2014/main" xmlns="" id="{5600B44F-C9ED-4818-B3A2-AE6B8251FFB1}"/>
                    </a:ext>
                  </a:extLst>
                </p:cNvPr>
                <p:cNvSpPr>
                  <a:spLocks/>
                </p:cNvSpPr>
                <p:nvPr/>
              </p:nvSpPr>
              <p:spPr bwMode="auto">
                <a:xfrm rot="16200000">
                  <a:off x="1684" y="2609"/>
                  <a:ext cx="137" cy="624"/>
                </a:xfrm>
                <a:custGeom>
                  <a:avLst/>
                  <a:gdLst>
                    <a:gd name="T0" fmla="*/ 48 w 138"/>
                    <a:gd name="T1" fmla="*/ 0 h 624"/>
                    <a:gd name="T2" fmla="*/ 130 w 138"/>
                    <a:gd name="T3" fmla="*/ 314 h 624"/>
                    <a:gd name="T4" fmla="*/ 0 w 138"/>
                    <a:gd name="T5" fmla="*/ 624 h 624"/>
                  </a:gdLst>
                  <a:ahLst/>
                  <a:cxnLst>
                    <a:cxn ang="0">
                      <a:pos x="T0" y="T1"/>
                    </a:cxn>
                    <a:cxn ang="0">
                      <a:pos x="T2" y="T3"/>
                    </a:cxn>
                    <a:cxn ang="0">
                      <a:pos x="T4" y="T5"/>
                    </a:cxn>
                  </a:cxnLst>
                  <a:rect l="0" t="0" r="r" b="b"/>
                  <a:pathLst>
                    <a:path w="138" h="624">
                      <a:moveTo>
                        <a:pt x="48" y="0"/>
                      </a:moveTo>
                      <a:cubicBezTo>
                        <a:pt x="62" y="52"/>
                        <a:pt x="138" y="210"/>
                        <a:pt x="130" y="314"/>
                      </a:cubicBezTo>
                      <a:cubicBezTo>
                        <a:pt x="122" y="418"/>
                        <a:pt x="27" y="560"/>
                        <a:pt x="0" y="624"/>
                      </a:cubicBezTo>
                    </a:path>
                  </a:pathLst>
                </a:custGeom>
                <a:noFill/>
                <a:ln w="28575" cap="flat" cmpd="sng">
                  <a:solidFill>
                    <a:srgbClr val="0000FF"/>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4" name="Oval 20">
                  <a:extLst>
                    <a:ext uri="{FF2B5EF4-FFF2-40B4-BE49-F238E27FC236}">
                      <a16:creationId xmlns:a16="http://schemas.microsoft.com/office/drawing/2014/main" xmlns="" id="{F8E1CB8F-0419-443E-9BE3-CE0E1CF9CDE5}"/>
                    </a:ext>
                  </a:extLst>
                </p:cNvPr>
                <p:cNvSpPr>
                  <a:spLocks noChangeAspect="1" noChangeArrowheads="1"/>
                </p:cNvSpPr>
                <p:nvPr/>
              </p:nvSpPr>
              <p:spPr bwMode="auto">
                <a:xfrm>
                  <a:off x="1690" y="3389"/>
                  <a:ext cx="23" cy="23"/>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5" name="Object 21">
                  <a:extLst>
                    <a:ext uri="{FF2B5EF4-FFF2-40B4-BE49-F238E27FC236}">
                      <a16:creationId xmlns:a16="http://schemas.microsoft.com/office/drawing/2014/main" xmlns="" id="{A4B6B35A-9B99-4B97-92BE-A1F6F9772FE4}"/>
                    </a:ext>
                  </a:extLst>
                </p:cNvPr>
                <p:cNvGraphicFramePr>
                  <a:graphicFrameLocks noChangeAspect="1"/>
                </p:cNvGraphicFramePr>
                <p:nvPr>
                  <p:extLst>
                    <p:ext uri="{D42A27DB-BD31-4B8C-83A1-F6EECF244321}">
                      <p14:modId xmlns:p14="http://schemas.microsoft.com/office/powerpoint/2010/main" val="2228901525"/>
                    </p:ext>
                  </p:extLst>
                </p:nvPr>
              </p:nvGraphicFramePr>
              <p:xfrm>
                <a:off x="2088" y="3371"/>
                <a:ext cx="264" cy="314"/>
              </p:xfrm>
              <a:graphic>
                <a:graphicData uri="http://schemas.openxmlformats.org/presentationml/2006/ole">
                  <mc:AlternateContent xmlns:mc="http://schemas.openxmlformats.org/markup-compatibility/2006">
                    <mc:Choice xmlns:v="urn:schemas-microsoft-com:vml" Requires="v">
                      <p:oleObj spid="_x0000_s27029" name="Equation" r:id="rId11" imgW="190440" imgH="228600" progId="Equation.DSMT4">
                        <p:embed/>
                      </p:oleObj>
                    </mc:Choice>
                    <mc:Fallback>
                      <p:oleObj name="Equation" r:id="rId11" imgW="190440" imgH="228600" progId="Equation.DSMT4">
                        <p:embed/>
                        <p:pic>
                          <p:nvPicPr>
                            <p:cNvPr id="154645" name="Object 21"/>
                            <p:cNvPicPr>
                              <a:picLocks noChangeAspect="1" noChangeArrowheads="1"/>
                            </p:cNvPicPr>
                            <p:nvPr/>
                          </p:nvPicPr>
                          <p:blipFill>
                            <a:blip r:embed="rId12"/>
                            <a:srcRect/>
                            <a:stretch>
                              <a:fillRect/>
                            </a:stretch>
                          </p:blipFill>
                          <p:spPr bwMode="auto">
                            <a:xfrm>
                              <a:off x="2088" y="3371"/>
                              <a:ext cx="264" cy="31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 name="Object 22">
                  <a:extLst>
                    <a:ext uri="{FF2B5EF4-FFF2-40B4-BE49-F238E27FC236}">
                      <a16:creationId xmlns:a16="http://schemas.microsoft.com/office/drawing/2014/main" xmlns="" id="{F6603415-49ED-4580-8C56-783D3DEEE70D}"/>
                    </a:ext>
                  </a:extLst>
                </p:cNvPr>
                <p:cNvGraphicFramePr>
                  <a:graphicFrameLocks noChangeAspect="1"/>
                </p:cNvGraphicFramePr>
                <p:nvPr>
                  <p:extLst>
                    <p:ext uri="{D42A27DB-BD31-4B8C-83A1-F6EECF244321}">
                      <p14:modId xmlns:p14="http://schemas.microsoft.com/office/powerpoint/2010/main" val="4286530372"/>
                    </p:ext>
                  </p:extLst>
                </p:nvPr>
              </p:nvGraphicFramePr>
              <p:xfrm>
                <a:off x="1461" y="3278"/>
                <a:ext cx="228" cy="246"/>
              </p:xfrm>
              <a:graphic>
                <a:graphicData uri="http://schemas.openxmlformats.org/presentationml/2006/ole">
                  <mc:AlternateContent xmlns:mc="http://schemas.openxmlformats.org/markup-compatibility/2006">
                    <mc:Choice xmlns:v="urn:schemas-microsoft-com:vml" Requires="v">
                      <p:oleObj spid="_x0000_s27030" name="Equation" r:id="rId13" imgW="164880" imgH="177480" progId="Equation.DSMT4">
                        <p:embed/>
                      </p:oleObj>
                    </mc:Choice>
                    <mc:Fallback>
                      <p:oleObj name="Equation" r:id="rId13" imgW="164880" imgH="177480" progId="Equation.DSMT4">
                        <p:embed/>
                        <p:pic>
                          <p:nvPicPr>
                            <p:cNvPr id="154646" name="Object 22"/>
                            <p:cNvPicPr>
                              <a:picLocks noChangeAspect="1" noChangeArrowheads="1"/>
                            </p:cNvPicPr>
                            <p:nvPr/>
                          </p:nvPicPr>
                          <p:blipFill>
                            <a:blip r:embed="rId14"/>
                            <a:srcRect/>
                            <a:stretch>
                              <a:fillRect/>
                            </a:stretch>
                          </p:blipFill>
                          <p:spPr bwMode="auto">
                            <a:xfrm>
                              <a:off x="1461" y="3278"/>
                              <a:ext cx="228" cy="24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 name="Line 25">
                  <a:extLst>
                    <a:ext uri="{FF2B5EF4-FFF2-40B4-BE49-F238E27FC236}">
                      <a16:creationId xmlns:a16="http://schemas.microsoft.com/office/drawing/2014/main" xmlns="" id="{CC6185A1-C3C1-4EF1-AA38-FE235B054F6A}"/>
                    </a:ext>
                  </a:extLst>
                </p:cNvPr>
                <p:cNvSpPr>
                  <a:spLocks noChangeShapeType="1"/>
                </p:cNvSpPr>
                <p:nvPr/>
              </p:nvSpPr>
              <p:spPr bwMode="auto">
                <a:xfrm>
                  <a:off x="1696" y="3408"/>
                  <a:ext cx="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graphicFrame>
            <p:nvGraphicFramePr>
              <p:cNvPr id="21" name="Object 23">
                <a:extLst>
                  <a:ext uri="{FF2B5EF4-FFF2-40B4-BE49-F238E27FC236}">
                    <a16:creationId xmlns:a16="http://schemas.microsoft.com/office/drawing/2014/main" xmlns="" id="{AA69AE72-A49E-4B7D-AEF7-A01673B9DF09}"/>
                  </a:ext>
                </a:extLst>
              </p:cNvPr>
              <p:cNvGraphicFramePr>
                <a:graphicFrameLocks noChangeAspect="1"/>
              </p:cNvGraphicFramePr>
              <p:nvPr>
                <p:extLst>
                  <p:ext uri="{D42A27DB-BD31-4B8C-83A1-F6EECF244321}">
                    <p14:modId xmlns:p14="http://schemas.microsoft.com/office/powerpoint/2010/main" val="3265153556"/>
                  </p:ext>
                </p:extLst>
              </p:nvPr>
            </p:nvGraphicFramePr>
            <p:xfrm>
              <a:off x="1513" y="3833"/>
              <a:ext cx="231" cy="231"/>
            </p:xfrm>
            <a:graphic>
              <a:graphicData uri="http://schemas.openxmlformats.org/presentationml/2006/ole">
                <mc:AlternateContent xmlns:mc="http://schemas.openxmlformats.org/markup-compatibility/2006">
                  <mc:Choice xmlns:v="urn:schemas-microsoft-com:vml" Requires="v">
                    <p:oleObj spid="_x0000_s27031" name="Equation" r:id="rId15" imgW="164880" imgH="164880" progId="Equation.DSMT4">
                      <p:embed/>
                    </p:oleObj>
                  </mc:Choice>
                  <mc:Fallback>
                    <p:oleObj name="Equation" r:id="rId15" imgW="164880" imgH="164880" progId="Equation.DSMT4">
                      <p:embed/>
                      <p:pic>
                        <p:nvPicPr>
                          <p:cNvPr id="154647" name="Object 23"/>
                          <p:cNvPicPr>
                            <a:picLocks noChangeAspect="1" noChangeArrowheads="1"/>
                          </p:cNvPicPr>
                          <p:nvPr/>
                        </p:nvPicPr>
                        <p:blipFill>
                          <a:blip r:embed="rId16"/>
                          <a:srcRect/>
                          <a:stretch>
                            <a:fillRect/>
                          </a:stretch>
                        </p:blipFill>
                        <p:spPr bwMode="auto">
                          <a:xfrm>
                            <a:off x="1513" y="3833"/>
                            <a:ext cx="231" cy="231"/>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cxnSp>
          <p:nvCxnSpPr>
            <p:cNvPr id="50" name="直接箭头连接符 49">
              <a:extLst>
                <a:ext uri="{FF2B5EF4-FFF2-40B4-BE49-F238E27FC236}">
                  <a16:creationId xmlns:a16="http://schemas.microsoft.com/office/drawing/2014/main" xmlns="" id="{766D854D-82A2-4015-AAAB-421FD35318D1}"/>
                </a:ext>
              </a:extLst>
            </p:cNvPr>
            <p:cNvCxnSpPr/>
            <p:nvPr/>
          </p:nvCxnSpPr>
          <p:spPr>
            <a:xfrm>
              <a:off x="2613265" y="5112737"/>
              <a:ext cx="863602"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61" name="组合 60">
            <a:extLst>
              <a:ext uri="{FF2B5EF4-FFF2-40B4-BE49-F238E27FC236}">
                <a16:creationId xmlns:a16="http://schemas.microsoft.com/office/drawing/2014/main" xmlns="" id="{69EB96EE-EFA7-4E7D-B242-08647FD9F018}"/>
              </a:ext>
            </a:extLst>
          </p:cNvPr>
          <p:cNvGrpSpPr/>
          <p:nvPr/>
        </p:nvGrpSpPr>
        <p:grpSpPr>
          <a:xfrm>
            <a:off x="5848082" y="4460275"/>
            <a:ext cx="2551113" cy="1719263"/>
            <a:chOff x="5848082" y="4460275"/>
            <a:chExt cx="2551113" cy="1719263"/>
          </a:xfrm>
        </p:grpSpPr>
        <p:cxnSp>
          <p:nvCxnSpPr>
            <p:cNvPr id="52" name="直接箭头连接符 51">
              <a:extLst>
                <a:ext uri="{FF2B5EF4-FFF2-40B4-BE49-F238E27FC236}">
                  <a16:creationId xmlns:a16="http://schemas.microsoft.com/office/drawing/2014/main" xmlns="" id="{207C7538-AC60-4596-8372-DBAB20E4424F}"/>
                </a:ext>
              </a:extLst>
            </p:cNvPr>
            <p:cNvCxnSpPr>
              <a:cxnSpLocks/>
              <a:stCxn id="12" idx="6"/>
            </p:cNvCxnSpPr>
            <p:nvPr/>
          </p:nvCxnSpPr>
          <p:spPr>
            <a:xfrm flipV="1">
              <a:off x="6542052" y="5581050"/>
              <a:ext cx="655637" cy="2382"/>
            </a:xfrm>
            <a:prstGeom prst="straightConnector1">
              <a:avLst/>
            </a:prstGeom>
            <a:ln w="31750">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nvGrpSpPr>
            <p:cNvPr id="60" name="组合 59">
              <a:extLst>
                <a:ext uri="{FF2B5EF4-FFF2-40B4-BE49-F238E27FC236}">
                  <a16:creationId xmlns:a16="http://schemas.microsoft.com/office/drawing/2014/main" xmlns="" id="{250A6D86-4217-4FDC-A3A8-3B24D3DF52B7}"/>
                </a:ext>
              </a:extLst>
            </p:cNvPr>
            <p:cNvGrpSpPr/>
            <p:nvPr/>
          </p:nvGrpSpPr>
          <p:grpSpPr>
            <a:xfrm>
              <a:off x="5848082" y="4460275"/>
              <a:ext cx="2551113" cy="1719263"/>
              <a:chOff x="5848082" y="4460275"/>
              <a:chExt cx="2551113" cy="1719263"/>
            </a:xfrm>
          </p:grpSpPr>
          <p:grpSp>
            <p:nvGrpSpPr>
              <p:cNvPr id="6" name="Group 47">
                <a:extLst>
                  <a:ext uri="{FF2B5EF4-FFF2-40B4-BE49-F238E27FC236}">
                    <a16:creationId xmlns:a16="http://schemas.microsoft.com/office/drawing/2014/main" xmlns="" id="{AAC46482-2E02-4D43-971E-A393B88476F7}"/>
                  </a:ext>
                </a:extLst>
              </p:cNvPr>
              <p:cNvGrpSpPr>
                <a:grpSpLocks/>
              </p:cNvGrpSpPr>
              <p:nvPr/>
            </p:nvGrpSpPr>
            <p:grpSpPr bwMode="auto">
              <a:xfrm>
                <a:off x="5848082" y="4460275"/>
                <a:ext cx="2551113" cy="1719263"/>
                <a:chOff x="3744" y="2988"/>
                <a:chExt cx="1607" cy="1083"/>
              </a:xfrm>
            </p:grpSpPr>
            <p:sp>
              <p:nvSpPr>
                <p:cNvPr id="8" name="Oval 6">
                  <a:extLst>
                    <a:ext uri="{FF2B5EF4-FFF2-40B4-BE49-F238E27FC236}">
                      <a16:creationId xmlns:a16="http://schemas.microsoft.com/office/drawing/2014/main" xmlns="" id="{50992739-DC4F-411A-96ED-2D3D40EB9929}"/>
                    </a:ext>
                  </a:extLst>
                </p:cNvPr>
                <p:cNvSpPr>
                  <a:spLocks noChangeAspect="1" noChangeArrowheads="1"/>
                </p:cNvSpPr>
                <p:nvPr/>
              </p:nvSpPr>
              <p:spPr bwMode="auto">
                <a:xfrm>
                  <a:off x="3744" y="2988"/>
                  <a:ext cx="805" cy="805"/>
                </a:xfrm>
                <a:prstGeom prst="ellipse">
                  <a:avLst/>
                </a:pr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9" name="Oval 7">
                  <a:extLst>
                    <a:ext uri="{FF2B5EF4-FFF2-40B4-BE49-F238E27FC236}">
                      <a16:creationId xmlns:a16="http://schemas.microsoft.com/office/drawing/2014/main" xmlns="" id="{B3629C4C-E804-44F2-8C0F-B780CDDA0A8E}"/>
                    </a:ext>
                  </a:extLst>
                </p:cNvPr>
                <p:cNvSpPr>
                  <a:spLocks noChangeAspect="1" noChangeArrowheads="1"/>
                </p:cNvSpPr>
                <p:nvPr/>
              </p:nvSpPr>
              <p:spPr bwMode="auto">
                <a:xfrm>
                  <a:off x="4152" y="3387"/>
                  <a:ext cx="23" cy="23"/>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1" name="Object 9">
                  <a:extLst>
                    <a:ext uri="{FF2B5EF4-FFF2-40B4-BE49-F238E27FC236}">
                      <a16:creationId xmlns:a16="http://schemas.microsoft.com/office/drawing/2014/main" xmlns="" id="{C7201703-B794-44AE-97DB-4C85993B30C8}"/>
                    </a:ext>
                  </a:extLst>
                </p:cNvPr>
                <p:cNvGraphicFramePr>
                  <a:graphicFrameLocks noChangeAspect="1"/>
                </p:cNvGraphicFramePr>
                <p:nvPr>
                  <p:extLst>
                    <p:ext uri="{D42A27DB-BD31-4B8C-83A1-F6EECF244321}">
                      <p14:modId xmlns:p14="http://schemas.microsoft.com/office/powerpoint/2010/main" val="4219743885"/>
                    </p:ext>
                  </p:extLst>
                </p:nvPr>
              </p:nvGraphicFramePr>
              <p:xfrm>
                <a:off x="4598" y="3059"/>
                <a:ext cx="266" cy="320"/>
              </p:xfrm>
              <a:graphic>
                <a:graphicData uri="http://schemas.openxmlformats.org/presentationml/2006/ole">
                  <mc:AlternateContent xmlns:mc="http://schemas.openxmlformats.org/markup-compatibility/2006">
                    <mc:Choice xmlns:v="urn:schemas-microsoft-com:vml" Requires="v">
                      <p:oleObj spid="_x0000_s27032" name="Equation" r:id="rId17" imgW="190440" imgH="228600" progId="Equation.DSMT4">
                        <p:embed/>
                      </p:oleObj>
                    </mc:Choice>
                    <mc:Fallback>
                      <p:oleObj name="Equation" r:id="rId17" imgW="190440" imgH="228600" progId="Equation.DSMT4">
                        <p:embed/>
                        <p:pic>
                          <p:nvPicPr>
                            <p:cNvPr id="154633" name="Object 9"/>
                            <p:cNvPicPr>
                              <a:picLocks noChangeAspect="1" noChangeArrowheads="1"/>
                            </p:cNvPicPr>
                            <p:nvPr/>
                          </p:nvPicPr>
                          <p:blipFill>
                            <a:blip r:embed="rId18"/>
                            <a:srcRect/>
                            <a:stretch>
                              <a:fillRect/>
                            </a:stretch>
                          </p:blipFill>
                          <p:spPr bwMode="auto">
                            <a:xfrm>
                              <a:off x="4598" y="3059"/>
                              <a:ext cx="266" cy="3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Oval 10">
                  <a:extLst>
                    <a:ext uri="{FF2B5EF4-FFF2-40B4-BE49-F238E27FC236}">
                      <a16:creationId xmlns:a16="http://schemas.microsoft.com/office/drawing/2014/main" xmlns="" id="{07FB2BE8-B670-4975-9D5D-A712A3E5516F}"/>
                    </a:ext>
                  </a:extLst>
                </p:cNvPr>
                <p:cNvSpPr>
                  <a:spLocks noChangeAspect="1" noChangeArrowheads="1"/>
                </p:cNvSpPr>
                <p:nvPr/>
              </p:nvSpPr>
              <p:spPr bwMode="auto">
                <a:xfrm>
                  <a:off x="4133" y="3673"/>
                  <a:ext cx="45" cy="45"/>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3" name="Object 11">
                  <a:extLst>
                    <a:ext uri="{FF2B5EF4-FFF2-40B4-BE49-F238E27FC236}">
                      <a16:creationId xmlns:a16="http://schemas.microsoft.com/office/drawing/2014/main" xmlns="" id="{742B9D2E-B39A-46B2-BF94-94BDA0ED67CD}"/>
                    </a:ext>
                  </a:extLst>
                </p:cNvPr>
                <p:cNvGraphicFramePr>
                  <a:graphicFrameLocks noChangeAspect="1"/>
                </p:cNvGraphicFramePr>
                <p:nvPr>
                  <p:extLst>
                    <p:ext uri="{D42A27DB-BD31-4B8C-83A1-F6EECF244321}">
                      <p14:modId xmlns:p14="http://schemas.microsoft.com/office/powerpoint/2010/main" val="1975547351"/>
                    </p:ext>
                  </p:extLst>
                </p:nvPr>
              </p:nvGraphicFramePr>
              <p:xfrm>
                <a:off x="4641" y="3489"/>
                <a:ext cx="710" cy="320"/>
              </p:xfrm>
              <a:graphic>
                <a:graphicData uri="http://schemas.openxmlformats.org/presentationml/2006/ole">
                  <mc:AlternateContent xmlns:mc="http://schemas.openxmlformats.org/markup-compatibility/2006">
                    <mc:Choice xmlns:v="urn:schemas-microsoft-com:vml" Requires="v">
                      <p:oleObj spid="_x0000_s27033" name="Equation" r:id="rId19" imgW="507960" imgH="228600" progId="Equation.DSMT4">
                        <p:embed/>
                      </p:oleObj>
                    </mc:Choice>
                    <mc:Fallback>
                      <p:oleObj name="Equation" r:id="rId19" imgW="507960" imgH="228600" progId="Equation.DSMT4">
                        <p:embed/>
                        <p:pic>
                          <p:nvPicPr>
                            <p:cNvPr id="154635" name="Object 11"/>
                            <p:cNvPicPr>
                              <a:picLocks noChangeAspect="1" noChangeArrowheads="1"/>
                            </p:cNvPicPr>
                            <p:nvPr/>
                          </p:nvPicPr>
                          <p:blipFill>
                            <a:blip r:embed="rId20"/>
                            <a:srcRect/>
                            <a:stretch>
                              <a:fillRect/>
                            </a:stretch>
                          </p:blipFill>
                          <p:spPr bwMode="auto">
                            <a:xfrm>
                              <a:off x="4641" y="3489"/>
                              <a:ext cx="710" cy="3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13">
                  <a:extLst>
                    <a:ext uri="{FF2B5EF4-FFF2-40B4-BE49-F238E27FC236}">
                      <a16:creationId xmlns:a16="http://schemas.microsoft.com/office/drawing/2014/main" xmlns="" id="{75E1CFD5-16F8-4489-8D8B-4BAFAEBD9121}"/>
                    </a:ext>
                  </a:extLst>
                </p:cNvPr>
                <p:cNvGraphicFramePr>
                  <a:graphicFrameLocks noChangeAspect="1"/>
                </p:cNvGraphicFramePr>
                <p:nvPr>
                  <p:extLst>
                    <p:ext uri="{D42A27DB-BD31-4B8C-83A1-F6EECF244321}">
                      <p14:modId xmlns:p14="http://schemas.microsoft.com/office/powerpoint/2010/main" val="370628196"/>
                    </p:ext>
                  </p:extLst>
                </p:nvPr>
              </p:nvGraphicFramePr>
              <p:xfrm>
                <a:off x="4019" y="3840"/>
                <a:ext cx="231" cy="231"/>
              </p:xfrm>
              <a:graphic>
                <a:graphicData uri="http://schemas.openxmlformats.org/presentationml/2006/ole">
                  <mc:AlternateContent xmlns:mc="http://schemas.openxmlformats.org/markup-compatibility/2006">
                    <mc:Choice xmlns:v="urn:schemas-microsoft-com:vml" Requires="v">
                      <p:oleObj spid="_x0000_s27034" name="Equation" r:id="rId21" imgW="164880" imgH="164880" progId="Equation.DSMT4">
                        <p:embed/>
                      </p:oleObj>
                    </mc:Choice>
                    <mc:Fallback>
                      <p:oleObj name="Equation" r:id="rId21" imgW="164880" imgH="164880" progId="Equation.DSMT4">
                        <p:embed/>
                        <p:pic>
                          <p:nvPicPr>
                            <p:cNvPr id="154637" name="Object 13"/>
                            <p:cNvPicPr>
                              <a:picLocks noChangeAspect="1" noChangeArrowheads="1"/>
                            </p:cNvPicPr>
                            <p:nvPr/>
                          </p:nvPicPr>
                          <p:blipFill>
                            <a:blip r:embed="rId22"/>
                            <a:srcRect/>
                            <a:stretch>
                              <a:fillRect/>
                            </a:stretch>
                          </p:blipFill>
                          <p:spPr bwMode="auto">
                            <a:xfrm>
                              <a:off x="4019" y="3840"/>
                              <a:ext cx="231" cy="231"/>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cxnSp>
            <p:nvCxnSpPr>
              <p:cNvPr id="55" name="直接箭头连接符 54">
                <a:extLst>
                  <a:ext uri="{FF2B5EF4-FFF2-40B4-BE49-F238E27FC236}">
                    <a16:creationId xmlns:a16="http://schemas.microsoft.com/office/drawing/2014/main" xmlns="" id="{518B13AF-65DB-4DDC-8097-C8FEFA421070}"/>
                  </a:ext>
                </a:extLst>
              </p:cNvPr>
              <p:cNvCxnSpPr>
                <a:stCxn id="9" idx="6"/>
              </p:cNvCxnSpPr>
              <p:nvPr/>
            </p:nvCxnSpPr>
            <p:spPr>
              <a:xfrm>
                <a:off x="6532294" y="5111944"/>
                <a:ext cx="1012825" cy="793"/>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59" name="组合 58">
            <a:extLst>
              <a:ext uri="{FF2B5EF4-FFF2-40B4-BE49-F238E27FC236}">
                <a16:creationId xmlns:a16="http://schemas.microsoft.com/office/drawing/2014/main" xmlns="" id="{B425A3B5-4CD6-4CC6-9241-DA79A56B656A}"/>
              </a:ext>
            </a:extLst>
          </p:cNvPr>
          <p:cNvGrpSpPr/>
          <p:nvPr/>
        </p:nvGrpSpPr>
        <p:grpSpPr>
          <a:xfrm>
            <a:off x="3638282" y="4455510"/>
            <a:ext cx="1738313" cy="1731961"/>
            <a:chOff x="3638282" y="4455510"/>
            <a:chExt cx="1738313" cy="1731961"/>
          </a:xfrm>
        </p:grpSpPr>
        <p:grpSp>
          <p:nvGrpSpPr>
            <p:cNvPr id="36" name="Group 52">
              <a:extLst>
                <a:ext uri="{FF2B5EF4-FFF2-40B4-BE49-F238E27FC236}">
                  <a16:creationId xmlns:a16="http://schemas.microsoft.com/office/drawing/2014/main" xmlns="" id="{60E45A2C-0D81-4192-A5A7-F9B96EB69C65}"/>
                </a:ext>
              </a:extLst>
            </p:cNvPr>
            <p:cNvGrpSpPr>
              <a:grpSpLocks/>
            </p:cNvGrpSpPr>
            <p:nvPr/>
          </p:nvGrpSpPr>
          <p:grpSpPr bwMode="auto">
            <a:xfrm>
              <a:off x="3638282" y="4455510"/>
              <a:ext cx="1738313" cy="1731961"/>
              <a:chOff x="2352" y="2985"/>
              <a:chExt cx="1095" cy="1091"/>
            </a:xfrm>
          </p:grpSpPr>
          <p:graphicFrame>
            <p:nvGraphicFramePr>
              <p:cNvPr id="37" name="Object 40">
                <a:extLst>
                  <a:ext uri="{FF2B5EF4-FFF2-40B4-BE49-F238E27FC236}">
                    <a16:creationId xmlns:a16="http://schemas.microsoft.com/office/drawing/2014/main" xmlns="" id="{EE8E2F25-D996-46A4-9595-243E17734746}"/>
                  </a:ext>
                </a:extLst>
              </p:cNvPr>
              <p:cNvGraphicFramePr>
                <a:graphicFrameLocks noChangeAspect="1"/>
              </p:cNvGraphicFramePr>
              <p:nvPr>
                <p:extLst>
                  <p:ext uri="{D42A27DB-BD31-4B8C-83A1-F6EECF244321}">
                    <p14:modId xmlns:p14="http://schemas.microsoft.com/office/powerpoint/2010/main" val="2653164714"/>
                  </p:ext>
                </p:extLst>
              </p:nvPr>
            </p:nvGraphicFramePr>
            <p:xfrm>
              <a:off x="2686" y="3845"/>
              <a:ext cx="231" cy="231"/>
            </p:xfrm>
            <a:graphic>
              <a:graphicData uri="http://schemas.openxmlformats.org/presentationml/2006/ole">
                <mc:AlternateContent xmlns:mc="http://schemas.openxmlformats.org/markup-compatibility/2006">
                  <mc:Choice xmlns:v="urn:schemas-microsoft-com:vml" Requires="v">
                    <p:oleObj spid="_x0000_s27035" name="Equation" r:id="rId23" imgW="164880" imgH="164880" progId="Equation.DSMT4">
                      <p:embed/>
                    </p:oleObj>
                  </mc:Choice>
                  <mc:Fallback>
                    <p:oleObj name="Equation" r:id="rId23" imgW="164880" imgH="164880" progId="Equation.DSMT4">
                      <p:embed/>
                      <p:pic>
                        <p:nvPicPr>
                          <p:cNvPr id="154664" name="Object 40"/>
                          <p:cNvPicPr>
                            <a:picLocks noChangeAspect="1" noChangeArrowheads="1"/>
                          </p:cNvPicPr>
                          <p:nvPr/>
                        </p:nvPicPr>
                        <p:blipFill>
                          <a:blip r:embed="rId24"/>
                          <a:srcRect/>
                          <a:stretch>
                            <a:fillRect/>
                          </a:stretch>
                        </p:blipFill>
                        <p:spPr bwMode="auto">
                          <a:xfrm>
                            <a:off x="2686" y="3845"/>
                            <a:ext cx="231" cy="231"/>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8" name="Group 49">
                <a:extLst>
                  <a:ext uri="{FF2B5EF4-FFF2-40B4-BE49-F238E27FC236}">
                    <a16:creationId xmlns:a16="http://schemas.microsoft.com/office/drawing/2014/main" xmlns="" id="{AB83DF56-B2E5-4ACF-8D1D-27F600E26E1E}"/>
                  </a:ext>
                </a:extLst>
              </p:cNvPr>
              <p:cNvGrpSpPr>
                <a:grpSpLocks/>
              </p:cNvGrpSpPr>
              <p:nvPr/>
            </p:nvGrpSpPr>
            <p:grpSpPr bwMode="auto">
              <a:xfrm>
                <a:off x="2352" y="2985"/>
                <a:ext cx="1095" cy="807"/>
                <a:chOff x="2352" y="2985"/>
                <a:chExt cx="1095" cy="807"/>
              </a:xfrm>
            </p:grpSpPr>
            <p:sp>
              <p:nvSpPr>
                <p:cNvPr id="39" name="Oval 34">
                  <a:extLst>
                    <a:ext uri="{FF2B5EF4-FFF2-40B4-BE49-F238E27FC236}">
                      <a16:creationId xmlns:a16="http://schemas.microsoft.com/office/drawing/2014/main" xmlns="" id="{AC617D0A-EDBC-488A-8990-C55BE6B9FFC4}"/>
                    </a:ext>
                  </a:extLst>
                </p:cNvPr>
                <p:cNvSpPr>
                  <a:spLocks noChangeAspect="1" noChangeArrowheads="1"/>
                </p:cNvSpPr>
                <p:nvPr/>
              </p:nvSpPr>
              <p:spPr bwMode="auto">
                <a:xfrm>
                  <a:off x="2352" y="2985"/>
                  <a:ext cx="805" cy="805"/>
                </a:xfrm>
                <a:prstGeom prst="ellipse">
                  <a:avLst/>
                </a:pr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40" name="Oval 35">
                  <a:extLst>
                    <a:ext uri="{FF2B5EF4-FFF2-40B4-BE49-F238E27FC236}">
                      <a16:creationId xmlns:a16="http://schemas.microsoft.com/office/drawing/2014/main" xmlns="" id="{A7AA2628-1759-4EF6-81E9-94FDBF2ABF48}"/>
                    </a:ext>
                  </a:extLst>
                </p:cNvPr>
                <p:cNvSpPr>
                  <a:spLocks noChangeAspect="1" noChangeArrowheads="1"/>
                </p:cNvSpPr>
                <p:nvPr/>
              </p:nvSpPr>
              <p:spPr bwMode="auto">
                <a:xfrm>
                  <a:off x="2760" y="3384"/>
                  <a:ext cx="23" cy="23"/>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42" name="Object 37">
                  <a:extLst>
                    <a:ext uri="{FF2B5EF4-FFF2-40B4-BE49-F238E27FC236}">
                      <a16:creationId xmlns:a16="http://schemas.microsoft.com/office/drawing/2014/main" xmlns="" id="{24DDDB8C-C310-4A4F-89B6-7440732B8857}"/>
                    </a:ext>
                  </a:extLst>
                </p:cNvPr>
                <p:cNvGraphicFramePr>
                  <a:graphicFrameLocks noChangeAspect="1"/>
                </p:cNvGraphicFramePr>
                <p:nvPr>
                  <p:extLst>
                    <p:ext uri="{D42A27DB-BD31-4B8C-83A1-F6EECF244321}">
                      <p14:modId xmlns:p14="http://schemas.microsoft.com/office/powerpoint/2010/main" val="3163089952"/>
                    </p:ext>
                  </p:extLst>
                </p:nvPr>
              </p:nvGraphicFramePr>
              <p:xfrm>
                <a:off x="3181" y="3364"/>
                <a:ext cx="266" cy="320"/>
              </p:xfrm>
              <a:graphic>
                <a:graphicData uri="http://schemas.openxmlformats.org/presentationml/2006/ole">
                  <mc:AlternateContent xmlns:mc="http://schemas.openxmlformats.org/markup-compatibility/2006">
                    <mc:Choice xmlns:v="urn:schemas-microsoft-com:vml" Requires="v">
                      <p:oleObj spid="_x0000_s27036" name="Equation" r:id="rId25" imgW="190440" imgH="228600" progId="Equation.DSMT4">
                        <p:embed/>
                      </p:oleObj>
                    </mc:Choice>
                    <mc:Fallback>
                      <p:oleObj name="Equation" r:id="rId25" imgW="190440" imgH="228600" progId="Equation.DSMT4">
                        <p:embed/>
                        <p:pic>
                          <p:nvPicPr>
                            <p:cNvPr id="154661" name="Object 37"/>
                            <p:cNvPicPr>
                              <a:picLocks noChangeAspect="1" noChangeArrowheads="1"/>
                            </p:cNvPicPr>
                            <p:nvPr/>
                          </p:nvPicPr>
                          <p:blipFill>
                            <a:blip r:embed="rId26"/>
                            <a:srcRect/>
                            <a:stretch>
                              <a:fillRect/>
                            </a:stretch>
                          </p:blipFill>
                          <p:spPr bwMode="auto">
                            <a:xfrm>
                              <a:off x="3181" y="3364"/>
                              <a:ext cx="266" cy="3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5" name="Line 41">
                  <a:extLst>
                    <a:ext uri="{FF2B5EF4-FFF2-40B4-BE49-F238E27FC236}">
                      <a16:creationId xmlns:a16="http://schemas.microsoft.com/office/drawing/2014/main" xmlns="" id="{A59834A3-FEDB-423D-8D52-8B035E84556C}"/>
                    </a:ext>
                  </a:extLst>
                </p:cNvPr>
                <p:cNvSpPr>
                  <a:spLocks noChangeShapeType="1"/>
                </p:cNvSpPr>
                <p:nvPr/>
              </p:nvSpPr>
              <p:spPr bwMode="auto">
                <a:xfrm>
                  <a:off x="2775" y="3408"/>
                  <a:ext cx="0" cy="384"/>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46" name="Freeform 42">
                  <a:extLst>
                    <a:ext uri="{FF2B5EF4-FFF2-40B4-BE49-F238E27FC236}">
                      <a16:creationId xmlns:a16="http://schemas.microsoft.com/office/drawing/2014/main" xmlns="" id="{680A8172-4A9E-45CC-998D-E56ECC8790CC}"/>
                    </a:ext>
                  </a:extLst>
                </p:cNvPr>
                <p:cNvSpPr>
                  <a:spLocks/>
                </p:cNvSpPr>
                <p:nvPr/>
              </p:nvSpPr>
              <p:spPr bwMode="auto">
                <a:xfrm>
                  <a:off x="2502" y="3059"/>
                  <a:ext cx="264" cy="310"/>
                </a:xfrm>
                <a:custGeom>
                  <a:avLst/>
                  <a:gdLst>
                    <a:gd name="T0" fmla="*/ 264 w 264"/>
                    <a:gd name="T1" fmla="*/ 310 h 310"/>
                    <a:gd name="T2" fmla="*/ 0 w 264"/>
                    <a:gd name="T3" fmla="*/ 0 h 310"/>
                  </a:gdLst>
                  <a:ahLst/>
                  <a:cxnLst>
                    <a:cxn ang="0">
                      <a:pos x="T0" y="T1"/>
                    </a:cxn>
                    <a:cxn ang="0">
                      <a:pos x="T2" y="T3"/>
                    </a:cxn>
                  </a:cxnLst>
                  <a:rect l="0" t="0" r="r" b="b"/>
                  <a:pathLst>
                    <a:path w="264" h="310">
                      <a:moveTo>
                        <a:pt x="264" y="310"/>
                      </a:moveTo>
                      <a:lnTo>
                        <a:pt x="0" y="0"/>
                      </a:lnTo>
                    </a:path>
                  </a:pathLst>
                </a:custGeom>
                <a:noFill/>
                <a:ln w="28575" cap="flat" cmpd="sng">
                  <a:solidFill>
                    <a:schemeClr val="tx1"/>
                  </a:solidFill>
                  <a:prstDash val="sysDot"/>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47" name="Object 43">
                  <a:extLst>
                    <a:ext uri="{FF2B5EF4-FFF2-40B4-BE49-F238E27FC236}">
                      <a16:creationId xmlns:a16="http://schemas.microsoft.com/office/drawing/2014/main" xmlns="" id="{F9F55AD8-E8FC-4CEC-9CA8-E79CCBFE9660}"/>
                    </a:ext>
                  </a:extLst>
                </p:cNvPr>
                <p:cNvGraphicFramePr>
                  <a:graphicFrameLocks noChangeAspect="1"/>
                </p:cNvGraphicFramePr>
                <p:nvPr>
                  <p:extLst>
                    <p:ext uri="{D42A27DB-BD31-4B8C-83A1-F6EECF244321}">
                      <p14:modId xmlns:p14="http://schemas.microsoft.com/office/powerpoint/2010/main" val="809168847"/>
                    </p:ext>
                  </p:extLst>
                </p:nvPr>
              </p:nvGraphicFramePr>
              <p:xfrm>
                <a:off x="2428" y="3301"/>
                <a:ext cx="334" cy="246"/>
              </p:xfrm>
              <a:graphic>
                <a:graphicData uri="http://schemas.openxmlformats.org/presentationml/2006/ole">
                  <mc:AlternateContent xmlns:mc="http://schemas.openxmlformats.org/markup-compatibility/2006">
                    <mc:Choice xmlns:v="urn:schemas-microsoft-com:vml" Requires="v">
                      <p:oleObj spid="_x0000_s27037" name="Equation" r:id="rId27" imgW="241200" imgH="177480" progId="Equation.DSMT4">
                        <p:embed/>
                      </p:oleObj>
                    </mc:Choice>
                    <mc:Fallback>
                      <p:oleObj name="Equation" r:id="rId27" imgW="241200" imgH="177480" progId="Equation.DSMT4">
                        <p:embed/>
                        <p:pic>
                          <p:nvPicPr>
                            <p:cNvPr id="154667" name="Object 43"/>
                            <p:cNvPicPr>
                              <a:picLocks noChangeAspect="1" noChangeArrowheads="1"/>
                            </p:cNvPicPr>
                            <p:nvPr/>
                          </p:nvPicPr>
                          <p:blipFill>
                            <a:blip r:embed="rId28"/>
                            <a:srcRect/>
                            <a:stretch>
                              <a:fillRect/>
                            </a:stretch>
                          </p:blipFill>
                          <p:spPr bwMode="auto">
                            <a:xfrm>
                              <a:off x="2428" y="3301"/>
                              <a:ext cx="334" cy="24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cxnSp>
          <p:nvCxnSpPr>
            <p:cNvPr id="57" name="直接箭头连接符 56">
              <a:extLst>
                <a:ext uri="{FF2B5EF4-FFF2-40B4-BE49-F238E27FC236}">
                  <a16:creationId xmlns:a16="http://schemas.microsoft.com/office/drawing/2014/main" xmlns="" id="{A9251A9C-3607-4D28-A2CE-B39D2BB042D4}"/>
                </a:ext>
              </a:extLst>
            </p:cNvPr>
            <p:cNvCxnSpPr/>
            <p:nvPr/>
          </p:nvCxnSpPr>
          <p:spPr>
            <a:xfrm>
              <a:off x="4324783" y="5108581"/>
              <a:ext cx="863602"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67" name="组合 66">
            <a:extLst>
              <a:ext uri="{FF2B5EF4-FFF2-40B4-BE49-F238E27FC236}">
                <a16:creationId xmlns:a16="http://schemas.microsoft.com/office/drawing/2014/main" xmlns="" id="{44650C26-4256-4BAF-B9FD-B9390D575ABE}"/>
              </a:ext>
            </a:extLst>
          </p:cNvPr>
          <p:cNvGrpSpPr/>
          <p:nvPr/>
        </p:nvGrpSpPr>
        <p:grpSpPr>
          <a:xfrm>
            <a:off x="4273282" y="4137899"/>
            <a:ext cx="1506974" cy="951023"/>
            <a:chOff x="4273282" y="4137899"/>
            <a:chExt cx="1506974" cy="951023"/>
          </a:xfrm>
        </p:grpSpPr>
        <p:grpSp>
          <p:nvGrpSpPr>
            <p:cNvPr id="33" name="Group 50">
              <a:extLst>
                <a:ext uri="{FF2B5EF4-FFF2-40B4-BE49-F238E27FC236}">
                  <a16:creationId xmlns:a16="http://schemas.microsoft.com/office/drawing/2014/main" xmlns="" id="{2B01BD8A-70BF-4917-9A0D-9A620A5622C4}"/>
                </a:ext>
              </a:extLst>
            </p:cNvPr>
            <p:cNvGrpSpPr>
              <a:grpSpLocks/>
            </p:cNvGrpSpPr>
            <p:nvPr/>
          </p:nvGrpSpPr>
          <p:grpSpPr bwMode="auto">
            <a:xfrm>
              <a:off x="4346296" y="4137899"/>
              <a:ext cx="1433960" cy="563057"/>
              <a:chOff x="2418" y="2683"/>
              <a:chExt cx="1462" cy="612"/>
            </a:xfrm>
          </p:grpSpPr>
          <p:graphicFrame>
            <p:nvGraphicFramePr>
              <p:cNvPr id="34" name="Object 31">
                <a:extLst>
                  <a:ext uri="{FF2B5EF4-FFF2-40B4-BE49-F238E27FC236}">
                    <a16:creationId xmlns:a16="http://schemas.microsoft.com/office/drawing/2014/main" xmlns="" id="{BA5C63BE-079B-481C-A63D-EB6D118287B4}"/>
                  </a:ext>
                </a:extLst>
              </p:cNvPr>
              <p:cNvGraphicFramePr>
                <a:graphicFrameLocks noChangeAspect="1"/>
              </p:cNvGraphicFramePr>
              <p:nvPr>
                <p:extLst>
                  <p:ext uri="{D42A27DB-BD31-4B8C-83A1-F6EECF244321}">
                    <p14:modId xmlns:p14="http://schemas.microsoft.com/office/powerpoint/2010/main" val="730770783"/>
                  </p:ext>
                </p:extLst>
              </p:nvPr>
            </p:nvGraphicFramePr>
            <p:xfrm>
              <a:off x="2730" y="2683"/>
              <a:ext cx="1150" cy="552"/>
            </p:xfrm>
            <a:graphic>
              <a:graphicData uri="http://schemas.openxmlformats.org/presentationml/2006/ole">
                <mc:AlternateContent xmlns:mc="http://schemas.openxmlformats.org/markup-compatibility/2006">
                  <mc:Choice xmlns:v="urn:schemas-microsoft-com:vml" Requires="v">
                    <p:oleObj spid="_x0000_s27038" name="Equation" r:id="rId29" imgW="507960" imgH="228600" progId="Equation.DSMT4">
                      <p:embed/>
                    </p:oleObj>
                  </mc:Choice>
                  <mc:Fallback>
                    <p:oleObj name="Equation" r:id="rId29" imgW="507960" imgH="228600" progId="Equation.DSMT4">
                      <p:embed/>
                      <p:pic>
                        <p:nvPicPr>
                          <p:cNvPr id="154655" name="Object 31"/>
                          <p:cNvPicPr>
                            <a:picLocks noChangeAspect="1" noChangeArrowheads="1"/>
                          </p:cNvPicPr>
                          <p:nvPr/>
                        </p:nvPicPr>
                        <p:blipFill>
                          <a:blip r:embed="rId30"/>
                          <a:srcRect/>
                          <a:stretch>
                            <a:fillRect/>
                          </a:stretch>
                        </p:blipFill>
                        <p:spPr bwMode="auto">
                          <a:xfrm>
                            <a:off x="2730" y="2683"/>
                            <a:ext cx="1150" cy="55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 name="Freeform 32">
                <a:extLst>
                  <a:ext uri="{FF2B5EF4-FFF2-40B4-BE49-F238E27FC236}">
                    <a16:creationId xmlns:a16="http://schemas.microsoft.com/office/drawing/2014/main" xmlns="" id="{8DF69584-A480-41E6-94A0-EA7F17A5C80C}"/>
                  </a:ext>
                </a:extLst>
              </p:cNvPr>
              <p:cNvSpPr>
                <a:spLocks/>
              </p:cNvSpPr>
              <p:nvPr/>
            </p:nvSpPr>
            <p:spPr bwMode="auto">
              <a:xfrm>
                <a:off x="2418" y="3294"/>
                <a:ext cx="761" cy="1"/>
              </a:xfrm>
              <a:custGeom>
                <a:avLst/>
                <a:gdLst>
                  <a:gd name="T0" fmla="*/ 0 w 761"/>
                  <a:gd name="T1" fmla="*/ 4 h 4"/>
                  <a:gd name="T2" fmla="*/ 761 w 761"/>
                  <a:gd name="T3" fmla="*/ 0 h 4"/>
                </a:gdLst>
                <a:ahLst/>
                <a:cxnLst>
                  <a:cxn ang="0">
                    <a:pos x="T0" y="T1"/>
                  </a:cxn>
                  <a:cxn ang="0">
                    <a:pos x="T2" y="T3"/>
                  </a:cxn>
                </a:cxnLst>
                <a:rect l="0" t="0" r="r" b="b"/>
                <a:pathLst>
                  <a:path w="761" h="4">
                    <a:moveTo>
                      <a:pt x="0" y="4"/>
                    </a:moveTo>
                    <a:lnTo>
                      <a:pt x="761" y="0"/>
                    </a:lnTo>
                  </a:path>
                </a:pathLst>
              </a:custGeom>
              <a:noFill/>
              <a:ln w="31750" cap="flat" cmpd="sng">
                <a:solidFill>
                  <a:srgbClr val="0000FF"/>
                </a:solidFill>
                <a:prstDash val="solid"/>
                <a:round/>
                <a:headEnd type="none" w="med" len="med"/>
                <a:tailEnd type="arrow"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cxnSp>
          <p:nvCxnSpPr>
            <p:cNvPr id="63" name="直接连接符 62">
              <a:extLst>
                <a:ext uri="{FF2B5EF4-FFF2-40B4-BE49-F238E27FC236}">
                  <a16:creationId xmlns:a16="http://schemas.microsoft.com/office/drawing/2014/main" xmlns="" id="{DCEB626F-5398-48ED-813E-88B58A1C88D7}"/>
                </a:ext>
              </a:extLst>
            </p:cNvPr>
            <p:cNvCxnSpPr>
              <a:cxnSpLocks/>
              <a:stCxn id="40" idx="0"/>
            </p:cNvCxnSpPr>
            <p:nvPr/>
          </p:nvCxnSpPr>
          <p:spPr>
            <a:xfrm flipV="1">
              <a:off x="4304239" y="4741259"/>
              <a:ext cx="4762" cy="347663"/>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65" name="对象 64">
              <a:extLst>
                <a:ext uri="{FF2B5EF4-FFF2-40B4-BE49-F238E27FC236}">
                  <a16:creationId xmlns:a16="http://schemas.microsoft.com/office/drawing/2014/main" xmlns="" id="{B988492B-E0A5-48AD-8DDB-BBD6CDE9D61F}"/>
                </a:ext>
              </a:extLst>
            </p:cNvPr>
            <p:cNvGraphicFramePr>
              <a:graphicFrameLocks noChangeAspect="1"/>
            </p:cNvGraphicFramePr>
            <p:nvPr>
              <p:extLst>
                <p:ext uri="{D42A27DB-BD31-4B8C-83A1-F6EECF244321}">
                  <p14:modId xmlns:p14="http://schemas.microsoft.com/office/powerpoint/2010/main" val="4046785224"/>
                </p:ext>
              </p:extLst>
            </p:nvPr>
          </p:nvGraphicFramePr>
          <p:xfrm>
            <a:off x="4329444" y="4748868"/>
            <a:ext cx="253346" cy="281318"/>
          </p:xfrm>
          <a:graphic>
            <a:graphicData uri="http://schemas.openxmlformats.org/presentationml/2006/ole">
              <mc:AlternateContent xmlns:mc="http://schemas.openxmlformats.org/markup-compatibility/2006">
                <mc:Choice xmlns:v="urn:schemas-microsoft-com:vml" Requires="v">
                  <p:oleObj spid="_x0000_s27039" name="Equation" r:id="rId31" imgW="114120" imgH="126720" progId="Equation.DSMT4">
                    <p:embed/>
                  </p:oleObj>
                </mc:Choice>
                <mc:Fallback>
                  <p:oleObj name="Equation" r:id="rId31" imgW="114120" imgH="126720" progId="Equation.DSMT4">
                    <p:embed/>
                    <p:pic>
                      <p:nvPicPr>
                        <p:cNvPr id="0" name=""/>
                        <p:cNvPicPr/>
                        <p:nvPr/>
                      </p:nvPicPr>
                      <p:blipFill>
                        <a:blip r:embed="rId32"/>
                        <a:stretch>
                          <a:fillRect/>
                        </a:stretch>
                      </p:blipFill>
                      <p:spPr>
                        <a:xfrm>
                          <a:off x="4329444" y="4748868"/>
                          <a:ext cx="253346" cy="281318"/>
                        </a:xfrm>
                        <a:prstGeom prst="rect">
                          <a:avLst/>
                        </a:prstGeom>
                      </p:spPr>
                    </p:pic>
                  </p:oleObj>
                </mc:Fallback>
              </mc:AlternateContent>
            </a:graphicData>
          </a:graphic>
        </p:graphicFrame>
        <p:sp>
          <p:nvSpPr>
            <p:cNvPr id="66" name="Oval 39">
              <a:extLst>
                <a:ext uri="{FF2B5EF4-FFF2-40B4-BE49-F238E27FC236}">
                  <a16:creationId xmlns:a16="http://schemas.microsoft.com/office/drawing/2014/main" xmlns="" id="{6982EA91-B39F-4FBC-9E8E-7E85C5F361E2}"/>
                </a:ext>
              </a:extLst>
            </p:cNvPr>
            <p:cNvSpPr>
              <a:spLocks noChangeAspect="1" noChangeArrowheads="1"/>
            </p:cNvSpPr>
            <p:nvPr/>
          </p:nvSpPr>
          <p:spPr bwMode="auto">
            <a:xfrm>
              <a:off x="4273282" y="4669822"/>
              <a:ext cx="71438" cy="7143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spTree>
    <p:extLst>
      <p:ext uri="{BB962C8B-B14F-4D97-AF65-F5344CB8AC3E}">
        <p14:creationId xmlns:p14="http://schemas.microsoft.com/office/powerpoint/2010/main" val="189365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wipe(left)">
                                      <p:cBhvr>
                                        <p:cTn id="12" dur="5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fade">
                                      <p:cBhvr>
                                        <p:cTn id="22" dur="500"/>
                                        <p:tgtEl>
                                          <p:spTgt spid="5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fade">
                                      <p:cBhvr>
                                        <p:cTn id="27" dur="500"/>
                                        <p:tgtEl>
                                          <p:spTgt spid="59"/>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500" fill="hold"/>
                                        <p:tgtEl>
                                          <p:spTgt spid="29"/>
                                        </p:tgtEl>
                                        <p:attrNameLst>
                                          <p:attrName>ppt_x</p:attrName>
                                        </p:attrNameLst>
                                      </p:cBhvr>
                                      <p:tavLst>
                                        <p:tav tm="0">
                                          <p:val>
                                            <p:strVal val="0-#ppt_w/2"/>
                                          </p:val>
                                        </p:tav>
                                        <p:tav tm="100000">
                                          <p:val>
                                            <p:strVal val="#ppt_x"/>
                                          </p:val>
                                        </p:tav>
                                      </p:tavLst>
                                    </p:anim>
                                    <p:anim calcmode="lin" valueType="num">
                                      <p:cBhvr additive="base">
                                        <p:cTn id="33"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additive="base">
                                        <p:cTn id="38" dur="500" fill="hold"/>
                                        <p:tgtEl>
                                          <p:spTgt spid="18"/>
                                        </p:tgtEl>
                                        <p:attrNameLst>
                                          <p:attrName>ppt_x</p:attrName>
                                        </p:attrNameLst>
                                      </p:cBhvr>
                                      <p:tavLst>
                                        <p:tav tm="0">
                                          <p:val>
                                            <p:strVal val="0-#ppt_w/2"/>
                                          </p:val>
                                        </p:tav>
                                        <p:tav tm="100000">
                                          <p:val>
                                            <p:strVal val="#ppt_x"/>
                                          </p:val>
                                        </p:tav>
                                      </p:tavLst>
                                    </p:anim>
                                    <p:anim calcmode="lin" valueType="num">
                                      <p:cBhvr additive="base">
                                        <p:cTn id="39"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left)">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67"/>
                                        </p:tgtEl>
                                        <p:attrNameLst>
                                          <p:attrName>style.visibility</p:attrName>
                                        </p:attrNameLst>
                                      </p:cBhvr>
                                      <p:to>
                                        <p:strVal val="visible"/>
                                      </p:to>
                                    </p:set>
                                    <p:animEffect transition="in" filter="fade">
                                      <p:cBhvr>
                                        <p:cTn id="49" dur="500"/>
                                        <p:tgtEl>
                                          <p:spTgt spid="67"/>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48"/>
                                        </p:tgtEl>
                                        <p:attrNameLst>
                                          <p:attrName>style.visibility</p:attrName>
                                        </p:attrNameLst>
                                      </p:cBhvr>
                                      <p:to>
                                        <p:strVal val="visible"/>
                                      </p:to>
                                    </p:set>
                                    <p:animEffect transition="in" filter="wipe(left)">
                                      <p:cBhvr>
                                        <p:cTn id="54" dur="500"/>
                                        <p:tgtEl>
                                          <p:spTgt spid="48"/>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61"/>
                                        </p:tgtEl>
                                        <p:attrNameLst>
                                          <p:attrName>style.visibility</p:attrName>
                                        </p:attrNameLst>
                                      </p:cBhvr>
                                      <p:to>
                                        <p:strVal val="visible"/>
                                      </p:to>
                                    </p:set>
                                    <p:animEffect transition="in" filter="fade">
                                      <p:cBhvr>
                                        <p:cTn id="59"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5" grpId="0" animBg="1"/>
      <p:bldP spid="1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5633301A-AF06-4FCF-93C0-54B9E8E06DC3}"/>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BAD05C7B-D150-4B16-AFCF-8AFABC7245E0}"/>
              </a:ext>
            </a:extLst>
          </p:cNvPr>
          <p:cNvSpPr>
            <a:spLocks noGrp="1"/>
          </p:cNvSpPr>
          <p:nvPr>
            <p:ph type="sldNum" sz="quarter" idx="12"/>
          </p:nvPr>
        </p:nvSpPr>
        <p:spPr/>
        <p:txBody>
          <a:bodyPr/>
          <a:lstStyle/>
          <a:p>
            <a:fld id="{0E81DA72-FED3-491C-8B54-9DCADA948234}" type="slidenum">
              <a:rPr lang="zh-CN" altLang="en-US" smtClean="0"/>
              <a:t>6</a:t>
            </a:fld>
            <a:endParaRPr lang="zh-CN" altLang="en-US"/>
          </a:p>
        </p:txBody>
      </p:sp>
      <p:sp>
        <p:nvSpPr>
          <p:cNvPr id="4" name="Text Box 8">
            <a:extLst>
              <a:ext uri="{FF2B5EF4-FFF2-40B4-BE49-F238E27FC236}">
                <a16:creationId xmlns:a16="http://schemas.microsoft.com/office/drawing/2014/main" xmlns="" id="{BF2C216D-C0D6-42C2-8F1B-5FF83EE2146D}"/>
              </a:ext>
            </a:extLst>
          </p:cNvPr>
          <p:cNvSpPr txBox="1">
            <a:spLocks noChangeArrowheads="1"/>
          </p:cNvSpPr>
          <p:nvPr/>
        </p:nvSpPr>
        <p:spPr bwMode="auto">
          <a:xfrm>
            <a:off x="417830" y="351605"/>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4.5.2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刚体的平面平行运动</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5" name="Text Box 2">
            <a:extLst>
              <a:ext uri="{FF2B5EF4-FFF2-40B4-BE49-F238E27FC236}">
                <a16:creationId xmlns:a16="http://schemas.microsoft.com/office/drawing/2014/main" xmlns="" id="{5FB9736A-74C4-4102-A7E6-2CE51F81BAF1}"/>
              </a:ext>
            </a:extLst>
          </p:cNvPr>
          <p:cNvSpPr txBox="1">
            <a:spLocks noChangeArrowheads="1"/>
          </p:cNvSpPr>
          <p:nvPr/>
        </p:nvSpPr>
        <p:spPr bwMode="auto">
          <a:xfrm>
            <a:off x="417830" y="1138558"/>
            <a:ext cx="8423142" cy="161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120000"/>
              </a:lnSpc>
            </a:pPr>
            <a:r>
              <a:rPr kumimoji="1" lang="zh-CN" altLang="en-US" sz="2800" b="1" dirty="0">
                <a:latin typeface="华文楷体" panose="02010600040101010101" pitchFamily="2" charset="-122"/>
                <a:ea typeface="华文楷体" panose="02010600040101010101" pitchFamily="2" charset="-122"/>
              </a:rPr>
              <a:t>如果刚体的运动在</a:t>
            </a:r>
            <a:r>
              <a:rPr kumimoji="1" lang="zh-CN" altLang="en-US" sz="2800" b="1" dirty="0">
                <a:solidFill>
                  <a:srgbClr val="0000FF"/>
                </a:solidFill>
                <a:latin typeface="华文楷体" panose="02010600040101010101" pitchFamily="2" charset="-122"/>
                <a:ea typeface="华文楷体" panose="02010600040101010101" pitchFamily="2" charset="-122"/>
              </a:rPr>
              <a:t>质心参考系</a:t>
            </a:r>
            <a:r>
              <a:rPr kumimoji="1" lang="zh-CN" altLang="en-US" sz="2800" b="1" dirty="0">
                <a:latin typeface="华文楷体" panose="02010600040101010101" pitchFamily="2" charset="-122"/>
                <a:ea typeface="华文楷体" panose="02010600040101010101" pitchFamily="2" charset="-122"/>
              </a:rPr>
              <a:t>看来是一个定轴转动，此时刚体内所有各点都在垂直于某一过质心轴的相互平行的平面内运动，称为刚体的</a:t>
            </a:r>
            <a:r>
              <a:rPr kumimoji="1" lang="zh-CN" altLang="en-US" sz="2800" b="1" dirty="0">
                <a:solidFill>
                  <a:srgbClr val="0000FF"/>
                </a:solidFill>
                <a:latin typeface="华文楷体" panose="02010600040101010101" pitchFamily="2" charset="-122"/>
                <a:ea typeface="华文楷体" panose="02010600040101010101" pitchFamily="2" charset="-122"/>
              </a:rPr>
              <a:t>平面平行运动</a:t>
            </a:r>
            <a:r>
              <a:rPr kumimoji="1" lang="zh-CN" altLang="en-US" sz="2800" b="1" dirty="0">
                <a:latin typeface="华文楷体" panose="02010600040101010101" pitchFamily="2" charset="-122"/>
                <a:ea typeface="华文楷体" panose="02010600040101010101" pitchFamily="2" charset="-122"/>
              </a:rPr>
              <a:t>。 </a:t>
            </a:r>
          </a:p>
        </p:txBody>
      </p:sp>
      <p:sp>
        <p:nvSpPr>
          <p:cNvPr id="6" name="Freeform 5">
            <a:extLst>
              <a:ext uri="{FF2B5EF4-FFF2-40B4-BE49-F238E27FC236}">
                <a16:creationId xmlns:a16="http://schemas.microsoft.com/office/drawing/2014/main" xmlns="" id="{D13A43F5-02D5-48C6-BBC0-DD77D3A6BD5E}"/>
              </a:ext>
            </a:extLst>
          </p:cNvPr>
          <p:cNvSpPr>
            <a:spLocks/>
          </p:cNvSpPr>
          <p:nvPr/>
        </p:nvSpPr>
        <p:spPr bwMode="auto">
          <a:xfrm>
            <a:off x="1981200" y="4811138"/>
            <a:ext cx="4703763" cy="1588"/>
          </a:xfrm>
          <a:custGeom>
            <a:avLst/>
            <a:gdLst>
              <a:gd name="T0" fmla="*/ 0 w 2963"/>
              <a:gd name="T1" fmla="*/ 10 h 10"/>
              <a:gd name="T2" fmla="*/ 2963 w 2963"/>
              <a:gd name="T3" fmla="*/ 0 h 10"/>
            </a:gdLst>
            <a:ahLst/>
            <a:cxnLst>
              <a:cxn ang="0">
                <a:pos x="T0" y="T1"/>
              </a:cxn>
              <a:cxn ang="0">
                <a:pos x="T2" y="T3"/>
              </a:cxn>
            </a:cxnLst>
            <a:rect l="0" t="0" r="r" b="b"/>
            <a:pathLst>
              <a:path w="2963" h="10">
                <a:moveTo>
                  <a:pt x="0" y="10"/>
                </a:moveTo>
                <a:lnTo>
                  <a:pt x="2963" y="0"/>
                </a:lnTo>
              </a:path>
            </a:pathLst>
          </a:custGeom>
          <a:noFill/>
          <a:ln w="57150">
            <a:solidFill>
              <a:srgbClr val="CC99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nvGrpSpPr>
          <p:cNvPr id="7" name="Group 26">
            <a:extLst>
              <a:ext uri="{FF2B5EF4-FFF2-40B4-BE49-F238E27FC236}">
                <a16:creationId xmlns:a16="http://schemas.microsoft.com/office/drawing/2014/main" xmlns="" id="{408E005A-FF82-4896-A1EC-72839F42176E}"/>
              </a:ext>
            </a:extLst>
          </p:cNvPr>
          <p:cNvGrpSpPr>
            <a:grpSpLocks/>
          </p:cNvGrpSpPr>
          <p:nvPr/>
        </p:nvGrpSpPr>
        <p:grpSpPr bwMode="auto">
          <a:xfrm>
            <a:off x="2362200" y="3577652"/>
            <a:ext cx="1066800" cy="1233488"/>
            <a:chOff x="960" y="2823"/>
            <a:chExt cx="672" cy="777"/>
          </a:xfrm>
        </p:grpSpPr>
        <p:sp>
          <p:nvSpPr>
            <p:cNvPr id="8" name="Oval 7">
              <a:extLst>
                <a:ext uri="{FF2B5EF4-FFF2-40B4-BE49-F238E27FC236}">
                  <a16:creationId xmlns:a16="http://schemas.microsoft.com/office/drawing/2014/main" xmlns="" id="{516EDD30-2967-47D5-9CF6-9398B9747379}"/>
                </a:ext>
              </a:extLst>
            </p:cNvPr>
            <p:cNvSpPr>
              <a:spLocks noChangeArrowheads="1"/>
            </p:cNvSpPr>
            <p:nvPr/>
          </p:nvSpPr>
          <p:spPr bwMode="auto">
            <a:xfrm>
              <a:off x="960" y="2928"/>
              <a:ext cx="672" cy="672"/>
            </a:xfrm>
            <a:prstGeom prst="ellipse">
              <a:avLst/>
            </a:pr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9" name="Freeform 8">
              <a:extLst>
                <a:ext uri="{FF2B5EF4-FFF2-40B4-BE49-F238E27FC236}">
                  <a16:creationId xmlns:a16="http://schemas.microsoft.com/office/drawing/2014/main" xmlns="" id="{0B45E72F-0BAC-47F4-A09A-A85F462D797F}"/>
                </a:ext>
              </a:extLst>
            </p:cNvPr>
            <p:cNvSpPr>
              <a:spLocks/>
            </p:cNvSpPr>
            <p:nvPr/>
          </p:nvSpPr>
          <p:spPr bwMode="auto">
            <a:xfrm rot="16200000">
              <a:off x="1279" y="2656"/>
              <a:ext cx="110" cy="444"/>
            </a:xfrm>
            <a:custGeom>
              <a:avLst/>
              <a:gdLst>
                <a:gd name="T0" fmla="*/ 48 w 138"/>
                <a:gd name="T1" fmla="*/ 0 h 624"/>
                <a:gd name="T2" fmla="*/ 130 w 138"/>
                <a:gd name="T3" fmla="*/ 314 h 624"/>
                <a:gd name="T4" fmla="*/ 0 w 138"/>
                <a:gd name="T5" fmla="*/ 624 h 624"/>
              </a:gdLst>
              <a:ahLst/>
              <a:cxnLst>
                <a:cxn ang="0">
                  <a:pos x="T0" y="T1"/>
                </a:cxn>
                <a:cxn ang="0">
                  <a:pos x="T2" y="T3"/>
                </a:cxn>
                <a:cxn ang="0">
                  <a:pos x="T4" y="T5"/>
                </a:cxn>
              </a:cxnLst>
              <a:rect l="0" t="0" r="r" b="b"/>
              <a:pathLst>
                <a:path w="138" h="624">
                  <a:moveTo>
                    <a:pt x="48" y="0"/>
                  </a:moveTo>
                  <a:cubicBezTo>
                    <a:pt x="62" y="52"/>
                    <a:pt x="138" y="210"/>
                    <a:pt x="130" y="314"/>
                  </a:cubicBezTo>
                  <a:cubicBezTo>
                    <a:pt x="122" y="418"/>
                    <a:pt x="27" y="560"/>
                    <a:pt x="0" y="624"/>
                  </a:cubicBezTo>
                </a:path>
              </a:pathLst>
            </a:custGeom>
            <a:noFill/>
            <a:ln w="28575" cap="flat" cmpd="sng">
              <a:solidFill>
                <a:srgbClr val="0000FF"/>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 name="Oval 9">
              <a:extLst>
                <a:ext uri="{FF2B5EF4-FFF2-40B4-BE49-F238E27FC236}">
                  <a16:creationId xmlns:a16="http://schemas.microsoft.com/office/drawing/2014/main" xmlns="" id="{0CD7868D-DC13-4DB6-954A-65E36DE1CD8F}"/>
                </a:ext>
              </a:extLst>
            </p:cNvPr>
            <p:cNvSpPr>
              <a:spLocks noChangeAspect="1" noChangeArrowheads="1"/>
            </p:cNvSpPr>
            <p:nvPr/>
          </p:nvSpPr>
          <p:spPr bwMode="auto">
            <a:xfrm>
              <a:off x="1296" y="3264"/>
              <a:ext cx="23" cy="23"/>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grpSp>
        <p:nvGrpSpPr>
          <p:cNvPr id="11" name="Group 25">
            <a:extLst>
              <a:ext uri="{FF2B5EF4-FFF2-40B4-BE49-F238E27FC236}">
                <a16:creationId xmlns:a16="http://schemas.microsoft.com/office/drawing/2014/main" xmlns="" id="{B0C47B8B-94AD-46CC-BE96-0859754699DA}"/>
              </a:ext>
            </a:extLst>
          </p:cNvPr>
          <p:cNvGrpSpPr>
            <a:grpSpLocks/>
          </p:cNvGrpSpPr>
          <p:nvPr/>
        </p:nvGrpSpPr>
        <p:grpSpPr bwMode="auto">
          <a:xfrm>
            <a:off x="4572000" y="3744338"/>
            <a:ext cx="1274763" cy="1066800"/>
            <a:chOff x="2352" y="2928"/>
            <a:chExt cx="803" cy="672"/>
          </a:xfrm>
        </p:grpSpPr>
        <p:sp>
          <p:nvSpPr>
            <p:cNvPr id="12" name="Oval 11">
              <a:extLst>
                <a:ext uri="{FF2B5EF4-FFF2-40B4-BE49-F238E27FC236}">
                  <a16:creationId xmlns:a16="http://schemas.microsoft.com/office/drawing/2014/main" xmlns="" id="{4F742347-4B96-4FBD-8768-AB77A84AF789}"/>
                </a:ext>
              </a:extLst>
            </p:cNvPr>
            <p:cNvSpPr>
              <a:spLocks noChangeArrowheads="1"/>
            </p:cNvSpPr>
            <p:nvPr/>
          </p:nvSpPr>
          <p:spPr bwMode="auto">
            <a:xfrm>
              <a:off x="2352" y="2928"/>
              <a:ext cx="672" cy="672"/>
            </a:xfrm>
            <a:prstGeom prst="ellipse">
              <a:avLst/>
            </a:pr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13" name="Freeform 12">
              <a:extLst>
                <a:ext uri="{FF2B5EF4-FFF2-40B4-BE49-F238E27FC236}">
                  <a16:creationId xmlns:a16="http://schemas.microsoft.com/office/drawing/2014/main" xmlns="" id="{51230EAF-19C3-4539-B07E-03896C695581}"/>
                </a:ext>
              </a:extLst>
            </p:cNvPr>
            <p:cNvSpPr>
              <a:spLocks/>
            </p:cNvSpPr>
            <p:nvPr/>
          </p:nvSpPr>
          <p:spPr bwMode="auto">
            <a:xfrm>
              <a:off x="3074" y="3069"/>
              <a:ext cx="81" cy="345"/>
            </a:xfrm>
            <a:custGeom>
              <a:avLst/>
              <a:gdLst>
                <a:gd name="T0" fmla="*/ 65 w 197"/>
                <a:gd name="T1" fmla="*/ 0 h 678"/>
                <a:gd name="T2" fmla="*/ 186 w 197"/>
                <a:gd name="T3" fmla="*/ 363 h 678"/>
                <a:gd name="T4" fmla="*/ 0 w 197"/>
                <a:gd name="T5" fmla="*/ 678 h 678"/>
              </a:gdLst>
              <a:ahLst/>
              <a:cxnLst>
                <a:cxn ang="0">
                  <a:pos x="T0" y="T1"/>
                </a:cxn>
                <a:cxn ang="0">
                  <a:pos x="T2" y="T3"/>
                </a:cxn>
                <a:cxn ang="0">
                  <a:pos x="T4" y="T5"/>
                </a:cxn>
              </a:cxnLst>
              <a:rect l="0" t="0" r="r" b="b"/>
              <a:pathLst>
                <a:path w="197" h="678">
                  <a:moveTo>
                    <a:pt x="65" y="0"/>
                  </a:moveTo>
                  <a:cubicBezTo>
                    <a:pt x="85" y="60"/>
                    <a:pt x="197" y="250"/>
                    <a:pt x="186" y="363"/>
                  </a:cubicBezTo>
                  <a:cubicBezTo>
                    <a:pt x="178" y="467"/>
                    <a:pt x="39" y="613"/>
                    <a:pt x="0" y="678"/>
                  </a:cubicBezTo>
                </a:path>
              </a:pathLst>
            </a:custGeom>
            <a:noFill/>
            <a:ln w="28575" cap="flat" cmpd="sng">
              <a:solidFill>
                <a:srgbClr val="0000FF"/>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4" name="Oval 13">
              <a:extLst>
                <a:ext uri="{FF2B5EF4-FFF2-40B4-BE49-F238E27FC236}">
                  <a16:creationId xmlns:a16="http://schemas.microsoft.com/office/drawing/2014/main" xmlns="" id="{2E452311-1500-48FC-8FBD-24A34164873B}"/>
                </a:ext>
              </a:extLst>
            </p:cNvPr>
            <p:cNvSpPr>
              <a:spLocks noChangeAspect="1" noChangeArrowheads="1"/>
            </p:cNvSpPr>
            <p:nvPr/>
          </p:nvSpPr>
          <p:spPr bwMode="auto">
            <a:xfrm>
              <a:off x="2686" y="3264"/>
              <a:ext cx="23" cy="23"/>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spTree>
    <p:extLst>
      <p:ext uri="{BB962C8B-B14F-4D97-AF65-F5344CB8AC3E}">
        <p14:creationId xmlns:p14="http://schemas.microsoft.com/office/powerpoint/2010/main" val="247619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554246EF-57AB-4E3A-930F-06DAF352D1FE}"/>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0B858495-F152-49F9-A3AE-C28DAADF68CC}"/>
              </a:ext>
            </a:extLst>
          </p:cNvPr>
          <p:cNvSpPr>
            <a:spLocks noGrp="1"/>
          </p:cNvSpPr>
          <p:nvPr>
            <p:ph type="sldNum" sz="quarter" idx="12"/>
          </p:nvPr>
        </p:nvSpPr>
        <p:spPr/>
        <p:txBody>
          <a:bodyPr/>
          <a:lstStyle/>
          <a:p>
            <a:fld id="{0E81DA72-FED3-491C-8B54-9DCADA948234}" type="slidenum">
              <a:rPr lang="zh-CN" altLang="en-US" smtClean="0"/>
              <a:t>7</a:t>
            </a:fld>
            <a:endParaRPr lang="zh-CN" altLang="en-US"/>
          </a:p>
        </p:txBody>
      </p:sp>
      <p:sp>
        <p:nvSpPr>
          <p:cNvPr id="4" name="Text Box 2">
            <a:extLst>
              <a:ext uri="{FF2B5EF4-FFF2-40B4-BE49-F238E27FC236}">
                <a16:creationId xmlns:a16="http://schemas.microsoft.com/office/drawing/2014/main" xmlns="" id="{F86D6FDC-D199-456B-8AEA-C6125920A320}"/>
              </a:ext>
            </a:extLst>
          </p:cNvPr>
          <p:cNvSpPr txBox="1">
            <a:spLocks noChangeArrowheads="1"/>
          </p:cNvSpPr>
          <p:nvPr/>
        </p:nvSpPr>
        <p:spPr bwMode="auto">
          <a:xfrm>
            <a:off x="387419" y="260822"/>
            <a:ext cx="8093464" cy="5963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125000"/>
              </a:lnSpc>
            </a:pPr>
            <a:r>
              <a:rPr kumimoji="1" lang="zh-CN" altLang="en-US" sz="2800" b="1" dirty="0">
                <a:solidFill>
                  <a:srgbClr val="9900CC"/>
                </a:solidFill>
                <a:latin typeface="华文楷体" panose="02010600040101010101" pitchFamily="2" charset="-122"/>
                <a:ea typeface="华文楷体" panose="02010600040101010101" pitchFamily="2" charset="-122"/>
              </a:rPr>
              <a:t>刚体的平面平行运动可分解为以下两个独立的运动：</a:t>
            </a:r>
          </a:p>
        </p:txBody>
      </p:sp>
      <p:sp>
        <p:nvSpPr>
          <p:cNvPr id="5" name="Text Box 3">
            <a:extLst>
              <a:ext uri="{FF2B5EF4-FFF2-40B4-BE49-F238E27FC236}">
                <a16:creationId xmlns:a16="http://schemas.microsoft.com/office/drawing/2014/main" xmlns="" id="{97380FA5-187B-4DAD-80C5-79CF48CE1968}"/>
              </a:ext>
            </a:extLst>
          </p:cNvPr>
          <p:cNvSpPr txBox="1">
            <a:spLocks noChangeArrowheads="1"/>
          </p:cNvSpPr>
          <p:nvPr/>
        </p:nvSpPr>
        <p:spPr bwMode="auto">
          <a:xfrm>
            <a:off x="387419" y="877819"/>
            <a:ext cx="8373809" cy="1384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gn="just"/>
            <a:r>
              <a:rPr kumimoji="1" lang="zh-CN" altLang="en-US" sz="2800" b="1" dirty="0">
                <a:latin typeface="华文楷体" panose="02010600040101010101" pitchFamily="2" charset="-122"/>
                <a:ea typeface="华文楷体" panose="02010600040101010101" pitchFamily="2" charset="-122"/>
              </a:rPr>
              <a:t>（</a:t>
            </a:r>
            <a:r>
              <a:rPr kumimoji="1" lang="en-US" altLang="zh-CN" sz="2800" b="1" dirty="0">
                <a:latin typeface="华文楷体" panose="02010600040101010101" pitchFamily="2" charset="-122"/>
                <a:ea typeface="华文楷体" panose="02010600040101010101" pitchFamily="2" charset="-122"/>
              </a:rPr>
              <a:t>1</a:t>
            </a:r>
            <a:r>
              <a:rPr kumimoji="1" lang="zh-CN" altLang="en-US" sz="2800" b="1" dirty="0">
                <a:latin typeface="华文楷体" panose="02010600040101010101" pitchFamily="2" charset="-122"/>
                <a:ea typeface="华文楷体" panose="02010600040101010101" pitchFamily="2" charset="-122"/>
              </a:rPr>
              <a:t>）</a:t>
            </a:r>
            <a:r>
              <a:rPr kumimoji="1" lang="zh-CN" altLang="en-US" sz="2800" b="1" dirty="0">
                <a:solidFill>
                  <a:srgbClr val="0000FF"/>
                </a:solidFill>
                <a:latin typeface="华文楷体" panose="02010600040101010101" pitchFamily="2" charset="-122"/>
                <a:ea typeface="华文楷体" panose="02010600040101010101" pitchFamily="2" charset="-122"/>
              </a:rPr>
              <a:t>质心的运动</a:t>
            </a:r>
            <a:r>
              <a:rPr kumimoji="1" lang="zh-CN" altLang="en-US" sz="2800" b="1" dirty="0">
                <a:latin typeface="华文楷体" panose="02010600040101010101" pitchFamily="2" charset="-122"/>
                <a:ea typeface="华文楷体" panose="02010600040101010101" pitchFamily="2" charset="-122"/>
              </a:rPr>
              <a:t>：刚体质量全部集中于质心，作用在刚体上的外力（不论作用点在何处）全部平移到质心。这样，质心的运动可以用质点动力学规律处理。 </a:t>
            </a:r>
          </a:p>
        </p:txBody>
      </p:sp>
      <p:graphicFrame>
        <p:nvGraphicFramePr>
          <p:cNvPr id="6" name="Object 4">
            <a:extLst>
              <a:ext uri="{FF2B5EF4-FFF2-40B4-BE49-F238E27FC236}">
                <a16:creationId xmlns:a16="http://schemas.microsoft.com/office/drawing/2014/main" xmlns="" id="{8BD127E7-E01E-42C7-901C-671A5D7EFBF8}"/>
              </a:ext>
            </a:extLst>
          </p:cNvPr>
          <p:cNvGraphicFramePr>
            <a:graphicFrameLocks noChangeAspect="1"/>
          </p:cNvGraphicFramePr>
          <p:nvPr>
            <p:extLst>
              <p:ext uri="{D42A27DB-BD31-4B8C-83A1-F6EECF244321}">
                <p14:modId xmlns:p14="http://schemas.microsoft.com/office/powerpoint/2010/main" val="1820870161"/>
              </p:ext>
            </p:extLst>
          </p:nvPr>
        </p:nvGraphicFramePr>
        <p:xfrm>
          <a:off x="3238625" y="2355997"/>
          <a:ext cx="1747850" cy="901498"/>
        </p:xfrm>
        <a:graphic>
          <a:graphicData uri="http://schemas.openxmlformats.org/presentationml/2006/ole">
            <mc:AlternateContent xmlns:mc="http://schemas.openxmlformats.org/markup-compatibility/2006">
              <mc:Choice xmlns:v="urn:schemas-microsoft-com:vml" Requires="v">
                <p:oleObj spid="_x0000_s2263" name="Equation" r:id="rId3" imgW="787320" imgH="406080" progId="Equation.DSMT4">
                  <p:embed/>
                </p:oleObj>
              </mc:Choice>
              <mc:Fallback>
                <p:oleObj name="Equation" r:id="rId3" imgW="787320" imgH="406080" progId="Equation.DSMT4">
                  <p:embed/>
                  <p:pic>
                    <p:nvPicPr>
                      <p:cNvPr id="4" name="Object 4"/>
                      <p:cNvPicPr>
                        <a:picLocks noChangeAspect="1" noChangeArrowheads="1"/>
                      </p:cNvPicPr>
                      <p:nvPr/>
                    </p:nvPicPr>
                    <p:blipFill>
                      <a:blip r:embed="rId4"/>
                      <a:srcRect/>
                      <a:stretch>
                        <a:fillRect/>
                      </a:stretch>
                    </p:blipFill>
                    <p:spPr bwMode="auto">
                      <a:xfrm>
                        <a:off x="3238625" y="2355997"/>
                        <a:ext cx="1747850" cy="901498"/>
                      </a:xfrm>
                      <a:prstGeom prst="rect">
                        <a:avLst/>
                      </a:prstGeom>
                      <a:noFill/>
                      <a:ln>
                        <a:noFill/>
                      </a:ln>
                      <a:effectLst/>
                    </p:spPr>
                  </p:pic>
                </p:oleObj>
              </mc:Fallback>
            </mc:AlternateContent>
          </a:graphicData>
        </a:graphic>
      </p:graphicFrame>
      <p:sp>
        <p:nvSpPr>
          <p:cNvPr id="7" name="Text Box 5">
            <a:extLst>
              <a:ext uri="{FF2B5EF4-FFF2-40B4-BE49-F238E27FC236}">
                <a16:creationId xmlns:a16="http://schemas.microsoft.com/office/drawing/2014/main" xmlns="" id="{F22B4F5E-14BF-4BF0-9878-0918B45EC861}"/>
              </a:ext>
            </a:extLst>
          </p:cNvPr>
          <p:cNvSpPr txBox="1">
            <a:spLocks noChangeArrowheads="1"/>
          </p:cNvSpPr>
          <p:nvPr/>
        </p:nvSpPr>
        <p:spPr bwMode="auto">
          <a:xfrm>
            <a:off x="387419" y="3400357"/>
            <a:ext cx="8373809" cy="1815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gn="just"/>
            <a:r>
              <a:rPr kumimoji="1" lang="zh-CN" altLang="en-US" sz="2800" b="1" dirty="0">
                <a:latin typeface="华文楷体" panose="02010600040101010101" pitchFamily="2" charset="-122"/>
                <a:ea typeface="华文楷体" panose="02010600040101010101" pitchFamily="2" charset="-122"/>
              </a:rPr>
              <a:t>（</a:t>
            </a:r>
            <a:r>
              <a:rPr kumimoji="1" lang="en-US" altLang="zh-CN" sz="2800" b="1" dirty="0">
                <a:latin typeface="华文楷体" panose="02010600040101010101" pitchFamily="2" charset="-122"/>
                <a:ea typeface="华文楷体" panose="02010600040101010101" pitchFamily="2" charset="-122"/>
              </a:rPr>
              <a:t>2</a:t>
            </a:r>
            <a:r>
              <a:rPr kumimoji="1" lang="zh-CN" altLang="en-US" sz="2800" b="1" dirty="0">
                <a:latin typeface="华文楷体" panose="02010600040101010101" pitchFamily="2" charset="-122"/>
                <a:ea typeface="华文楷体" panose="02010600040101010101" pitchFamily="2" charset="-122"/>
              </a:rPr>
              <a:t>）作用在刚体上的外力在提供质心运动的动力的同时，还提供对通过质心的某轴的力矩，引起在质心参考系中</a:t>
            </a:r>
            <a:r>
              <a:rPr kumimoji="1" lang="zh-CN" altLang="en-US" sz="2800" b="1" dirty="0">
                <a:solidFill>
                  <a:srgbClr val="0000FF"/>
                </a:solidFill>
                <a:latin typeface="华文楷体" panose="02010600040101010101" pitchFamily="2" charset="-122"/>
                <a:ea typeface="华文楷体" panose="02010600040101010101" pitchFamily="2" charset="-122"/>
              </a:rPr>
              <a:t>刚体绕该质心轴的定轴转动</a:t>
            </a:r>
            <a:r>
              <a:rPr kumimoji="1" lang="zh-CN" altLang="en-US" sz="2800" b="1" dirty="0">
                <a:latin typeface="华文楷体" panose="02010600040101010101" pitchFamily="2" charset="-122"/>
                <a:ea typeface="华文楷体" panose="02010600040101010101" pitchFamily="2" charset="-122"/>
              </a:rPr>
              <a:t>。刚体定轴转动定律在质心参考系中成立。</a:t>
            </a:r>
          </a:p>
        </p:txBody>
      </p:sp>
      <p:graphicFrame>
        <p:nvGraphicFramePr>
          <p:cNvPr id="8" name="Object 6">
            <a:extLst>
              <a:ext uri="{FF2B5EF4-FFF2-40B4-BE49-F238E27FC236}">
                <a16:creationId xmlns:a16="http://schemas.microsoft.com/office/drawing/2014/main" xmlns="" id="{A19CEC71-7821-4E52-9779-3706B1BA0B07}"/>
              </a:ext>
            </a:extLst>
          </p:cNvPr>
          <p:cNvGraphicFramePr>
            <a:graphicFrameLocks noChangeAspect="1"/>
          </p:cNvGraphicFramePr>
          <p:nvPr>
            <p:extLst>
              <p:ext uri="{D42A27DB-BD31-4B8C-83A1-F6EECF244321}">
                <p14:modId xmlns:p14="http://schemas.microsoft.com/office/powerpoint/2010/main" val="2557665022"/>
              </p:ext>
            </p:extLst>
          </p:nvPr>
        </p:nvGraphicFramePr>
        <p:xfrm>
          <a:off x="2320693" y="5321160"/>
          <a:ext cx="3862534" cy="930269"/>
        </p:xfrm>
        <a:graphic>
          <a:graphicData uri="http://schemas.openxmlformats.org/presentationml/2006/ole">
            <mc:AlternateContent xmlns:mc="http://schemas.openxmlformats.org/markup-compatibility/2006">
              <mc:Choice xmlns:v="urn:schemas-microsoft-com:vml" Requires="v">
                <p:oleObj spid="_x0000_s2264" name="Equation" r:id="rId5" imgW="1739880" imgH="419040" progId="Equation.DSMT4">
                  <p:embed/>
                </p:oleObj>
              </mc:Choice>
              <mc:Fallback>
                <p:oleObj name="Equation" r:id="rId5" imgW="1739880" imgH="419040" progId="Equation.DSMT4">
                  <p:embed/>
                  <p:pic>
                    <p:nvPicPr>
                      <p:cNvPr id="6" name="Object 6"/>
                      <p:cNvPicPr>
                        <a:picLocks noChangeAspect="1" noChangeArrowheads="1"/>
                      </p:cNvPicPr>
                      <p:nvPr/>
                    </p:nvPicPr>
                    <p:blipFill>
                      <a:blip r:embed="rId6"/>
                      <a:srcRect/>
                      <a:stretch>
                        <a:fillRect/>
                      </a:stretch>
                    </p:blipFill>
                    <p:spPr bwMode="auto">
                      <a:xfrm>
                        <a:off x="2320693" y="5321160"/>
                        <a:ext cx="3862534" cy="930269"/>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75672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379B2387-92C6-4812-9AE6-9AEBD93B4272}"/>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32685C63-447F-4BCB-85A0-91D22F02DF97}"/>
              </a:ext>
            </a:extLst>
          </p:cNvPr>
          <p:cNvSpPr>
            <a:spLocks noGrp="1"/>
          </p:cNvSpPr>
          <p:nvPr>
            <p:ph type="sldNum" sz="quarter" idx="12"/>
          </p:nvPr>
        </p:nvSpPr>
        <p:spPr/>
        <p:txBody>
          <a:bodyPr/>
          <a:lstStyle/>
          <a:p>
            <a:fld id="{0E81DA72-FED3-491C-8B54-9DCADA948234}" type="slidenum">
              <a:rPr lang="zh-CN" altLang="en-US" smtClean="0"/>
              <a:t>8</a:t>
            </a:fld>
            <a:endParaRPr lang="zh-CN" altLang="en-US"/>
          </a:p>
        </p:txBody>
      </p:sp>
      <p:sp>
        <p:nvSpPr>
          <p:cNvPr id="4" name="矩形 3">
            <a:extLst>
              <a:ext uri="{FF2B5EF4-FFF2-40B4-BE49-F238E27FC236}">
                <a16:creationId xmlns:a16="http://schemas.microsoft.com/office/drawing/2014/main" xmlns="" id="{64A3F103-A830-4A50-9722-3EBBDAD80321}"/>
              </a:ext>
            </a:extLst>
          </p:cNvPr>
          <p:cNvSpPr/>
          <p:nvPr/>
        </p:nvSpPr>
        <p:spPr>
          <a:xfrm>
            <a:off x="694690" y="1052175"/>
            <a:ext cx="7539990" cy="1815882"/>
          </a:xfrm>
          <a:prstGeom prst="rect">
            <a:avLst/>
          </a:prstGeom>
        </p:spPr>
        <p:txBody>
          <a:bodyPr wrap="square">
            <a:spAutoFit/>
          </a:bodyPr>
          <a:lstStyle/>
          <a:p>
            <a:r>
              <a:rPr lang="zh-CN" altLang="en-US" sz="2800" b="1" dirty="0">
                <a:solidFill>
                  <a:srgbClr val="0000FF"/>
                </a:solidFill>
                <a:latin typeface="华文楷体" panose="02010600040101010101" pitchFamily="2" charset="-122"/>
                <a:ea typeface="华文楷体" panose="02010600040101010101" pitchFamily="2" charset="-122"/>
                <a:cs typeface="华文楷体" charset="0"/>
              </a:rPr>
              <a:t>质心系一般是非惯性系，但在质心系中考虑质点系统的角动量定理和动能定理与惯性系中的形式是相同的。（在质心系惯性力的和力矩和做功之和恒为零）</a:t>
            </a:r>
            <a:endParaRPr lang="zh-CN" altLang="en-US" sz="2800" dirty="0">
              <a:solidFill>
                <a:srgbClr val="0000FF"/>
              </a:solidFill>
              <a:latin typeface="华文楷体" panose="02010600040101010101" pitchFamily="2" charset="-122"/>
              <a:ea typeface="华文楷体" panose="02010600040101010101" pitchFamily="2" charset="-122"/>
            </a:endParaRPr>
          </a:p>
        </p:txBody>
      </p:sp>
      <p:sp>
        <p:nvSpPr>
          <p:cNvPr id="5" name="矩形 4">
            <a:extLst>
              <a:ext uri="{FF2B5EF4-FFF2-40B4-BE49-F238E27FC236}">
                <a16:creationId xmlns:a16="http://schemas.microsoft.com/office/drawing/2014/main" xmlns="" id="{118CB5F6-EFBC-4EF6-B9DC-8786CE19903C}"/>
              </a:ext>
            </a:extLst>
          </p:cNvPr>
          <p:cNvSpPr/>
          <p:nvPr/>
        </p:nvSpPr>
        <p:spPr>
          <a:xfrm>
            <a:off x="694690" y="3488403"/>
            <a:ext cx="7539990" cy="1815882"/>
          </a:xfrm>
          <a:prstGeom prst="rect">
            <a:avLst/>
          </a:prstGeom>
        </p:spPr>
        <p:txBody>
          <a:bodyPr wrap="square">
            <a:spAutoFit/>
          </a:bodyPr>
          <a:lstStyle/>
          <a:p>
            <a:r>
              <a:rPr lang="zh-CN" altLang="en-US" sz="2800" b="1" dirty="0">
                <a:solidFill>
                  <a:srgbClr val="9900CC"/>
                </a:solidFill>
                <a:latin typeface="华文楷体" panose="02010600040101010101" pitchFamily="2" charset="-122"/>
                <a:ea typeface="华文楷体" panose="02010600040101010101" pitchFamily="2" charset="-122"/>
                <a:cs typeface="华文楷体" charset="0"/>
              </a:rPr>
              <a:t>对于平面平行运动，可以引入质心参考系。刚体相对质心（轴）的运动是定轴转动。即使刚体相对惯性系加速运动，在质心参考系角动量定理和动能定理与惯性系中的形式是相同的。</a:t>
            </a:r>
            <a:endParaRPr lang="zh-CN" altLang="en-US" sz="2800" dirty="0">
              <a:solidFill>
                <a:srgbClr val="9900CC"/>
              </a:solidFill>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1722915258"/>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F090DED0-ED81-414B-BAB5-F930349361E3}"/>
              </a:ext>
            </a:extLst>
          </p:cNvPr>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a:extLst>
              <a:ext uri="{FF2B5EF4-FFF2-40B4-BE49-F238E27FC236}">
                <a16:creationId xmlns:a16="http://schemas.microsoft.com/office/drawing/2014/main" xmlns="" id="{D62C0249-9B50-4181-A760-F0F4D1102F45}"/>
              </a:ext>
            </a:extLst>
          </p:cNvPr>
          <p:cNvSpPr>
            <a:spLocks noGrp="1"/>
          </p:cNvSpPr>
          <p:nvPr>
            <p:ph type="sldNum" sz="quarter" idx="12"/>
          </p:nvPr>
        </p:nvSpPr>
        <p:spPr/>
        <p:txBody>
          <a:bodyPr/>
          <a:lstStyle/>
          <a:p>
            <a:fld id="{0E81DA72-FED3-491C-8B54-9DCADA948234}" type="slidenum">
              <a:rPr lang="zh-CN" altLang="en-US" smtClean="0"/>
              <a:t>9</a:t>
            </a:fld>
            <a:endParaRPr lang="zh-CN" altLang="en-US"/>
          </a:p>
        </p:txBody>
      </p:sp>
      <p:sp>
        <p:nvSpPr>
          <p:cNvPr id="4" name="Text Box 2">
            <a:extLst>
              <a:ext uri="{FF2B5EF4-FFF2-40B4-BE49-F238E27FC236}">
                <a16:creationId xmlns:a16="http://schemas.microsoft.com/office/drawing/2014/main" xmlns="" id="{3CE1C81C-F2F8-4C43-B0B6-AEBF20612A02}"/>
              </a:ext>
            </a:extLst>
          </p:cNvPr>
          <p:cNvSpPr txBox="1">
            <a:spLocks noChangeArrowheads="1"/>
          </p:cNvSpPr>
          <p:nvPr/>
        </p:nvSpPr>
        <p:spPr bwMode="auto">
          <a:xfrm>
            <a:off x="448018" y="449822"/>
            <a:ext cx="5930747"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3200" b="1" dirty="0">
                <a:solidFill>
                  <a:srgbClr val="9900CC"/>
                </a:solidFill>
                <a:latin typeface="华文楷体" panose="02010600040101010101" pitchFamily="2" charset="-122"/>
                <a:ea typeface="华文楷体" panose="02010600040101010101" pitchFamily="2" charset="-122"/>
              </a:rPr>
              <a:t>刚体平面平行运动的动能定理</a:t>
            </a:r>
          </a:p>
        </p:txBody>
      </p:sp>
      <p:graphicFrame>
        <p:nvGraphicFramePr>
          <p:cNvPr id="5" name="Object 3">
            <a:extLst>
              <a:ext uri="{FF2B5EF4-FFF2-40B4-BE49-F238E27FC236}">
                <a16:creationId xmlns:a16="http://schemas.microsoft.com/office/drawing/2014/main" xmlns="" id="{9CD7AAF1-AD30-483C-A28E-0276F7DCB734}"/>
              </a:ext>
            </a:extLst>
          </p:cNvPr>
          <p:cNvGraphicFramePr>
            <a:graphicFrameLocks noChangeAspect="1"/>
          </p:cNvGraphicFramePr>
          <p:nvPr>
            <p:extLst>
              <p:ext uri="{D42A27DB-BD31-4B8C-83A1-F6EECF244321}">
                <p14:modId xmlns:p14="http://schemas.microsoft.com/office/powerpoint/2010/main" val="3150158190"/>
              </p:ext>
            </p:extLst>
          </p:nvPr>
        </p:nvGraphicFramePr>
        <p:xfrm>
          <a:off x="2208213" y="1255713"/>
          <a:ext cx="2198687" cy="536575"/>
        </p:xfrm>
        <a:graphic>
          <a:graphicData uri="http://schemas.openxmlformats.org/presentationml/2006/ole">
            <mc:AlternateContent xmlns:mc="http://schemas.openxmlformats.org/markup-compatibility/2006">
              <mc:Choice xmlns:v="urn:schemas-microsoft-com:vml" Requires="v">
                <p:oleObj spid="_x0000_s3474" name="Equation" r:id="rId3" imgW="990360" imgH="241200" progId="Equation.DSMT4">
                  <p:embed/>
                </p:oleObj>
              </mc:Choice>
              <mc:Fallback>
                <p:oleObj name="Equation" r:id="rId3" imgW="990360" imgH="241200" progId="Equation.DSMT4">
                  <p:embed/>
                  <p:pic>
                    <p:nvPicPr>
                      <p:cNvPr id="3" name="Object 3"/>
                      <p:cNvPicPr>
                        <a:picLocks noChangeAspect="1" noChangeArrowheads="1"/>
                      </p:cNvPicPr>
                      <p:nvPr/>
                    </p:nvPicPr>
                    <p:blipFill>
                      <a:blip r:embed="rId4"/>
                      <a:srcRect/>
                      <a:stretch>
                        <a:fillRect/>
                      </a:stretch>
                    </p:blipFill>
                    <p:spPr bwMode="auto">
                      <a:xfrm>
                        <a:off x="2208213" y="1255713"/>
                        <a:ext cx="2198687" cy="5365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30">
            <a:extLst>
              <a:ext uri="{FF2B5EF4-FFF2-40B4-BE49-F238E27FC236}">
                <a16:creationId xmlns:a16="http://schemas.microsoft.com/office/drawing/2014/main" xmlns="" id="{3267BAF0-4257-41BD-9D3A-C483DA593530}"/>
              </a:ext>
            </a:extLst>
          </p:cNvPr>
          <p:cNvGraphicFramePr>
            <a:graphicFrameLocks noChangeAspect="1"/>
          </p:cNvGraphicFramePr>
          <p:nvPr>
            <p:extLst>
              <p:ext uri="{D42A27DB-BD31-4B8C-83A1-F6EECF244321}">
                <p14:modId xmlns:p14="http://schemas.microsoft.com/office/powerpoint/2010/main" val="1419812690"/>
              </p:ext>
            </p:extLst>
          </p:nvPr>
        </p:nvGraphicFramePr>
        <p:xfrm>
          <a:off x="2205415" y="3429000"/>
          <a:ext cx="2960237" cy="873526"/>
        </p:xfrm>
        <a:graphic>
          <a:graphicData uri="http://schemas.openxmlformats.org/presentationml/2006/ole">
            <mc:AlternateContent xmlns:mc="http://schemas.openxmlformats.org/markup-compatibility/2006">
              <mc:Choice xmlns:v="urn:schemas-microsoft-com:vml" Requires="v">
                <p:oleObj spid="_x0000_s3475" name="Equation" r:id="rId5" imgW="1333440" imgH="393480" progId="Equation.DSMT4">
                  <p:embed/>
                </p:oleObj>
              </mc:Choice>
              <mc:Fallback>
                <p:oleObj name="Equation" r:id="rId5" imgW="1333440" imgH="393480" progId="Equation.DSMT4">
                  <p:embed/>
                  <p:pic>
                    <p:nvPicPr>
                      <p:cNvPr id="6" name="Object 30"/>
                      <p:cNvPicPr>
                        <a:picLocks noChangeAspect="1" noChangeArrowheads="1"/>
                      </p:cNvPicPr>
                      <p:nvPr/>
                    </p:nvPicPr>
                    <p:blipFill>
                      <a:blip r:embed="rId6"/>
                      <a:srcRect/>
                      <a:stretch>
                        <a:fillRect/>
                      </a:stretch>
                    </p:blipFill>
                    <p:spPr bwMode="auto">
                      <a:xfrm>
                        <a:off x="2205415" y="3429000"/>
                        <a:ext cx="2960237" cy="873526"/>
                      </a:xfrm>
                      <a:prstGeom prst="rect">
                        <a:avLst/>
                      </a:prstGeom>
                      <a:noFill/>
                      <a:ln>
                        <a:noFill/>
                      </a:ln>
                      <a:effectLst/>
                    </p:spPr>
                  </p:pic>
                </p:oleObj>
              </mc:Fallback>
            </mc:AlternateContent>
          </a:graphicData>
        </a:graphic>
      </p:graphicFrame>
      <p:graphicFrame>
        <p:nvGraphicFramePr>
          <p:cNvPr id="9" name="Object 3">
            <a:extLst>
              <a:ext uri="{FF2B5EF4-FFF2-40B4-BE49-F238E27FC236}">
                <a16:creationId xmlns:a16="http://schemas.microsoft.com/office/drawing/2014/main" xmlns="" id="{96CFA569-CE93-4C1F-B005-998BB6CDD9A8}"/>
              </a:ext>
            </a:extLst>
          </p:cNvPr>
          <p:cNvGraphicFramePr>
            <a:graphicFrameLocks noChangeAspect="1"/>
          </p:cNvGraphicFramePr>
          <p:nvPr>
            <p:extLst>
              <p:ext uri="{D42A27DB-BD31-4B8C-83A1-F6EECF244321}">
                <p14:modId xmlns:p14="http://schemas.microsoft.com/office/powerpoint/2010/main" val="886422709"/>
              </p:ext>
            </p:extLst>
          </p:nvPr>
        </p:nvGraphicFramePr>
        <p:xfrm>
          <a:off x="2476500" y="4586288"/>
          <a:ext cx="3608388" cy="536575"/>
        </p:xfrm>
        <a:graphic>
          <a:graphicData uri="http://schemas.openxmlformats.org/presentationml/2006/ole">
            <mc:AlternateContent xmlns:mc="http://schemas.openxmlformats.org/markup-compatibility/2006">
              <mc:Choice xmlns:v="urn:schemas-microsoft-com:vml" Requires="v">
                <p:oleObj spid="_x0000_s3476" name="Equation" r:id="rId7" imgW="1625400" imgH="241200" progId="Equation.DSMT4">
                  <p:embed/>
                </p:oleObj>
              </mc:Choice>
              <mc:Fallback>
                <p:oleObj name="Equation" r:id="rId7" imgW="1625400" imgH="241200" progId="Equation.DSMT4">
                  <p:embed/>
                  <p:pic>
                    <p:nvPicPr>
                      <p:cNvPr id="7" name="Object 3"/>
                      <p:cNvPicPr>
                        <a:picLocks noChangeAspect="1" noChangeArrowheads="1"/>
                      </p:cNvPicPr>
                      <p:nvPr/>
                    </p:nvPicPr>
                    <p:blipFill>
                      <a:blip r:embed="rId8"/>
                      <a:srcRect/>
                      <a:stretch>
                        <a:fillRect/>
                      </a:stretch>
                    </p:blipFill>
                    <p:spPr bwMode="auto">
                      <a:xfrm>
                        <a:off x="2476500" y="4586288"/>
                        <a:ext cx="3608388" cy="5365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矩形 9">
            <a:extLst>
              <a:ext uri="{FF2B5EF4-FFF2-40B4-BE49-F238E27FC236}">
                <a16:creationId xmlns:a16="http://schemas.microsoft.com/office/drawing/2014/main" xmlns="" id="{632651BB-6B72-483A-A6F4-0202E82539A4}"/>
              </a:ext>
            </a:extLst>
          </p:cNvPr>
          <p:cNvSpPr/>
          <p:nvPr/>
        </p:nvSpPr>
        <p:spPr>
          <a:xfrm>
            <a:off x="628650" y="4575697"/>
            <a:ext cx="1980029" cy="523220"/>
          </a:xfrm>
          <a:prstGeom prst="rect">
            <a:avLst/>
          </a:prstGeom>
        </p:spPr>
        <p:txBody>
          <a:bodyPr wrap="none">
            <a:spAutoFit/>
          </a:bodyPr>
          <a:lstStyle/>
          <a:p>
            <a:r>
              <a:rPr kumimoji="1" lang="zh-CN" altLang="en-US" sz="2800" b="1" dirty="0">
                <a:solidFill>
                  <a:srgbClr val="9900CC"/>
                </a:solidFill>
                <a:latin typeface="华文楷体" panose="02010600040101010101" pitchFamily="2" charset="-122"/>
                <a:ea typeface="华文楷体" panose="02010600040101010101" pitchFamily="2" charset="-122"/>
              </a:rPr>
              <a:t>动能定理：</a:t>
            </a:r>
          </a:p>
        </p:txBody>
      </p:sp>
      <p:graphicFrame>
        <p:nvGraphicFramePr>
          <p:cNvPr id="11" name="Object 30">
            <a:extLst>
              <a:ext uri="{FF2B5EF4-FFF2-40B4-BE49-F238E27FC236}">
                <a16:creationId xmlns:a16="http://schemas.microsoft.com/office/drawing/2014/main" xmlns="" id="{26E64147-8843-49D6-8F48-1121A4E3A634}"/>
              </a:ext>
            </a:extLst>
          </p:cNvPr>
          <p:cNvGraphicFramePr>
            <a:graphicFrameLocks noChangeAspect="1"/>
          </p:cNvGraphicFramePr>
          <p:nvPr>
            <p:extLst>
              <p:ext uri="{D42A27DB-BD31-4B8C-83A1-F6EECF244321}">
                <p14:modId xmlns:p14="http://schemas.microsoft.com/office/powerpoint/2010/main" val="510542770"/>
              </p:ext>
            </p:extLst>
          </p:nvPr>
        </p:nvGraphicFramePr>
        <p:xfrm>
          <a:off x="3026957" y="5405690"/>
          <a:ext cx="5920474" cy="873526"/>
        </p:xfrm>
        <a:graphic>
          <a:graphicData uri="http://schemas.openxmlformats.org/presentationml/2006/ole">
            <mc:AlternateContent xmlns:mc="http://schemas.openxmlformats.org/markup-compatibility/2006">
              <mc:Choice xmlns:v="urn:schemas-microsoft-com:vml" Requires="v">
                <p:oleObj spid="_x0000_s3477" name="Equation" r:id="rId9" imgW="2666880" imgH="393480" progId="Equation.DSMT4">
                  <p:embed/>
                </p:oleObj>
              </mc:Choice>
              <mc:Fallback>
                <p:oleObj name="Equation" r:id="rId9" imgW="2666880" imgH="393480" progId="Equation.DSMT4">
                  <p:embed/>
                  <p:pic>
                    <p:nvPicPr>
                      <p:cNvPr id="10" name="Object 30"/>
                      <p:cNvPicPr>
                        <a:picLocks noChangeAspect="1" noChangeArrowheads="1"/>
                      </p:cNvPicPr>
                      <p:nvPr/>
                    </p:nvPicPr>
                    <p:blipFill>
                      <a:blip r:embed="rId10"/>
                      <a:srcRect/>
                      <a:stretch>
                        <a:fillRect/>
                      </a:stretch>
                    </p:blipFill>
                    <p:spPr bwMode="auto">
                      <a:xfrm>
                        <a:off x="3026957" y="5405690"/>
                        <a:ext cx="5920474" cy="873526"/>
                      </a:xfrm>
                      <a:prstGeom prst="rect">
                        <a:avLst/>
                      </a:prstGeom>
                      <a:noFill/>
                      <a:ln>
                        <a:noFill/>
                      </a:ln>
                      <a:effectLst/>
                    </p:spPr>
                  </p:pic>
                </p:oleObj>
              </mc:Fallback>
            </mc:AlternateContent>
          </a:graphicData>
        </a:graphic>
      </p:graphicFrame>
      <p:sp>
        <p:nvSpPr>
          <p:cNvPr id="12" name="对话气泡: 圆角矩形 11">
            <a:extLst>
              <a:ext uri="{FF2B5EF4-FFF2-40B4-BE49-F238E27FC236}">
                <a16:creationId xmlns:a16="http://schemas.microsoft.com/office/drawing/2014/main" xmlns="" id="{6F38F59F-5968-41B0-9E50-DCA79198EBA6}"/>
              </a:ext>
            </a:extLst>
          </p:cNvPr>
          <p:cNvSpPr/>
          <p:nvPr/>
        </p:nvSpPr>
        <p:spPr>
          <a:xfrm>
            <a:off x="2029489" y="2286212"/>
            <a:ext cx="2143790" cy="957623"/>
          </a:xfrm>
          <a:prstGeom prst="wedgeRoundRectCallout">
            <a:avLst>
              <a:gd name="adj1" fmla="val -1250"/>
              <a:gd name="adj2" fmla="val -104585"/>
              <a:gd name="adj3" fmla="val 16667"/>
            </a:avLst>
          </a:prstGeom>
          <a:noFill/>
          <a:ln w="3492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800" b="1" dirty="0">
                <a:solidFill>
                  <a:srgbClr val="0000FF"/>
                </a:solidFill>
                <a:latin typeface="华文楷体" panose="02010600040101010101" pitchFamily="2" charset="-122"/>
                <a:ea typeface="华文楷体" panose="02010600040101010101" pitchFamily="2" charset="-122"/>
              </a:rPr>
              <a:t>质心的平动动能</a:t>
            </a:r>
          </a:p>
        </p:txBody>
      </p:sp>
      <p:sp>
        <p:nvSpPr>
          <p:cNvPr id="13" name="对话气泡: 圆角矩形 12">
            <a:extLst>
              <a:ext uri="{FF2B5EF4-FFF2-40B4-BE49-F238E27FC236}">
                <a16:creationId xmlns:a16="http://schemas.microsoft.com/office/drawing/2014/main" xmlns="" id="{8D8B4920-129E-4BD0-8CBD-4390EF1D2252}"/>
              </a:ext>
            </a:extLst>
          </p:cNvPr>
          <p:cNvSpPr/>
          <p:nvPr/>
        </p:nvSpPr>
        <p:spPr>
          <a:xfrm>
            <a:off x="4873256" y="2280264"/>
            <a:ext cx="2143790" cy="963571"/>
          </a:xfrm>
          <a:prstGeom prst="wedgeRoundRectCallout">
            <a:avLst>
              <a:gd name="adj1" fmla="val -72478"/>
              <a:gd name="adj2" fmla="val -96263"/>
              <a:gd name="adj3" fmla="val 16667"/>
            </a:avLst>
          </a:prstGeom>
          <a:noFill/>
          <a:ln w="3492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800" b="1" dirty="0">
                <a:solidFill>
                  <a:srgbClr val="0000FF"/>
                </a:solidFill>
                <a:latin typeface="华文楷体" panose="02010600040101010101" pitchFamily="2" charset="-122"/>
                <a:ea typeface="华文楷体" panose="02010600040101010101" pitchFamily="2" charset="-122"/>
              </a:rPr>
              <a:t>相对于质心的内动能</a:t>
            </a:r>
          </a:p>
        </p:txBody>
      </p:sp>
    </p:spTree>
    <p:extLst>
      <p:ext uri="{BB962C8B-B14F-4D97-AF65-F5344CB8AC3E}">
        <p14:creationId xmlns:p14="http://schemas.microsoft.com/office/powerpoint/2010/main" val="281662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down)">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2" grpId="0" animBg="1"/>
      <p:bldP spid="1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RAINPROBLEM" val="ShortAnswer"/>
  <p:tag name="PROBLEMSCORE" val="10.0"/>
  <p:tag name="PROBLEMVOICEALLOWED" val="False"/>
</p:tagLst>
</file>

<file path=ppt/tags/tag10.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2.xml><?xml version="1.0" encoding="utf-8"?>
<p:tagLst xmlns:a="http://schemas.openxmlformats.org/drawingml/2006/main" xmlns:r="http://schemas.openxmlformats.org/officeDocument/2006/relationships" xmlns:p="http://schemas.openxmlformats.org/presentationml/2006/main">
  <p:tag name="RAINPROBLEM" val="ProblemBody"/>
</p:tagLst>
</file>

<file path=ppt/tags/tag3.xml><?xml version="1.0" encoding="utf-8"?>
<p:tagLst xmlns:a="http://schemas.openxmlformats.org/drawingml/2006/main" xmlns:r="http://schemas.openxmlformats.org/officeDocument/2006/relationships" xmlns:p="http://schemas.openxmlformats.org/presentationml/2006/main">
  <p:tag name="RAINPROBLEM" val="ProblemSubmit"/>
  <p:tag name="RAINPROBLEMTYPE" val="ShortAnswer"/>
</p:tagLst>
</file>

<file path=ppt/tags/tag4.xml><?xml version="1.0" encoding="utf-8"?>
<p:tagLst xmlns:a="http://schemas.openxmlformats.org/drawingml/2006/main" xmlns:r="http://schemas.openxmlformats.org/officeDocument/2006/relationships" xmlns:p="http://schemas.openxmlformats.org/presentationml/2006/main">
  <p:tag name="PRODUCTVERSIONTIP" val="PRODUCTVERSIONTIP"/>
</p:tagLst>
</file>

<file path=ppt/tags/tag5.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6.xml><?xml version="1.0" encoding="utf-8"?>
<p:tagLst xmlns:a="http://schemas.openxmlformats.org/drawingml/2006/main" xmlns:r="http://schemas.openxmlformats.org/officeDocument/2006/relationships" xmlns:p="http://schemas.openxmlformats.org/presentationml/2006/main">
  <p:tag name="RAINPROBLEM" val="ProblemSetting"/>
  <p:tag name="RAINPROBLEMTYPE" val="ShortAnswer"/>
</p:tagLst>
</file>

<file path=ppt/tags/tag7.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8.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9.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2756</TotalTime>
  <Words>1234</Words>
  <Application>Microsoft Office PowerPoint</Application>
  <PresentationFormat>全屏显示(4:3)</PresentationFormat>
  <Paragraphs>232</Paragraphs>
  <Slides>31</Slides>
  <Notes>0</Notes>
  <HiddenSlides>1</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31</vt:i4>
      </vt:variant>
    </vt:vector>
  </HeadingPairs>
  <TitlesOfParts>
    <vt:vector size="34" baseType="lpstr">
      <vt:lpstr>Office 主题​​</vt:lpstr>
      <vt:lpstr>Equation</vt:lpstr>
      <vt:lpstr>公式</vt:lpstr>
      <vt:lpstr>大学物理学基础   </vt:lpstr>
      <vt:lpstr>PowerPoint 演示文稿</vt:lpstr>
      <vt:lpstr>PowerPoint 演示文稿</vt:lpstr>
      <vt:lpstr>§4.5  刚体的平面平行运动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李祖斌</dc:creator>
  <cp:lastModifiedBy>dell</cp:lastModifiedBy>
  <cp:revision>305</cp:revision>
  <dcterms:created xsi:type="dcterms:W3CDTF">2020-01-03T06:26:40Z</dcterms:created>
  <dcterms:modified xsi:type="dcterms:W3CDTF">2021-02-20T01:28:08Z</dcterms:modified>
</cp:coreProperties>
</file>