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8" r:id="rId3"/>
    <p:sldId id="289" r:id="rId4"/>
    <p:sldId id="257" r:id="rId5"/>
    <p:sldId id="302" r:id="rId6"/>
    <p:sldId id="312" r:id="rId7"/>
    <p:sldId id="311" r:id="rId8"/>
    <p:sldId id="303" r:id="rId9"/>
    <p:sldId id="313" r:id="rId10"/>
    <p:sldId id="314" r:id="rId11"/>
    <p:sldId id="316" r:id="rId12"/>
    <p:sldId id="315" r:id="rId13"/>
    <p:sldId id="305" r:id="rId14"/>
    <p:sldId id="306" r:id="rId15"/>
    <p:sldId id="317" r:id="rId16"/>
    <p:sldId id="304" r:id="rId17"/>
    <p:sldId id="318" r:id="rId18"/>
    <p:sldId id="323" r:id="rId19"/>
    <p:sldId id="324" r:id="rId20"/>
    <p:sldId id="319" r:id="rId21"/>
    <p:sldId id="320" r:id="rId22"/>
    <p:sldId id="307" r:id="rId23"/>
    <p:sldId id="321" r:id="rId24"/>
    <p:sldId id="322" r:id="rId25"/>
    <p:sldId id="308" r:id="rId26"/>
    <p:sldId id="309" r:id="rId27"/>
    <p:sldId id="325" r:id="rId28"/>
    <p:sldId id="326" r:id="rId29"/>
    <p:sldId id="310" r:id="rId30"/>
    <p:sldId id="32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CC00FF"/>
    <a:srgbClr val="FF00FF"/>
    <a:srgbClr val="FF33CC"/>
    <a:srgbClr val="FF66FF"/>
    <a:srgbClr val="0000CC"/>
    <a:srgbClr val="7E0C6E"/>
    <a:srgbClr val="861054"/>
    <a:srgbClr val="8D0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94" d="100"/>
          <a:sy n="94" d="100"/>
        </p:scale>
        <p:origin x="648"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7.e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emf"/><Relationship Id="rId5" Type="http://schemas.openxmlformats.org/officeDocument/2006/relationships/image" Target="../media/image69.wmf"/><Relationship Id="rId4" Type="http://schemas.openxmlformats.org/officeDocument/2006/relationships/image" Target="../media/image6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5" Type="http://schemas.openxmlformats.org/officeDocument/2006/relationships/image" Target="../media/image87.wmf"/><Relationship Id="rId4" Type="http://schemas.openxmlformats.org/officeDocument/2006/relationships/image" Target="../media/image8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1.wmf"/><Relationship Id="rId7" Type="http://schemas.openxmlformats.org/officeDocument/2006/relationships/image" Target="../media/image105.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0.wmf"/><Relationship Id="rId7" Type="http://schemas.openxmlformats.org/officeDocument/2006/relationships/image" Target="../media/image114.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4" Type="http://schemas.openxmlformats.org/officeDocument/2006/relationships/image" Target="../media/image118.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image" Target="../media/image121.wmf"/><Relationship Id="rId7" Type="http://schemas.openxmlformats.org/officeDocument/2006/relationships/image" Target="../media/image125.wmf"/><Relationship Id="rId2" Type="http://schemas.openxmlformats.org/officeDocument/2006/relationships/image" Target="../media/image120.wmf"/><Relationship Id="rId1" Type="http://schemas.openxmlformats.org/officeDocument/2006/relationships/image" Target="../media/image119.wmf"/><Relationship Id="rId6" Type="http://schemas.openxmlformats.org/officeDocument/2006/relationships/image" Target="../media/image124.wmf"/><Relationship Id="rId11" Type="http://schemas.openxmlformats.org/officeDocument/2006/relationships/image" Target="../media/image129.wmf"/><Relationship Id="rId5" Type="http://schemas.openxmlformats.org/officeDocument/2006/relationships/image" Target="../media/image123.wmf"/><Relationship Id="rId10" Type="http://schemas.openxmlformats.org/officeDocument/2006/relationships/image" Target="../media/image128.wmf"/><Relationship Id="rId4" Type="http://schemas.openxmlformats.org/officeDocument/2006/relationships/image" Target="../media/image122.wmf"/><Relationship Id="rId9" Type="http://schemas.openxmlformats.org/officeDocument/2006/relationships/image" Target="../media/image1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1.wmf"/><Relationship Id="rId5" Type="http://schemas.openxmlformats.org/officeDocument/2006/relationships/image" Target="../media/image1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40.wmf"/><Relationship Id="rId7" Type="http://schemas.openxmlformats.org/officeDocument/2006/relationships/image" Target="../media/image9.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8.wmf"/><Relationship Id="rId5" Type="http://schemas.openxmlformats.org/officeDocument/2006/relationships/image" Target="../media/image41.wmf"/><Relationship Id="rId4" Type="http://schemas.openxmlformats.org/officeDocument/2006/relationships/image" Target="../media/image6.wmf"/><Relationship Id="rId9"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B8B4B-65BD-4A1A-A18F-F1CB03BD043C}" type="datetimeFigureOut">
              <a:rPr lang="zh-CN" altLang="en-US" smtClean="0"/>
              <a:t>2020/3/19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602D4-1B9D-4EDB-A1D6-1C808B0EF636}" type="slidenum">
              <a:rPr lang="zh-CN" altLang="en-US" smtClean="0"/>
              <a:t>‹#›</a:t>
            </a:fld>
            <a:endParaRPr lang="zh-CN" altLang="en-US"/>
          </a:p>
        </p:txBody>
      </p:sp>
    </p:spTree>
    <p:extLst>
      <p:ext uri="{BB962C8B-B14F-4D97-AF65-F5344CB8AC3E}">
        <p14:creationId xmlns:p14="http://schemas.microsoft.com/office/powerpoint/2010/main" val="58888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09CB37AB-998B-4EFD-BC19-5A85A60D5DB4}" type="datetime1">
              <a:rPr lang="zh-CN" altLang="en-US" smtClean="0"/>
              <a:t>2020/3/19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81DA72-FED3-491C-8B54-9DCADA948234}" type="slidenum">
              <a:rPr lang="zh-CN" altLang="en-US" smtClean="0"/>
              <a:t>‹#›</a:t>
            </a:fld>
            <a:endParaRPr lang="zh-CN" altLang="en-US"/>
          </a:p>
        </p:txBody>
      </p:sp>
    </p:spTree>
    <p:extLst>
      <p:ext uri="{BB962C8B-B14F-4D97-AF65-F5344CB8AC3E}">
        <p14:creationId xmlns:p14="http://schemas.microsoft.com/office/powerpoint/2010/main" val="158423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2B270A9-2F2E-491C-9193-F634E8367642}" type="datetime1">
              <a:rPr lang="zh-CN" altLang="en-US" smtClean="0"/>
              <a:t>2020/3/19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81DA72-FED3-491C-8B54-9DCADA948234}" type="slidenum">
              <a:rPr lang="zh-CN" altLang="en-US" smtClean="0"/>
              <a:t>‹#›</a:t>
            </a:fld>
            <a:endParaRPr lang="zh-CN" altLang="en-US"/>
          </a:p>
        </p:txBody>
      </p:sp>
    </p:spTree>
    <p:extLst>
      <p:ext uri="{BB962C8B-B14F-4D97-AF65-F5344CB8AC3E}">
        <p14:creationId xmlns:p14="http://schemas.microsoft.com/office/powerpoint/2010/main" val="173400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04973CC-115E-4087-AA9F-8E55CFFC493F}" type="datetime1">
              <a:rPr lang="zh-CN" altLang="en-US" smtClean="0"/>
              <a:t>2020/3/19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81DA72-FED3-491C-8B54-9DCADA948234}" type="slidenum">
              <a:rPr lang="zh-CN" altLang="en-US" smtClean="0"/>
              <a:t>‹#›</a:t>
            </a:fld>
            <a:endParaRPr lang="zh-CN" altLang="en-US"/>
          </a:p>
        </p:txBody>
      </p:sp>
    </p:spTree>
    <p:extLst>
      <p:ext uri="{BB962C8B-B14F-4D97-AF65-F5344CB8AC3E}">
        <p14:creationId xmlns:p14="http://schemas.microsoft.com/office/powerpoint/2010/main" val="124319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8735373-B6AE-4BA9-AF92-B68B41AF984D}" type="datetime1">
              <a:rPr lang="zh-CN" altLang="en-US" smtClean="0"/>
              <a:t>2020/3/19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81DA72-FED3-491C-8B54-9DCADA948234}" type="slidenum">
              <a:rPr lang="zh-CN" altLang="en-US" smtClean="0"/>
              <a:t>‹#›</a:t>
            </a:fld>
            <a:endParaRPr lang="zh-CN" altLang="en-US"/>
          </a:p>
        </p:txBody>
      </p:sp>
    </p:spTree>
    <p:extLst>
      <p:ext uri="{BB962C8B-B14F-4D97-AF65-F5344CB8AC3E}">
        <p14:creationId xmlns:p14="http://schemas.microsoft.com/office/powerpoint/2010/main" val="319010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13A197B-465C-4CE4-A24D-68A8D4C68DE0}" type="datetime1">
              <a:rPr lang="zh-CN" altLang="en-US" smtClean="0"/>
              <a:t>2020/3/19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81DA72-FED3-491C-8B54-9DCADA948234}" type="slidenum">
              <a:rPr lang="zh-CN" altLang="en-US" smtClean="0"/>
              <a:t>‹#›</a:t>
            </a:fld>
            <a:endParaRPr lang="zh-CN" altLang="en-US"/>
          </a:p>
        </p:txBody>
      </p:sp>
    </p:spTree>
    <p:extLst>
      <p:ext uri="{BB962C8B-B14F-4D97-AF65-F5344CB8AC3E}">
        <p14:creationId xmlns:p14="http://schemas.microsoft.com/office/powerpoint/2010/main" val="36795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DC83644-024C-4B78-A666-1EB552C21BF8}" type="datetime1">
              <a:rPr lang="zh-CN" altLang="en-US" smtClean="0"/>
              <a:t>2020/3/19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E81DA72-FED3-491C-8B54-9DCADA948234}" type="slidenum">
              <a:rPr lang="zh-CN" altLang="en-US" smtClean="0"/>
              <a:t>‹#›</a:t>
            </a:fld>
            <a:endParaRPr lang="zh-CN" altLang="en-US"/>
          </a:p>
        </p:txBody>
      </p:sp>
    </p:spTree>
    <p:extLst>
      <p:ext uri="{BB962C8B-B14F-4D97-AF65-F5344CB8AC3E}">
        <p14:creationId xmlns:p14="http://schemas.microsoft.com/office/powerpoint/2010/main" val="84900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EB9A0E8-090E-4431-B641-CDA1D47E3DC8}" type="datetime1">
              <a:rPr lang="zh-CN" altLang="en-US" smtClean="0"/>
              <a:t>2020/3/19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E81DA72-FED3-491C-8B54-9DCADA948234}" type="slidenum">
              <a:rPr lang="zh-CN" altLang="en-US" smtClean="0"/>
              <a:t>‹#›</a:t>
            </a:fld>
            <a:endParaRPr lang="zh-CN" altLang="en-US"/>
          </a:p>
        </p:txBody>
      </p:sp>
    </p:spTree>
    <p:extLst>
      <p:ext uri="{BB962C8B-B14F-4D97-AF65-F5344CB8AC3E}">
        <p14:creationId xmlns:p14="http://schemas.microsoft.com/office/powerpoint/2010/main" val="246020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400A924-860F-4AB1-8104-CE329AA6D3A6}" type="datetime1">
              <a:rPr lang="zh-CN" altLang="en-US" smtClean="0"/>
              <a:t>2020/3/19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E81DA72-FED3-491C-8B54-9DCADA948234}" type="slidenum">
              <a:rPr lang="zh-CN" altLang="en-US" smtClean="0"/>
              <a:t>‹#›</a:t>
            </a:fld>
            <a:endParaRPr lang="zh-CN" altLang="en-US"/>
          </a:p>
        </p:txBody>
      </p:sp>
    </p:spTree>
    <p:extLst>
      <p:ext uri="{BB962C8B-B14F-4D97-AF65-F5344CB8AC3E}">
        <p14:creationId xmlns:p14="http://schemas.microsoft.com/office/powerpoint/2010/main" val="393643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E81DA72-FED3-491C-8B54-9DCADA948234}" type="slidenum">
              <a:rPr lang="zh-CN" altLang="en-US" smtClean="0"/>
              <a:t>‹#›</a:t>
            </a:fld>
            <a:endParaRPr lang="zh-CN" altLang="en-US"/>
          </a:p>
        </p:txBody>
      </p:sp>
    </p:spTree>
    <p:extLst>
      <p:ext uri="{BB962C8B-B14F-4D97-AF65-F5344CB8AC3E}">
        <p14:creationId xmlns:p14="http://schemas.microsoft.com/office/powerpoint/2010/main" val="136095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39A6797A-A11B-4D65-9290-6F610AC64ECC}" type="datetime1">
              <a:rPr lang="zh-CN" altLang="en-US" smtClean="0"/>
              <a:t>2020/3/19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E81DA72-FED3-491C-8B54-9DCADA948234}" type="slidenum">
              <a:rPr lang="zh-CN" altLang="en-US" smtClean="0"/>
              <a:t>‹#›</a:t>
            </a:fld>
            <a:endParaRPr lang="zh-CN" altLang="en-US"/>
          </a:p>
        </p:txBody>
      </p:sp>
    </p:spTree>
    <p:extLst>
      <p:ext uri="{BB962C8B-B14F-4D97-AF65-F5344CB8AC3E}">
        <p14:creationId xmlns:p14="http://schemas.microsoft.com/office/powerpoint/2010/main" val="89534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38F06F57-C25C-4012-B45D-74E2B656B094}" type="datetime1">
              <a:rPr lang="zh-CN" altLang="en-US" smtClean="0"/>
              <a:t>2020/3/19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E81DA72-FED3-491C-8B54-9DCADA948234}" type="slidenum">
              <a:rPr lang="zh-CN" altLang="en-US" smtClean="0"/>
              <a:t>‹#›</a:t>
            </a:fld>
            <a:endParaRPr lang="zh-CN" altLang="en-US"/>
          </a:p>
        </p:txBody>
      </p:sp>
    </p:spTree>
    <p:extLst>
      <p:ext uri="{BB962C8B-B14F-4D97-AF65-F5344CB8AC3E}">
        <p14:creationId xmlns:p14="http://schemas.microsoft.com/office/powerpoint/2010/main" val="128836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BE229-9A99-4ED7-8363-F06A22251122}" type="datetime1">
              <a:rPr lang="zh-CN" altLang="en-US" smtClean="0"/>
              <a:t>2020/3/19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1DA72-FED3-491C-8B54-9DCADA948234}" type="slidenum">
              <a:rPr lang="zh-CN" altLang="en-US" smtClean="0"/>
              <a:t>‹#›</a:t>
            </a:fld>
            <a:endParaRPr lang="zh-CN" altLang="en-US"/>
          </a:p>
        </p:txBody>
      </p:sp>
    </p:spTree>
    <p:extLst>
      <p:ext uri="{BB962C8B-B14F-4D97-AF65-F5344CB8AC3E}">
        <p14:creationId xmlns:p14="http://schemas.microsoft.com/office/powerpoint/2010/main" val="1626903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32.bin"/><Relationship Id="rId4" Type="http://schemas.openxmlformats.org/officeDocument/2006/relationships/image" Target="../media/image30.wmf"/></Relationships>
</file>

<file path=ppt/slides/_rels/slide1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4.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37.bin"/></Relationships>
</file>

<file path=ppt/slides/_rels/slide12.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44.bin"/><Relationship Id="rId18" Type="http://schemas.openxmlformats.org/officeDocument/2006/relationships/image" Target="../media/image42.wmf"/><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41.wmf"/><Relationship Id="rId17" Type="http://schemas.openxmlformats.org/officeDocument/2006/relationships/oleObject" Target="../embeddings/oleObject46.bin"/><Relationship Id="rId2" Type="http://schemas.openxmlformats.org/officeDocument/2006/relationships/slideLayout" Target="../slideLayouts/slideLayout7.xml"/><Relationship Id="rId16" Type="http://schemas.openxmlformats.org/officeDocument/2006/relationships/image" Target="../media/image9.wmf"/><Relationship Id="rId20" Type="http://schemas.openxmlformats.org/officeDocument/2006/relationships/image" Target="../media/image43.wmf"/><Relationship Id="rId1" Type="http://schemas.openxmlformats.org/officeDocument/2006/relationships/vmlDrawing" Target="../drawings/vmlDrawing9.vml"/><Relationship Id="rId6" Type="http://schemas.openxmlformats.org/officeDocument/2006/relationships/image" Target="../media/image39.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6.wmf"/><Relationship Id="rId19" Type="http://schemas.openxmlformats.org/officeDocument/2006/relationships/oleObject" Target="../embeddings/oleObject47.bin"/><Relationship Id="rId4" Type="http://schemas.openxmlformats.org/officeDocument/2006/relationships/image" Target="../media/image38.wmf"/><Relationship Id="rId9" Type="http://schemas.openxmlformats.org/officeDocument/2006/relationships/oleObject" Target="../embeddings/oleObject42.bin"/><Relationship Id="rId1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5.wmf"/><Relationship Id="rId5" Type="http://schemas.openxmlformats.org/officeDocument/2006/relationships/oleObject" Target="../embeddings/oleObject49.bin"/><Relationship Id="rId4" Type="http://schemas.openxmlformats.org/officeDocument/2006/relationships/image" Target="../media/image44.wmf"/></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50.wmf"/><Relationship Id="rId2" Type="http://schemas.openxmlformats.org/officeDocument/2006/relationships/slideLayout" Target="../slideLayouts/slideLayout7.xml"/><Relationship Id="rId16" Type="http://schemas.openxmlformats.org/officeDocument/2006/relationships/image" Target="../media/image52.wmf"/><Relationship Id="rId1" Type="http://schemas.openxmlformats.org/officeDocument/2006/relationships/vmlDrawing" Target="../drawings/vmlDrawing11.vml"/><Relationship Id="rId6" Type="http://schemas.openxmlformats.org/officeDocument/2006/relationships/image" Target="../media/image47.wmf"/><Relationship Id="rId11" Type="http://schemas.openxmlformats.org/officeDocument/2006/relationships/oleObject" Target="../embeddings/oleObject54.bin"/><Relationship Id="rId5" Type="http://schemas.openxmlformats.org/officeDocument/2006/relationships/oleObject" Target="../embeddings/oleObject51.bin"/><Relationship Id="rId15" Type="http://schemas.openxmlformats.org/officeDocument/2006/relationships/oleObject" Target="../embeddings/oleObject56.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53.bin"/><Relationship Id="rId14" Type="http://schemas.openxmlformats.org/officeDocument/2006/relationships/image" Target="../media/image51.wmf"/></Relationships>
</file>

<file path=ppt/slides/_rels/slide15.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62.bin"/><Relationship Id="rId18" Type="http://schemas.openxmlformats.org/officeDocument/2006/relationships/image" Target="../media/image60.wmf"/><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57.wmf"/><Relationship Id="rId17" Type="http://schemas.openxmlformats.org/officeDocument/2006/relationships/oleObject" Target="../embeddings/oleObject64.bin"/><Relationship Id="rId2" Type="http://schemas.openxmlformats.org/officeDocument/2006/relationships/slideLayout" Target="../slideLayouts/slideLayout7.xml"/><Relationship Id="rId16" Type="http://schemas.openxmlformats.org/officeDocument/2006/relationships/image" Target="../media/image59.wmf"/><Relationship Id="rId1" Type="http://schemas.openxmlformats.org/officeDocument/2006/relationships/vmlDrawing" Target="../drawings/vmlDrawing12.vml"/><Relationship Id="rId6" Type="http://schemas.openxmlformats.org/officeDocument/2006/relationships/image" Target="../media/image54.w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60.bin"/><Relationship Id="rId14" Type="http://schemas.openxmlformats.org/officeDocument/2006/relationships/image" Target="../media/image58.wmf"/></Relationships>
</file>

<file path=ppt/slides/_rels/slide16.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2.wmf"/><Relationship Id="rId5" Type="http://schemas.openxmlformats.org/officeDocument/2006/relationships/oleObject" Target="../embeddings/oleObject66.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68.bin"/></Relationships>
</file>

<file path=ppt/slides/_rels/slide17.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69.wmf"/><Relationship Id="rId2" Type="http://schemas.openxmlformats.org/officeDocument/2006/relationships/slideLayout" Target="../slideLayouts/slideLayout7.xml"/><Relationship Id="rId16" Type="http://schemas.openxmlformats.org/officeDocument/2006/relationships/image" Target="../media/image71.wmf"/><Relationship Id="rId1" Type="http://schemas.openxmlformats.org/officeDocument/2006/relationships/vmlDrawing" Target="../drawings/vmlDrawing14.vml"/><Relationship Id="rId6" Type="http://schemas.openxmlformats.org/officeDocument/2006/relationships/image" Target="../media/image66.wmf"/><Relationship Id="rId11" Type="http://schemas.openxmlformats.org/officeDocument/2006/relationships/oleObject" Target="../embeddings/oleObject73.bin"/><Relationship Id="rId5" Type="http://schemas.openxmlformats.org/officeDocument/2006/relationships/oleObject" Target="../embeddings/oleObject70.bin"/><Relationship Id="rId15" Type="http://schemas.openxmlformats.org/officeDocument/2006/relationships/oleObject" Target="../embeddings/oleObject75.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72.bin"/><Relationship Id="rId14" Type="http://schemas.openxmlformats.org/officeDocument/2006/relationships/image" Target="../media/image70.emf"/></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72.wmf"/><Relationship Id="rId4" Type="http://schemas.openxmlformats.org/officeDocument/2006/relationships/oleObject" Target="../embeddings/oleObject76.bin"/></Relationships>
</file>

<file path=ppt/slides/_rels/slide19.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74.wmf"/><Relationship Id="rId5" Type="http://schemas.openxmlformats.org/officeDocument/2006/relationships/oleObject" Target="../embeddings/oleObject78.bin"/><Relationship Id="rId4" Type="http://schemas.openxmlformats.org/officeDocument/2006/relationships/image" Target="../media/image7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85.bin"/><Relationship Id="rId3" Type="http://schemas.openxmlformats.org/officeDocument/2006/relationships/oleObject" Target="../embeddings/oleObject80.bin"/><Relationship Id="rId7" Type="http://schemas.openxmlformats.org/officeDocument/2006/relationships/oleObject" Target="../embeddings/oleObject82.bin"/><Relationship Id="rId12" Type="http://schemas.openxmlformats.org/officeDocument/2006/relationships/image" Target="../media/image80.wmf"/><Relationship Id="rId2" Type="http://schemas.openxmlformats.org/officeDocument/2006/relationships/slideLayout" Target="../slideLayouts/slideLayout7.xml"/><Relationship Id="rId16" Type="http://schemas.openxmlformats.org/officeDocument/2006/relationships/image" Target="../media/image82.wmf"/><Relationship Id="rId1" Type="http://schemas.openxmlformats.org/officeDocument/2006/relationships/vmlDrawing" Target="../drawings/vmlDrawing17.vml"/><Relationship Id="rId6" Type="http://schemas.openxmlformats.org/officeDocument/2006/relationships/image" Target="../media/image77.wmf"/><Relationship Id="rId11" Type="http://schemas.openxmlformats.org/officeDocument/2006/relationships/oleObject" Target="../embeddings/oleObject84.bin"/><Relationship Id="rId5" Type="http://schemas.openxmlformats.org/officeDocument/2006/relationships/oleObject" Target="../embeddings/oleObject81.bin"/><Relationship Id="rId15" Type="http://schemas.openxmlformats.org/officeDocument/2006/relationships/oleObject" Target="../embeddings/oleObject86.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83.bin"/><Relationship Id="rId14" Type="http://schemas.openxmlformats.org/officeDocument/2006/relationships/image" Target="../media/image81.wmf"/></Relationships>
</file>

<file path=ppt/slides/_rels/slide21.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8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84.wmf"/><Relationship Id="rId11" Type="http://schemas.openxmlformats.org/officeDocument/2006/relationships/oleObject" Target="../embeddings/oleObject91.bin"/><Relationship Id="rId5" Type="http://schemas.openxmlformats.org/officeDocument/2006/relationships/oleObject" Target="../embeddings/oleObject88.bin"/><Relationship Id="rId10" Type="http://schemas.openxmlformats.org/officeDocument/2006/relationships/image" Target="../media/image86.wmf"/><Relationship Id="rId4" Type="http://schemas.openxmlformats.org/officeDocument/2006/relationships/image" Target="../media/image83.wmf"/><Relationship Id="rId9" Type="http://schemas.openxmlformats.org/officeDocument/2006/relationships/oleObject" Target="../embeddings/oleObject90.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89.wmf"/><Relationship Id="rId5" Type="http://schemas.openxmlformats.org/officeDocument/2006/relationships/oleObject" Target="../embeddings/oleObject93.bin"/><Relationship Id="rId4" Type="http://schemas.openxmlformats.org/officeDocument/2006/relationships/image" Target="../media/image88.wmf"/></Relationships>
</file>

<file path=ppt/slides/_rels/slide23.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99.bin"/><Relationship Id="rId18" Type="http://schemas.openxmlformats.org/officeDocument/2006/relationships/image" Target="../media/image98.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95.wmf"/><Relationship Id="rId17" Type="http://schemas.openxmlformats.org/officeDocument/2006/relationships/oleObject" Target="../embeddings/oleObject101.bin"/><Relationship Id="rId2" Type="http://schemas.openxmlformats.org/officeDocument/2006/relationships/slideLayout" Target="../slideLayouts/slideLayout7.xml"/><Relationship Id="rId16" Type="http://schemas.openxmlformats.org/officeDocument/2006/relationships/image" Target="../media/image97.wmf"/><Relationship Id="rId1" Type="http://schemas.openxmlformats.org/officeDocument/2006/relationships/vmlDrawing" Target="../drawings/vmlDrawing20.vml"/><Relationship Id="rId6" Type="http://schemas.openxmlformats.org/officeDocument/2006/relationships/image" Target="../media/image92.w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97.bin"/><Relationship Id="rId14" Type="http://schemas.openxmlformats.org/officeDocument/2006/relationships/image" Target="../media/image96.wmf"/></Relationships>
</file>

<file path=ppt/slides/_rels/slide25.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oleObject" Target="../embeddings/oleObject107.bin"/><Relationship Id="rId3" Type="http://schemas.openxmlformats.org/officeDocument/2006/relationships/oleObject" Target="../embeddings/oleObject102.bin"/><Relationship Id="rId7" Type="http://schemas.openxmlformats.org/officeDocument/2006/relationships/oleObject" Target="../embeddings/oleObject104.bin"/><Relationship Id="rId12" Type="http://schemas.openxmlformats.org/officeDocument/2006/relationships/image" Target="../media/image103.wmf"/><Relationship Id="rId2" Type="http://schemas.openxmlformats.org/officeDocument/2006/relationships/slideLayout" Target="../slideLayouts/slideLayout7.xml"/><Relationship Id="rId16" Type="http://schemas.openxmlformats.org/officeDocument/2006/relationships/image" Target="../media/image105.wmf"/><Relationship Id="rId1" Type="http://schemas.openxmlformats.org/officeDocument/2006/relationships/vmlDrawing" Target="../drawings/vmlDrawing21.vml"/><Relationship Id="rId6" Type="http://schemas.openxmlformats.org/officeDocument/2006/relationships/image" Target="../media/image100.wmf"/><Relationship Id="rId11" Type="http://schemas.openxmlformats.org/officeDocument/2006/relationships/oleObject" Target="../embeddings/oleObject106.bin"/><Relationship Id="rId5" Type="http://schemas.openxmlformats.org/officeDocument/2006/relationships/oleObject" Target="../embeddings/oleObject103.bin"/><Relationship Id="rId15" Type="http://schemas.openxmlformats.org/officeDocument/2006/relationships/oleObject" Target="../embeddings/oleObject108.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105.bin"/><Relationship Id="rId14" Type="http://schemas.openxmlformats.org/officeDocument/2006/relationships/image" Target="../media/image10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9.bin"/><Relationship Id="rId7" Type="http://schemas.openxmlformats.org/officeDocument/2006/relationships/hyperlink" Target="08-&#35282;&#21160;&#37327;&#23432;&#24658;/KAPLLER.SWF" TargetMode="Externa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07.wmf"/><Relationship Id="rId5" Type="http://schemas.openxmlformats.org/officeDocument/2006/relationships/oleObject" Target="../embeddings/oleObject110.bin"/><Relationship Id="rId4" Type="http://schemas.openxmlformats.org/officeDocument/2006/relationships/image" Target="../media/image106.wmf"/></Relationships>
</file>

<file path=ppt/slides/_rels/slide27.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116.bin"/><Relationship Id="rId3" Type="http://schemas.openxmlformats.org/officeDocument/2006/relationships/oleObject" Target="../embeddings/oleObject111.bin"/><Relationship Id="rId7" Type="http://schemas.openxmlformats.org/officeDocument/2006/relationships/oleObject" Target="../embeddings/oleObject113.bin"/><Relationship Id="rId12" Type="http://schemas.openxmlformats.org/officeDocument/2006/relationships/image" Target="../media/image112.wmf"/><Relationship Id="rId2" Type="http://schemas.openxmlformats.org/officeDocument/2006/relationships/slideLayout" Target="../slideLayouts/slideLayout7.xml"/><Relationship Id="rId16" Type="http://schemas.openxmlformats.org/officeDocument/2006/relationships/image" Target="../media/image114.wmf"/><Relationship Id="rId1" Type="http://schemas.openxmlformats.org/officeDocument/2006/relationships/vmlDrawing" Target="../drawings/vmlDrawing23.vml"/><Relationship Id="rId6" Type="http://schemas.openxmlformats.org/officeDocument/2006/relationships/image" Target="../media/image109.wmf"/><Relationship Id="rId11" Type="http://schemas.openxmlformats.org/officeDocument/2006/relationships/oleObject" Target="../embeddings/oleObject115.bin"/><Relationship Id="rId5" Type="http://schemas.openxmlformats.org/officeDocument/2006/relationships/oleObject" Target="../embeddings/oleObject112.bin"/><Relationship Id="rId15" Type="http://schemas.openxmlformats.org/officeDocument/2006/relationships/oleObject" Target="../embeddings/oleObject117.bin"/><Relationship Id="rId10" Type="http://schemas.openxmlformats.org/officeDocument/2006/relationships/image" Target="../media/image111.emf"/><Relationship Id="rId4" Type="http://schemas.openxmlformats.org/officeDocument/2006/relationships/image" Target="../media/image108.wmf"/><Relationship Id="rId9" Type="http://schemas.openxmlformats.org/officeDocument/2006/relationships/oleObject" Target="../embeddings/oleObject114.bin"/><Relationship Id="rId14" Type="http://schemas.openxmlformats.org/officeDocument/2006/relationships/image" Target="../media/image113.wmf"/></Relationships>
</file>

<file path=ppt/slides/_rels/slide28.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16.wmf"/><Relationship Id="rId5" Type="http://schemas.openxmlformats.org/officeDocument/2006/relationships/oleObject" Target="../embeddings/oleObject119.bin"/><Relationship Id="rId10" Type="http://schemas.openxmlformats.org/officeDocument/2006/relationships/image" Target="../media/image118.wmf"/><Relationship Id="rId4" Type="http://schemas.openxmlformats.org/officeDocument/2006/relationships/image" Target="../media/image115.wmf"/><Relationship Id="rId9" Type="http://schemas.openxmlformats.org/officeDocument/2006/relationships/oleObject" Target="../embeddings/oleObject121.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oleObject" Target="../embeddings/oleObject127.bin"/><Relationship Id="rId18" Type="http://schemas.openxmlformats.org/officeDocument/2006/relationships/image" Target="../media/image126.wmf"/><Relationship Id="rId3" Type="http://schemas.openxmlformats.org/officeDocument/2006/relationships/oleObject" Target="../embeddings/oleObject122.bin"/><Relationship Id="rId21" Type="http://schemas.openxmlformats.org/officeDocument/2006/relationships/oleObject" Target="../embeddings/oleObject131.bin"/><Relationship Id="rId7" Type="http://schemas.openxmlformats.org/officeDocument/2006/relationships/oleObject" Target="../embeddings/oleObject124.bin"/><Relationship Id="rId12" Type="http://schemas.openxmlformats.org/officeDocument/2006/relationships/image" Target="../media/image123.wmf"/><Relationship Id="rId17" Type="http://schemas.openxmlformats.org/officeDocument/2006/relationships/oleObject" Target="../embeddings/oleObject129.bin"/><Relationship Id="rId2" Type="http://schemas.openxmlformats.org/officeDocument/2006/relationships/slideLayout" Target="../slideLayouts/slideLayout7.xml"/><Relationship Id="rId16" Type="http://schemas.openxmlformats.org/officeDocument/2006/relationships/image" Target="../media/image125.wmf"/><Relationship Id="rId20" Type="http://schemas.openxmlformats.org/officeDocument/2006/relationships/image" Target="../media/image127.wmf"/><Relationship Id="rId1" Type="http://schemas.openxmlformats.org/officeDocument/2006/relationships/vmlDrawing" Target="../drawings/vmlDrawing25.vml"/><Relationship Id="rId6" Type="http://schemas.openxmlformats.org/officeDocument/2006/relationships/image" Target="../media/image120.wmf"/><Relationship Id="rId11" Type="http://schemas.openxmlformats.org/officeDocument/2006/relationships/oleObject" Target="../embeddings/oleObject126.bin"/><Relationship Id="rId24" Type="http://schemas.openxmlformats.org/officeDocument/2006/relationships/image" Target="../media/image129.wmf"/><Relationship Id="rId5" Type="http://schemas.openxmlformats.org/officeDocument/2006/relationships/oleObject" Target="../embeddings/oleObject123.bin"/><Relationship Id="rId15" Type="http://schemas.openxmlformats.org/officeDocument/2006/relationships/oleObject" Target="../embeddings/oleObject128.bin"/><Relationship Id="rId23" Type="http://schemas.openxmlformats.org/officeDocument/2006/relationships/oleObject" Target="../embeddings/oleObject132.bin"/><Relationship Id="rId10" Type="http://schemas.openxmlformats.org/officeDocument/2006/relationships/image" Target="../media/image122.wmf"/><Relationship Id="rId19" Type="http://schemas.openxmlformats.org/officeDocument/2006/relationships/oleObject" Target="../embeddings/oleObject130.bin"/><Relationship Id="rId4" Type="http://schemas.openxmlformats.org/officeDocument/2006/relationships/image" Target="../media/image119.wmf"/><Relationship Id="rId9" Type="http://schemas.openxmlformats.org/officeDocument/2006/relationships/oleObject" Target="../embeddings/oleObject125.bin"/><Relationship Id="rId14" Type="http://schemas.openxmlformats.org/officeDocument/2006/relationships/image" Target="../media/image124.wmf"/><Relationship Id="rId22" Type="http://schemas.openxmlformats.org/officeDocument/2006/relationships/image" Target="../media/image128.wmf"/></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8.wmf"/><Relationship Id="rId20"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wmf"/><Relationship Id="rId19" Type="http://schemas.openxmlformats.org/officeDocument/2006/relationships/oleObject" Target="../embeddings/oleObject9.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14.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20.bin"/><Relationship Id="rId14"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6.bin"/><Relationship Id="rId14" Type="http://schemas.openxmlformats.org/officeDocument/2006/relationships/image" Target="../media/image2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30.bin"/><Relationship Id="rId4"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9351"/>
            <a:ext cx="9144000" cy="1802921"/>
          </a:xfrm>
          <a:gradFill flip="none" rotWithShape="1">
            <a:gsLst>
              <a:gs pos="0">
                <a:srgbClr val="9900CC">
                  <a:shade val="30000"/>
                  <a:satMod val="115000"/>
                </a:srgbClr>
              </a:gs>
              <a:gs pos="50000">
                <a:srgbClr val="9900CC">
                  <a:shade val="67500"/>
                  <a:satMod val="115000"/>
                </a:srgbClr>
              </a:gs>
              <a:gs pos="100000">
                <a:srgbClr val="9900CC">
                  <a:shade val="100000"/>
                  <a:satMod val="115000"/>
                </a:srgbClr>
              </a:gs>
            </a:gsLst>
            <a:lin ang="18900000" scaled="1"/>
            <a:tileRect/>
          </a:gradFill>
        </p:spPr>
        <p:txBody>
          <a:bodyPr>
            <a:normAutofit/>
          </a:bodyPr>
          <a:lstStyle/>
          <a:p>
            <a:pPr>
              <a:lnSpc>
                <a:spcPct val="100000"/>
              </a:lnSpc>
            </a:pPr>
            <a:r>
              <a:rPr lang="zh-CN" altLang="en-US"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大学物理学基础</a:t>
            </a:r>
            <a:br>
              <a:rPr lang="en-US" altLang="zh-CN"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lang="en-US" altLang="zh-CN" sz="800" b="1" dirty="0">
                <a:solidFill>
                  <a:schemeClr val="bg1"/>
                </a:solidFill>
                <a:latin typeface="黑体" panose="02010609060101010101" pitchFamily="49" charset="-122"/>
                <a:ea typeface="黑体" panose="02010609060101010101" pitchFamily="49" charset="-122"/>
              </a:rPr>
              <a:t> </a:t>
            </a:r>
            <a:r>
              <a:rPr lang="en-US" altLang="zh-CN" sz="2800" b="1" dirty="0">
                <a:solidFill>
                  <a:schemeClr val="bg1"/>
                </a:solidFill>
                <a:latin typeface="黑体" panose="02010609060101010101" pitchFamily="49" charset="-122"/>
                <a:ea typeface="黑体" panose="02010609060101010101" pitchFamily="49" charset="-122"/>
              </a:rPr>
              <a:t> </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3" name="副标题 2"/>
          <p:cNvSpPr>
            <a:spLocks noGrp="1"/>
          </p:cNvSpPr>
          <p:nvPr>
            <p:ph type="subTitle" idx="1"/>
          </p:nvPr>
        </p:nvSpPr>
        <p:spPr>
          <a:xfrm>
            <a:off x="1194758" y="4580626"/>
            <a:ext cx="6858000" cy="1867619"/>
          </a:xfrm>
        </p:spPr>
        <p:txBody>
          <a:bodyPr>
            <a:normAutofit/>
          </a:bodyPr>
          <a:lstStyle/>
          <a:p>
            <a:r>
              <a:rPr lang="zh-CN" altLang="en-US" sz="3600" b="1" dirty="0">
                <a:latin typeface="华文楷体" panose="02010600040101010101" pitchFamily="2" charset="-122"/>
                <a:ea typeface="华文楷体" panose="02010600040101010101" pitchFamily="2" charset="-122"/>
                <a:cs typeface="Times New Roman" panose="02020603050405020304" pitchFamily="18" charset="0"/>
              </a:rPr>
              <a:t>物理科学学院</a:t>
            </a:r>
            <a:endParaRPr lang="en-US" altLang="zh-CN" sz="3600" b="1" dirty="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3600" b="1" dirty="0">
                <a:latin typeface="华文楷体" panose="02010600040101010101" pitchFamily="2" charset="-122"/>
                <a:ea typeface="华文楷体" panose="02010600040101010101" pitchFamily="2" charset="-122"/>
                <a:cs typeface="Times New Roman" panose="02020603050405020304" pitchFamily="18" charset="0"/>
              </a:rPr>
              <a:t>李祖斌</a:t>
            </a:r>
            <a:endParaRPr lang="en-US" altLang="zh-CN" sz="3600" b="1" dirty="0">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3600" b="1" dirty="0">
                <a:latin typeface="Times New Roman" panose="02020603050405020304" pitchFamily="18" charset="0"/>
                <a:ea typeface="楷体" panose="02010609060101010101" pitchFamily="49" charset="-122"/>
                <a:cs typeface="Times New Roman" panose="02020603050405020304" pitchFamily="18" charset="0"/>
              </a:rPr>
              <a:t>zbli@nankai.edu.cn</a:t>
            </a:r>
            <a:endParaRPr lang="zh-CN" altLang="en-US" sz="36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6"/>
            <a:ext cx="9144000" cy="886968"/>
          </a:xfrm>
          <a:prstGeom prst="rect">
            <a:avLst/>
          </a:prstGeom>
        </p:spPr>
      </p:pic>
      <p:sp>
        <p:nvSpPr>
          <p:cNvPr id="5" name="灯片编号占位符 4"/>
          <p:cNvSpPr>
            <a:spLocks noGrp="1"/>
          </p:cNvSpPr>
          <p:nvPr>
            <p:ph type="sldNum" sz="quarter" idx="12"/>
          </p:nvPr>
        </p:nvSpPr>
        <p:spPr/>
        <p:txBody>
          <a:bodyPr/>
          <a:lstStyle/>
          <a:p>
            <a:fld id="{0E81DA72-FED3-491C-8B54-9DCADA948234}" type="slidenum">
              <a:rPr lang="zh-CN" altLang="en-US" smtClean="0"/>
              <a:t>1</a:t>
            </a:fld>
            <a:endParaRPr lang="zh-CN" altLang="en-US"/>
          </a:p>
        </p:txBody>
      </p:sp>
      <p:sp>
        <p:nvSpPr>
          <p:cNvPr id="6" name="日期占位符 5"/>
          <p:cNvSpPr>
            <a:spLocks noGrp="1"/>
          </p:cNvSpPr>
          <p:nvPr>
            <p:ph type="dt" sz="half" idx="10"/>
          </p:nvPr>
        </p:nvSpPr>
        <p:spPr/>
        <p:txBody>
          <a:bodyPr/>
          <a:lstStyle/>
          <a:p>
            <a:fld id="{BFC7F8F8-BBE6-4196-9BDB-D55423015B96}" type="datetime1">
              <a:rPr lang="zh-CN" altLang="en-US" smtClean="0"/>
              <a:t>2020/3/19</a:t>
            </a:fld>
            <a:endParaRPr lang="zh-CN" altLang="en-US"/>
          </a:p>
        </p:txBody>
      </p:sp>
    </p:spTree>
    <p:extLst>
      <p:ext uri="{BB962C8B-B14F-4D97-AF65-F5344CB8AC3E}">
        <p14:creationId xmlns:p14="http://schemas.microsoft.com/office/powerpoint/2010/main" val="3723960662"/>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350A996-C0D9-4520-AA67-72D31D2A9E2A}"/>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0DF13D44-4CE8-4E9B-995F-3162E1A06CC4}"/>
              </a:ext>
            </a:extLst>
          </p:cNvPr>
          <p:cNvSpPr>
            <a:spLocks noGrp="1"/>
          </p:cNvSpPr>
          <p:nvPr>
            <p:ph type="sldNum" sz="quarter" idx="12"/>
          </p:nvPr>
        </p:nvSpPr>
        <p:spPr/>
        <p:txBody>
          <a:bodyPr/>
          <a:lstStyle/>
          <a:p>
            <a:fld id="{0E81DA72-FED3-491C-8B54-9DCADA948234}" type="slidenum">
              <a:rPr lang="zh-CN" altLang="en-US" smtClean="0"/>
              <a:t>10</a:t>
            </a:fld>
            <a:endParaRPr lang="zh-CN" altLang="en-US"/>
          </a:p>
        </p:txBody>
      </p:sp>
      <p:sp>
        <p:nvSpPr>
          <p:cNvPr id="4" name="Text Box 2">
            <a:extLst>
              <a:ext uri="{FF2B5EF4-FFF2-40B4-BE49-F238E27FC236}">
                <a16:creationId xmlns:a16="http://schemas.microsoft.com/office/drawing/2014/main" id="{AC3A8394-443E-4414-B628-BECA77A7E433}"/>
              </a:ext>
            </a:extLst>
          </p:cNvPr>
          <p:cNvSpPr txBox="1">
            <a:spLocks noChangeArrowheads="1"/>
          </p:cNvSpPr>
          <p:nvPr/>
        </p:nvSpPr>
        <p:spPr bwMode="auto">
          <a:xfrm>
            <a:off x="340242" y="361944"/>
            <a:ext cx="8305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eaLnBrk="1" hangingPunct="1"/>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例</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4</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：根据玻尔假设，氢原子内电子绕核运动的角动量只可能是 </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h</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/2</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 </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的整数倍，其中</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h</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是普朗克常数，大小为</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6.6310</a:t>
            </a:r>
            <a:r>
              <a:rPr kumimoji="1" lang="en-US" altLang="zh-CN" sz="2800" b="1" baseline="30000"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34 </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kgm</a:t>
            </a:r>
            <a:r>
              <a:rPr kumimoji="1" lang="en-US" altLang="zh-CN" sz="2800" b="1" baseline="30000"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2</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/s</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已知电子圆形轨道的半径为 </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r </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 0.529</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10</a:t>
            </a:r>
            <a:r>
              <a:rPr kumimoji="1" lang="en-US" altLang="zh-CN" sz="2800" b="1" baseline="30000"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-10 </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m</a:t>
            </a:r>
          </a:p>
        </p:txBody>
      </p:sp>
      <p:sp>
        <p:nvSpPr>
          <p:cNvPr id="5" name="Text Box 3">
            <a:extLst>
              <a:ext uri="{FF2B5EF4-FFF2-40B4-BE49-F238E27FC236}">
                <a16:creationId xmlns:a16="http://schemas.microsoft.com/office/drawing/2014/main" id="{54C715E2-DD79-44BD-ADAC-1B592D82FBF5}"/>
              </a:ext>
            </a:extLst>
          </p:cNvPr>
          <p:cNvSpPr txBox="1">
            <a:spLocks noChangeArrowheads="1"/>
          </p:cNvSpPr>
          <p:nvPr/>
        </p:nvSpPr>
        <p:spPr bwMode="auto">
          <a:xfrm>
            <a:off x="340242" y="2157036"/>
            <a:ext cx="5541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求：在此轨道上运动电子的速率？</a:t>
            </a:r>
          </a:p>
        </p:txBody>
      </p:sp>
      <p:sp>
        <p:nvSpPr>
          <p:cNvPr id="6" name="Text Box 4">
            <a:extLst>
              <a:ext uri="{FF2B5EF4-FFF2-40B4-BE49-F238E27FC236}">
                <a16:creationId xmlns:a16="http://schemas.microsoft.com/office/drawing/2014/main" id="{53693526-D360-4D1B-8DCF-AFAE77513500}"/>
              </a:ext>
            </a:extLst>
          </p:cNvPr>
          <p:cNvSpPr txBox="1">
            <a:spLocks noChangeArrowheads="1"/>
          </p:cNvSpPr>
          <p:nvPr/>
        </p:nvSpPr>
        <p:spPr bwMode="auto">
          <a:xfrm>
            <a:off x="340242" y="2764329"/>
            <a:ext cx="4806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解：</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由于是最小半径，所以有</a:t>
            </a:r>
          </a:p>
        </p:txBody>
      </p:sp>
      <p:graphicFrame>
        <p:nvGraphicFramePr>
          <p:cNvPr id="7" name="Object 5">
            <a:extLst>
              <a:ext uri="{FF2B5EF4-FFF2-40B4-BE49-F238E27FC236}">
                <a16:creationId xmlns:a16="http://schemas.microsoft.com/office/drawing/2014/main" id="{C43EAF84-F4C1-471D-97D0-B3039C1D3E1F}"/>
              </a:ext>
            </a:extLst>
          </p:cNvPr>
          <p:cNvGraphicFramePr>
            <a:graphicFrameLocks noChangeAspect="1"/>
          </p:cNvGraphicFramePr>
          <p:nvPr>
            <p:extLst>
              <p:ext uri="{D42A27DB-BD31-4B8C-83A1-F6EECF244321}">
                <p14:modId xmlns:p14="http://schemas.microsoft.com/office/powerpoint/2010/main" val="168079"/>
              </p:ext>
            </p:extLst>
          </p:nvPr>
        </p:nvGraphicFramePr>
        <p:xfrm>
          <a:off x="1317201" y="3247033"/>
          <a:ext cx="2028825" cy="873125"/>
        </p:xfrm>
        <a:graphic>
          <a:graphicData uri="http://schemas.openxmlformats.org/presentationml/2006/ole">
            <mc:AlternateContent xmlns:mc="http://schemas.openxmlformats.org/markup-compatibility/2006">
              <mc:Choice xmlns:v="urn:schemas-microsoft-com:vml" Requires="v">
                <p:oleObj spid="_x0000_s7380" name="Equation" r:id="rId3" imgW="914400" imgH="393480" progId="Equation.DSMT4">
                  <p:embed/>
                </p:oleObj>
              </mc:Choice>
              <mc:Fallback>
                <p:oleObj name="Equation" r:id="rId3" imgW="914400" imgH="393480" progId="Equation.DSMT4">
                  <p:embed/>
                  <p:pic>
                    <p:nvPicPr>
                      <p:cNvPr id="38917" name="Object 5"/>
                      <p:cNvPicPr>
                        <a:picLocks noChangeAspect="1" noChangeArrowheads="1"/>
                      </p:cNvPicPr>
                      <p:nvPr/>
                    </p:nvPicPr>
                    <p:blipFill>
                      <a:blip r:embed="rId4"/>
                      <a:srcRect/>
                      <a:stretch>
                        <a:fillRect/>
                      </a:stretch>
                    </p:blipFill>
                    <p:spPr bwMode="auto">
                      <a:xfrm>
                        <a:off x="1317201" y="3247033"/>
                        <a:ext cx="2028825" cy="87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BDAF0C37-D2E2-46AD-BCFC-1B5D44197A09}"/>
              </a:ext>
            </a:extLst>
          </p:cNvPr>
          <p:cNvGraphicFramePr>
            <a:graphicFrameLocks noChangeAspect="1"/>
          </p:cNvGraphicFramePr>
          <p:nvPr>
            <p:extLst>
              <p:ext uri="{D42A27DB-BD31-4B8C-83A1-F6EECF244321}">
                <p14:modId xmlns:p14="http://schemas.microsoft.com/office/powerpoint/2010/main" val="4274051049"/>
              </p:ext>
            </p:extLst>
          </p:nvPr>
        </p:nvGraphicFramePr>
        <p:xfrm>
          <a:off x="1213139" y="4285713"/>
          <a:ext cx="1747850" cy="873526"/>
        </p:xfrm>
        <a:graphic>
          <a:graphicData uri="http://schemas.openxmlformats.org/presentationml/2006/ole">
            <mc:AlternateContent xmlns:mc="http://schemas.openxmlformats.org/markup-compatibility/2006">
              <mc:Choice xmlns:v="urn:schemas-microsoft-com:vml" Requires="v">
                <p:oleObj spid="_x0000_s7381" name="Equation" r:id="rId5" imgW="787320" imgH="393480" progId="Equation.DSMT4">
                  <p:embed/>
                </p:oleObj>
              </mc:Choice>
              <mc:Fallback>
                <p:oleObj name="Equation" r:id="rId5" imgW="787320" imgH="393480" progId="Equation.DSMT4">
                  <p:embed/>
                  <p:pic>
                    <p:nvPicPr>
                      <p:cNvPr id="38918" name="Object 6"/>
                      <p:cNvPicPr>
                        <a:picLocks noChangeAspect="1" noChangeArrowheads="1"/>
                      </p:cNvPicPr>
                      <p:nvPr/>
                    </p:nvPicPr>
                    <p:blipFill>
                      <a:blip r:embed="rId6"/>
                      <a:srcRect/>
                      <a:stretch>
                        <a:fillRect/>
                      </a:stretch>
                    </p:blipFill>
                    <p:spPr bwMode="auto">
                      <a:xfrm>
                        <a:off x="1213139" y="4285713"/>
                        <a:ext cx="1747850" cy="873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7">
            <a:extLst>
              <a:ext uri="{FF2B5EF4-FFF2-40B4-BE49-F238E27FC236}">
                <a16:creationId xmlns:a16="http://schemas.microsoft.com/office/drawing/2014/main" id="{3FD15067-7C47-4B79-A94E-9BA3A533816F}"/>
              </a:ext>
            </a:extLst>
          </p:cNvPr>
          <p:cNvGraphicFramePr>
            <a:graphicFrameLocks noChangeAspect="1"/>
          </p:cNvGraphicFramePr>
          <p:nvPr>
            <p:extLst>
              <p:ext uri="{D42A27DB-BD31-4B8C-83A1-F6EECF244321}">
                <p14:modId xmlns:p14="http://schemas.microsoft.com/office/powerpoint/2010/main" val="3791977866"/>
              </p:ext>
            </p:extLst>
          </p:nvPr>
        </p:nvGraphicFramePr>
        <p:xfrm>
          <a:off x="1690447" y="5159239"/>
          <a:ext cx="6370637" cy="930275"/>
        </p:xfrm>
        <a:graphic>
          <a:graphicData uri="http://schemas.openxmlformats.org/presentationml/2006/ole">
            <mc:AlternateContent xmlns:mc="http://schemas.openxmlformats.org/markup-compatibility/2006">
              <mc:Choice xmlns:v="urn:schemas-microsoft-com:vml" Requires="v">
                <p:oleObj spid="_x0000_s7382" name="Equation" r:id="rId7" imgW="2869920" imgH="419040" progId="Equation.DSMT4">
                  <p:embed/>
                </p:oleObj>
              </mc:Choice>
              <mc:Fallback>
                <p:oleObj name="Equation" r:id="rId7" imgW="2869920" imgH="419040" progId="Equation.DSMT4">
                  <p:embed/>
                  <p:pic>
                    <p:nvPicPr>
                      <p:cNvPr id="38919" name="Object 7"/>
                      <p:cNvPicPr>
                        <a:picLocks noChangeAspect="1" noChangeArrowheads="1"/>
                      </p:cNvPicPr>
                      <p:nvPr/>
                    </p:nvPicPr>
                    <p:blipFill>
                      <a:blip r:embed="rId8"/>
                      <a:srcRect/>
                      <a:stretch>
                        <a:fillRect/>
                      </a:stretch>
                    </p:blipFill>
                    <p:spPr bwMode="auto">
                      <a:xfrm>
                        <a:off x="1690447" y="5159239"/>
                        <a:ext cx="6370637"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500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09E2A2-085B-42DC-A867-9F7E42C6A0EE}"/>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4CAE358F-7BDD-48F4-B663-37349A1196B8}"/>
              </a:ext>
            </a:extLst>
          </p:cNvPr>
          <p:cNvSpPr>
            <a:spLocks noGrp="1"/>
          </p:cNvSpPr>
          <p:nvPr>
            <p:ph type="sldNum" sz="quarter" idx="12"/>
          </p:nvPr>
        </p:nvSpPr>
        <p:spPr/>
        <p:txBody>
          <a:bodyPr/>
          <a:lstStyle/>
          <a:p>
            <a:fld id="{0E81DA72-FED3-491C-8B54-9DCADA948234}" type="slidenum">
              <a:rPr lang="zh-CN" altLang="en-US" smtClean="0"/>
              <a:t>11</a:t>
            </a:fld>
            <a:endParaRPr lang="zh-CN" altLang="en-US"/>
          </a:p>
        </p:txBody>
      </p:sp>
      <p:graphicFrame>
        <p:nvGraphicFramePr>
          <p:cNvPr id="4" name="Object 5">
            <a:extLst>
              <a:ext uri="{FF2B5EF4-FFF2-40B4-BE49-F238E27FC236}">
                <a16:creationId xmlns:a16="http://schemas.microsoft.com/office/drawing/2014/main" id="{D0EF44A9-EE18-4C18-AC6B-5E58EE7406CF}"/>
              </a:ext>
            </a:extLst>
          </p:cNvPr>
          <p:cNvGraphicFramePr>
            <a:graphicFrameLocks noChangeAspect="1"/>
          </p:cNvGraphicFramePr>
          <p:nvPr>
            <p:extLst>
              <p:ext uri="{D42A27DB-BD31-4B8C-83A1-F6EECF244321}">
                <p14:modId xmlns:p14="http://schemas.microsoft.com/office/powerpoint/2010/main" val="1861465133"/>
              </p:ext>
            </p:extLst>
          </p:nvPr>
        </p:nvGraphicFramePr>
        <p:xfrm>
          <a:off x="3530600" y="1222375"/>
          <a:ext cx="1323975" cy="506413"/>
        </p:xfrm>
        <a:graphic>
          <a:graphicData uri="http://schemas.openxmlformats.org/presentationml/2006/ole">
            <mc:AlternateContent xmlns:mc="http://schemas.openxmlformats.org/markup-compatibility/2006">
              <mc:Choice xmlns:v="urn:schemas-microsoft-com:vml" Requires="v">
                <p:oleObj spid="_x0000_s8544" name="Equation" r:id="rId3" imgW="596880" imgH="228600" progId="Equation.DSMT4">
                  <p:embed/>
                </p:oleObj>
              </mc:Choice>
              <mc:Fallback>
                <p:oleObj name="Equation" r:id="rId3" imgW="596880" imgH="228600" progId="Equation.DSMT4">
                  <p:embed/>
                  <p:pic>
                    <p:nvPicPr>
                      <p:cNvPr id="24581" name="Object 5"/>
                      <p:cNvPicPr>
                        <a:picLocks noChangeAspect="1" noChangeArrowheads="1"/>
                      </p:cNvPicPr>
                      <p:nvPr/>
                    </p:nvPicPr>
                    <p:blipFill>
                      <a:blip r:embed="rId4"/>
                      <a:srcRect/>
                      <a:stretch>
                        <a:fillRect/>
                      </a:stretch>
                    </p:blipFill>
                    <p:spPr bwMode="auto">
                      <a:xfrm>
                        <a:off x="3530600" y="1222375"/>
                        <a:ext cx="1323975" cy="5064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20">
            <a:extLst>
              <a:ext uri="{FF2B5EF4-FFF2-40B4-BE49-F238E27FC236}">
                <a16:creationId xmlns:a16="http://schemas.microsoft.com/office/drawing/2014/main" id="{E304B6AE-E1CA-414F-AE6A-0998567744BE}"/>
              </a:ext>
            </a:extLst>
          </p:cNvPr>
          <p:cNvGraphicFramePr>
            <a:graphicFrameLocks noChangeAspect="1"/>
          </p:cNvGraphicFramePr>
          <p:nvPr>
            <p:extLst>
              <p:ext uri="{D42A27DB-BD31-4B8C-83A1-F6EECF244321}">
                <p14:modId xmlns:p14="http://schemas.microsoft.com/office/powerpoint/2010/main" val="321281219"/>
              </p:ext>
            </p:extLst>
          </p:nvPr>
        </p:nvGraphicFramePr>
        <p:xfrm>
          <a:off x="2025179" y="1910608"/>
          <a:ext cx="4764031" cy="930269"/>
        </p:xfrm>
        <a:graphic>
          <a:graphicData uri="http://schemas.openxmlformats.org/presentationml/2006/ole">
            <mc:AlternateContent xmlns:mc="http://schemas.openxmlformats.org/markup-compatibility/2006">
              <mc:Choice xmlns:v="urn:schemas-microsoft-com:vml" Requires="v">
                <p:oleObj spid="_x0000_s8545" name="Equation" r:id="rId5" imgW="2145960" imgH="419040" progId="Equation.DSMT4">
                  <p:embed/>
                </p:oleObj>
              </mc:Choice>
              <mc:Fallback>
                <p:oleObj name="Equation" r:id="rId5" imgW="2145960" imgH="419040" progId="Equation.DSMT4">
                  <p:embed/>
                  <p:pic>
                    <p:nvPicPr>
                      <p:cNvPr id="24596" name="Object 20"/>
                      <p:cNvPicPr>
                        <a:picLocks noChangeAspect="1" noChangeArrowheads="1"/>
                      </p:cNvPicPr>
                      <p:nvPr/>
                    </p:nvPicPr>
                    <p:blipFill>
                      <a:blip r:embed="rId6"/>
                      <a:srcRect/>
                      <a:stretch>
                        <a:fillRect/>
                      </a:stretch>
                    </p:blipFill>
                    <p:spPr bwMode="auto">
                      <a:xfrm>
                        <a:off x="2025179" y="1910608"/>
                        <a:ext cx="4764031" cy="930269"/>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21">
            <a:extLst>
              <a:ext uri="{FF2B5EF4-FFF2-40B4-BE49-F238E27FC236}">
                <a16:creationId xmlns:a16="http://schemas.microsoft.com/office/drawing/2014/main" id="{147D769C-DB10-4ADB-B40C-2A299223C89E}"/>
              </a:ext>
            </a:extLst>
          </p:cNvPr>
          <p:cNvGraphicFramePr>
            <a:graphicFrameLocks noChangeAspect="1"/>
          </p:cNvGraphicFramePr>
          <p:nvPr>
            <p:extLst>
              <p:ext uri="{D42A27DB-BD31-4B8C-83A1-F6EECF244321}">
                <p14:modId xmlns:p14="http://schemas.microsoft.com/office/powerpoint/2010/main" val="3958388202"/>
              </p:ext>
            </p:extLst>
          </p:nvPr>
        </p:nvGraphicFramePr>
        <p:xfrm>
          <a:off x="2686050" y="3070274"/>
          <a:ext cx="3157639" cy="930269"/>
        </p:xfrm>
        <a:graphic>
          <a:graphicData uri="http://schemas.openxmlformats.org/presentationml/2006/ole">
            <mc:AlternateContent xmlns:mc="http://schemas.openxmlformats.org/markup-compatibility/2006">
              <mc:Choice xmlns:v="urn:schemas-microsoft-com:vml" Requires="v">
                <p:oleObj spid="_x0000_s8546" name="Equation" r:id="rId7" imgW="1422360" imgH="419040" progId="Equation.DSMT4">
                  <p:embed/>
                </p:oleObj>
              </mc:Choice>
              <mc:Fallback>
                <p:oleObj name="Equation" r:id="rId7" imgW="1422360" imgH="419040" progId="Equation.DSMT4">
                  <p:embed/>
                  <p:pic>
                    <p:nvPicPr>
                      <p:cNvPr id="24597" name="Object 21"/>
                      <p:cNvPicPr>
                        <a:picLocks noChangeAspect="1" noChangeArrowheads="1"/>
                      </p:cNvPicPr>
                      <p:nvPr/>
                    </p:nvPicPr>
                    <p:blipFill>
                      <a:blip r:embed="rId8"/>
                      <a:srcRect/>
                      <a:stretch>
                        <a:fillRect/>
                      </a:stretch>
                    </p:blipFill>
                    <p:spPr bwMode="auto">
                      <a:xfrm>
                        <a:off x="2686050" y="3070274"/>
                        <a:ext cx="3157639" cy="930269"/>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74">
            <a:extLst>
              <a:ext uri="{FF2B5EF4-FFF2-40B4-BE49-F238E27FC236}">
                <a16:creationId xmlns:a16="http://schemas.microsoft.com/office/drawing/2014/main" id="{317D6398-C569-4A39-99C5-951B87108A4F}"/>
              </a:ext>
            </a:extLst>
          </p:cNvPr>
          <p:cNvGraphicFramePr>
            <a:graphicFrameLocks noChangeAspect="1"/>
          </p:cNvGraphicFramePr>
          <p:nvPr>
            <p:extLst>
              <p:ext uri="{D42A27DB-BD31-4B8C-83A1-F6EECF244321}">
                <p14:modId xmlns:p14="http://schemas.microsoft.com/office/powerpoint/2010/main" val="1413090544"/>
              </p:ext>
            </p:extLst>
          </p:nvPr>
        </p:nvGraphicFramePr>
        <p:xfrm>
          <a:off x="3464020" y="4346903"/>
          <a:ext cx="1775822" cy="394006"/>
        </p:xfrm>
        <a:graphic>
          <a:graphicData uri="http://schemas.openxmlformats.org/presentationml/2006/ole">
            <mc:AlternateContent xmlns:mc="http://schemas.openxmlformats.org/markup-compatibility/2006">
              <mc:Choice xmlns:v="urn:schemas-microsoft-com:vml" Requires="v">
                <p:oleObj spid="_x0000_s8547" name="Equation" r:id="rId9" imgW="799920" imgH="177480" progId="Equation.DSMT4">
                  <p:embed/>
                </p:oleObj>
              </mc:Choice>
              <mc:Fallback>
                <p:oleObj name="Equation" r:id="rId9" imgW="799920" imgH="177480" progId="Equation.DSMT4">
                  <p:embed/>
                  <p:pic>
                    <p:nvPicPr>
                      <p:cNvPr id="24650" name="Object 74"/>
                      <p:cNvPicPr>
                        <a:picLocks noChangeAspect="1" noChangeArrowheads="1"/>
                      </p:cNvPicPr>
                      <p:nvPr/>
                    </p:nvPicPr>
                    <p:blipFill>
                      <a:blip r:embed="rId10"/>
                      <a:srcRect/>
                      <a:stretch>
                        <a:fillRect/>
                      </a:stretch>
                    </p:blipFill>
                    <p:spPr bwMode="auto">
                      <a:xfrm>
                        <a:off x="3464020" y="4346903"/>
                        <a:ext cx="1775822" cy="39400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76">
            <a:extLst>
              <a:ext uri="{FF2B5EF4-FFF2-40B4-BE49-F238E27FC236}">
                <a16:creationId xmlns:a16="http://schemas.microsoft.com/office/drawing/2014/main" id="{FF9008F5-A8F0-4F5B-9788-074B0BF24CC1}"/>
              </a:ext>
            </a:extLst>
          </p:cNvPr>
          <p:cNvGraphicFramePr>
            <a:graphicFrameLocks noChangeAspect="1"/>
          </p:cNvGraphicFramePr>
          <p:nvPr>
            <p:extLst>
              <p:ext uri="{D42A27DB-BD31-4B8C-83A1-F6EECF244321}">
                <p14:modId xmlns:p14="http://schemas.microsoft.com/office/powerpoint/2010/main" val="244116145"/>
              </p:ext>
            </p:extLst>
          </p:nvPr>
        </p:nvGraphicFramePr>
        <p:xfrm>
          <a:off x="3365318" y="5128613"/>
          <a:ext cx="1973225" cy="930269"/>
        </p:xfrm>
        <a:graphic>
          <a:graphicData uri="http://schemas.openxmlformats.org/presentationml/2006/ole">
            <mc:AlternateContent xmlns:mc="http://schemas.openxmlformats.org/markup-compatibility/2006">
              <mc:Choice xmlns:v="urn:schemas-microsoft-com:vml" Requires="v">
                <p:oleObj spid="_x0000_s8548" name="Equation" r:id="rId11" imgW="888840" imgH="419040" progId="Equation.DSMT4">
                  <p:embed/>
                </p:oleObj>
              </mc:Choice>
              <mc:Fallback>
                <p:oleObj name="Equation" r:id="rId11" imgW="888840" imgH="419040" progId="Equation.DSMT4">
                  <p:embed/>
                  <p:pic>
                    <p:nvPicPr>
                      <p:cNvPr id="24652" name="Object 76"/>
                      <p:cNvPicPr>
                        <a:picLocks noChangeAspect="1" noChangeArrowheads="1"/>
                      </p:cNvPicPr>
                      <p:nvPr/>
                    </p:nvPicPr>
                    <p:blipFill>
                      <a:blip r:embed="rId12"/>
                      <a:srcRect/>
                      <a:stretch>
                        <a:fillRect/>
                      </a:stretch>
                    </p:blipFill>
                    <p:spPr bwMode="auto">
                      <a:xfrm>
                        <a:off x="3365318" y="5128613"/>
                        <a:ext cx="1973225" cy="930269"/>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 Box 82">
            <a:extLst>
              <a:ext uri="{FF2B5EF4-FFF2-40B4-BE49-F238E27FC236}">
                <a16:creationId xmlns:a16="http://schemas.microsoft.com/office/drawing/2014/main" id="{3FCE7E75-707F-454E-9F95-E65B84874FA1}"/>
              </a:ext>
            </a:extLst>
          </p:cNvPr>
          <p:cNvSpPr txBox="1">
            <a:spLocks noChangeArrowheads="1"/>
          </p:cNvSpPr>
          <p:nvPr/>
        </p:nvSpPr>
        <p:spPr bwMode="auto">
          <a:xfrm>
            <a:off x="381000" y="304800"/>
            <a:ext cx="571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3200" b="1" dirty="0">
                <a:solidFill>
                  <a:srgbClr val="0000FF"/>
                </a:solidFill>
                <a:latin typeface="华文楷体" panose="02010600040101010101" pitchFamily="2" charset="-122"/>
                <a:ea typeface="华文楷体" panose="02010600040101010101" pitchFamily="2" charset="-122"/>
              </a:rPr>
              <a:t>二、质点的角动量定理    </a:t>
            </a:r>
          </a:p>
        </p:txBody>
      </p:sp>
    </p:spTree>
    <p:extLst>
      <p:ext uri="{BB962C8B-B14F-4D97-AF65-F5344CB8AC3E}">
        <p14:creationId xmlns:p14="http://schemas.microsoft.com/office/powerpoint/2010/main" val="259169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881375-DCB6-4AE9-B331-1DB01233648F}"/>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7143A87E-D41B-406A-A913-76C8F5D8894A}"/>
              </a:ext>
            </a:extLst>
          </p:cNvPr>
          <p:cNvSpPr>
            <a:spLocks noGrp="1"/>
          </p:cNvSpPr>
          <p:nvPr>
            <p:ph type="sldNum" sz="quarter" idx="12"/>
          </p:nvPr>
        </p:nvSpPr>
        <p:spPr/>
        <p:txBody>
          <a:bodyPr/>
          <a:lstStyle/>
          <a:p>
            <a:fld id="{0E81DA72-FED3-491C-8B54-9DCADA948234}" type="slidenum">
              <a:rPr lang="zh-CN" altLang="en-US" smtClean="0"/>
              <a:t>12</a:t>
            </a:fld>
            <a:endParaRPr lang="zh-CN" altLang="en-US"/>
          </a:p>
        </p:txBody>
      </p:sp>
      <p:grpSp>
        <p:nvGrpSpPr>
          <p:cNvPr id="39" name="组合 38">
            <a:extLst>
              <a:ext uri="{FF2B5EF4-FFF2-40B4-BE49-F238E27FC236}">
                <a16:creationId xmlns:a16="http://schemas.microsoft.com/office/drawing/2014/main" id="{36C10F36-3664-4405-AA61-22AB566FEA73}"/>
              </a:ext>
            </a:extLst>
          </p:cNvPr>
          <p:cNvGrpSpPr/>
          <p:nvPr/>
        </p:nvGrpSpPr>
        <p:grpSpPr>
          <a:xfrm>
            <a:off x="443407" y="455526"/>
            <a:ext cx="8257186" cy="584775"/>
            <a:chOff x="443407" y="455526"/>
            <a:chExt cx="8257186" cy="584775"/>
          </a:xfrm>
        </p:grpSpPr>
        <p:graphicFrame>
          <p:nvGraphicFramePr>
            <p:cNvPr id="4" name="Object 2">
              <a:extLst>
                <a:ext uri="{FF2B5EF4-FFF2-40B4-BE49-F238E27FC236}">
                  <a16:creationId xmlns:a16="http://schemas.microsoft.com/office/drawing/2014/main" id="{451EA3E1-1E9F-46A9-86BA-9E10AE37CF87}"/>
                </a:ext>
              </a:extLst>
            </p:cNvPr>
            <p:cNvGraphicFramePr>
              <a:graphicFrameLocks noChangeAspect="1"/>
            </p:cNvGraphicFramePr>
            <p:nvPr>
              <p:extLst>
                <p:ext uri="{D42A27DB-BD31-4B8C-83A1-F6EECF244321}">
                  <p14:modId xmlns:p14="http://schemas.microsoft.com/office/powerpoint/2010/main" val="343133988"/>
                </p:ext>
              </p:extLst>
            </p:nvPr>
          </p:nvGraphicFramePr>
          <p:xfrm>
            <a:off x="1657350" y="509623"/>
            <a:ext cx="1522476" cy="422777"/>
          </p:xfrm>
          <a:graphic>
            <a:graphicData uri="http://schemas.openxmlformats.org/presentationml/2006/ole">
              <mc:AlternateContent xmlns:mc="http://schemas.openxmlformats.org/markup-compatibility/2006">
                <mc:Choice xmlns:v="urn:schemas-microsoft-com:vml" Requires="v">
                  <p:oleObj spid="_x0000_s9843" name="Equation" r:id="rId3" imgW="685800" imgH="190440" progId="Equation.DSMT4">
                    <p:embed/>
                  </p:oleObj>
                </mc:Choice>
                <mc:Fallback>
                  <p:oleObj name="Equation" r:id="rId3" imgW="685800" imgH="190440" progId="Equation.DSMT4">
                    <p:embed/>
                    <p:pic>
                      <p:nvPicPr>
                        <p:cNvPr id="54274" name="Object 2"/>
                        <p:cNvPicPr>
                          <a:picLocks noChangeAspect="1" noChangeArrowheads="1"/>
                        </p:cNvPicPr>
                        <p:nvPr/>
                      </p:nvPicPr>
                      <p:blipFill>
                        <a:blip r:embed="rId4"/>
                        <a:srcRect/>
                        <a:stretch>
                          <a:fillRect/>
                        </a:stretch>
                      </p:blipFill>
                      <p:spPr bwMode="auto">
                        <a:xfrm>
                          <a:off x="1657350" y="509623"/>
                          <a:ext cx="1522476" cy="422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3">
              <a:extLst>
                <a:ext uri="{FF2B5EF4-FFF2-40B4-BE49-F238E27FC236}">
                  <a16:creationId xmlns:a16="http://schemas.microsoft.com/office/drawing/2014/main" id="{E30A399B-4DB3-412E-999E-B5E209BD3A4F}"/>
                </a:ext>
              </a:extLst>
            </p:cNvPr>
            <p:cNvSpPr txBox="1">
              <a:spLocks noChangeArrowheads="1"/>
            </p:cNvSpPr>
            <p:nvPr/>
          </p:nvSpPr>
          <p:spPr bwMode="auto">
            <a:xfrm>
              <a:off x="443407" y="455526"/>
              <a:ext cx="1415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32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力矩：</a:t>
              </a:r>
              <a:endParaRPr kumimoji="1" lang="en-US" altLang="zh-CN" sz="32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 name="Text Box 17">
              <a:extLst>
                <a:ext uri="{FF2B5EF4-FFF2-40B4-BE49-F238E27FC236}">
                  <a16:creationId xmlns:a16="http://schemas.microsoft.com/office/drawing/2014/main" id="{96A6A3B0-FC8A-484E-B1A5-FDCF41F19514}"/>
                </a:ext>
              </a:extLst>
            </p:cNvPr>
            <p:cNvSpPr txBox="1">
              <a:spLocks noChangeArrowheads="1"/>
            </p:cNvSpPr>
            <p:nvPr/>
          </p:nvSpPr>
          <p:spPr bwMode="auto">
            <a:xfrm>
              <a:off x="3386086" y="509623"/>
              <a:ext cx="5314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定义为合力对同参考原点的力矩</a:t>
              </a:r>
            </a:p>
          </p:txBody>
        </p:sp>
      </p:grpSp>
      <p:sp>
        <p:nvSpPr>
          <p:cNvPr id="8" name="Text Box 19">
            <a:extLst>
              <a:ext uri="{FF2B5EF4-FFF2-40B4-BE49-F238E27FC236}">
                <a16:creationId xmlns:a16="http://schemas.microsoft.com/office/drawing/2014/main" id="{2224FF10-B6FA-4822-98FA-38E6111AAD88}"/>
              </a:ext>
            </a:extLst>
          </p:cNvPr>
          <p:cNvSpPr txBox="1">
            <a:spLocks noChangeArrowheads="1"/>
          </p:cNvSpPr>
          <p:nvPr/>
        </p:nvSpPr>
        <p:spPr bwMode="auto">
          <a:xfrm>
            <a:off x="457200" y="1981200"/>
            <a:ext cx="464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方向：右手螺旋定则</a:t>
            </a:r>
          </a:p>
        </p:txBody>
      </p:sp>
      <p:sp>
        <p:nvSpPr>
          <p:cNvPr id="9" name="Text Box 20">
            <a:extLst>
              <a:ext uri="{FF2B5EF4-FFF2-40B4-BE49-F238E27FC236}">
                <a16:creationId xmlns:a16="http://schemas.microsoft.com/office/drawing/2014/main" id="{7EB04E0F-5B40-4F0F-8D6D-6FF3A557D0F0}"/>
              </a:ext>
            </a:extLst>
          </p:cNvPr>
          <p:cNvSpPr txBox="1">
            <a:spLocks noChangeArrowheads="1"/>
          </p:cNvSpPr>
          <p:nvPr/>
        </p:nvSpPr>
        <p:spPr bwMode="auto">
          <a:xfrm>
            <a:off x="457200" y="2728799"/>
            <a:ext cx="467403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单位：</a:t>
            </a:r>
            <a:r>
              <a:rPr kumimoji="1" lang="en-US" altLang="zh-CN" sz="2800" b="1" dirty="0" err="1">
                <a:latin typeface="Times New Roman" panose="02020603050405020304" pitchFamily="18" charset="0"/>
                <a:ea typeface="华文楷体" panose="02010600040101010101" pitchFamily="2" charset="-122"/>
                <a:cs typeface="Times New Roman" panose="02020603050405020304" pitchFamily="18" charset="0"/>
              </a:rPr>
              <a:t>mN</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zh-CN" sz="2800" b="1" dirty="0">
                <a:latin typeface="Times New Roman" panose="02020603050405020304" pitchFamily="18" charset="0"/>
                <a:ea typeface="华文楷体" panose="02010600040101010101" pitchFamily="2" charset="-122"/>
                <a:cs typeface="Times New Roman" panose="02020603050405020304" pitchFamily="18" charset="0"/>
              </a:rPr>
              <a:t>量纲：</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ML</a:t>
            </a:r>
            <a:r>
              <a:rPr kumimoji="1" lang="en-US" altLang="zh-CN" sz="2800" b="1" baseline="30000" dirty="0">
                <a:latin typeface="Times New Roman" panose="02020603050405020304" pitchFamily="18" charset="0"/>
                <a:ea typeface="华文楷体" panose="02010600040101010101" pitchFamily="2" charset="-122"/>
                <a:cs typeface="Times New Roman" panose="02020603050405020304" pitchFamily="18" charset="0"/>
              </a:rPr>
              <a:t>2</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T</a:t>
            </a:r>
            <a:r>
              <a:rPr kumimoji="1" lang="en-US" altLang="zh-CN" sz="2800" b="1" baseline="30000" dirty="0">
                <a:latin typeface="Times New Roman" panose="02020603050405020304" pitchFamily="18" charset="0"/>
                <a:ea typeface="华文楷体" panose="02010600040101010101" pitchFamily="2" charset="-122"/>
                <a:cs typeface="Times New Roman" panose="02020603050405020304" pitchFamily="18" charset="0"/>
              </a:rPr>
              <a:t>-2</a:t>
            </a:r>
            <a:endPar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40" name="组合 39">
            <a:extLst>
              <a:ext uri="{FF2B5EF4-FFF2-40B4-BE49-F238E27FC236}">
                <a16:creationId xmlns:a16="http://schemas.microsoft.com/office/drawing/2014/main" id="{943E028A-C80C-4E2D-8DAB-BF6729CEE76E}"/>
              </a:ext>
            </a:extLst>
          </p:cNvPr>
          <p:cNvGrpSpPr/>
          <p:nvPr/>
        </p:nvGrpSpPr>
        <p:grpSpPr>
          <a:xfrm>
            <a:off x="1108363" y="3721394"/>
            <a:ext cx="3345874" cy="1807255"/>
            <a:chOff x="5221609" y="1909069"/>
            <a:chExt cx="3345874" cy="1807255"/>
          </a:xfrm>
        </p:grpSpPr>
        <p:grpSp>
          <p:nvGrpSpPr>
            <p:cNvPr id="12" name="Group 8">
              <a:extLst>
                <a:ext uri="{FF2B5EF4-FFF2-40B4-BE49-F238E27FC236}">
                  <a16:creationId xmlns:a16="http://schemas.microsoft.com/office/drawing/2014/main" id="{730EB18E-2F78-4DCA-96CF-44430DF82B34}"/>
                </a:ext>
              </a:extLst>
            </p:cNvPr>
            <p:cNvGrpSpPr>
              <a:grpSpLocks/>
            </p:cNvGrpSpPr>
            <p:nvPr/>
          </p:nvGrpSpPr>
          <p:grpSpPr bwMode="auto">
            <a:xfrm>
              <a:off x="5625716" y="1909069"/>
              <a:ext cx="522288" cy="1473201"/>
              <a:chOff x="3710" y="219"/>
              <a:chExt cx="329" cy="928"/>
            </a:xfrm>
          </p:grpSpPr>
          <p:sp>
            <p:nvSpPr>
              <p:cNvPr id="13" name="Line 9">
                <a:extLst>
                  <a:ext uri="{FF2B5EF4-FFF2-40B4-BE49-F238E27FC236}">
                    <a16:creationId xmlns:a16="http://schemas.microsoft.com/office/drawing/2014/main" id="{EB5C4486-AED7-44CD-9E8E-0BF10D357008}"/>
                  </a:ext>
                </a:extLst>
              </p:cNvPr>
              <p:cNvSpPr>
                <a:spLocks noChangeShapeType="1"/>
              </p:cNvSpPr>
              <p:nvPr/>
            </p:nvSpPr>
            <p:spPr bwMode="auto">
              <a:xfrm flipV="1">
                <a:off x="4032" y="382"/>
                <a:ext cx="7" cy="765"/>
              </a:xfrm>
              <a:prstGeom prst="line">
                <a:avLst/>
              </a:prstGeom>
              <a:noFill/>
              <a:ln w="38100">
                <a:solidFill>
                  <a:srgbClr val="9900CC"/>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14" name="Object 10">
                <a:extLst>
                  <a:ext uri="{FF2B5EF4-FFF2-40B4-BE49-F238E27FC236}">
                    <a16:creationId xmlns:a16="http://schemas.microsoft.com/office/drawing/2014/main" id="{E1116A83-E0BC-41A3-88D8-76988A4E0712}"/>
                  </a:ext>
                </a:extLst>
              </p:cNvPr>
              <p:cNvGraphicFramePr>
                <a:graphicFrameLocks noChangeAspect="1"/>
              </p:cNvGraphicFramePr>
              <p:nvPr>
                <p:extLst>
                  <p:ext uri="{D42A27DB-BD31-4B8C-83A1-F6EECF244321}">
                    <p14:modId xmlns:p14="http://schemas.microsoft.com/office/powerpoint/2010/main" val="2327844973"/>
                  </p:ext>
                </p:extLst>
              </p:nvPr>
            </p:nvGraphicFramePr>
            <p:xfrm>
              <a:off x="3710" y="219"/>
              <a:ext cx="320" cy="300"/>
            </p:xfrm>
            <a:graphic>
              <a:graphicData uri="http://schemas.openxmlformats.org/presentationml/2006/ole">
                <mc:AlternateContent xmlns:mc="http://schemas.openxmlformats.org/markup-compatibility/2006">
                  <mc:Choice xmlns:v="urn:schemas-microsoft-com:vml" Requires="v">
                    <p:oleObj spid="_x0000_s9844" name="Equation" r:id="rId5" imgW="203040" imgH="190440" progId="Equation.DSMT4">
                      <p:embed/>
                    </p:oleObj>
                  </mc:Choice>
                  <mc:Fallback>
                    <p:oleObj name="Equation" r:id="rId5" imgW="203040" imgH="190440" progId="Equation.DSMT4">
                      <p:embed/>
                      <p:pic>
                        <p:nvPicPr>
                          <p:cNvPr id="15" name="Object 10">
                            <a:extLst>
                              <a:ext uri="{FF2B5EF4-FFF2-40B4-BE49-F238E27FC236}">
                                <a16:creationId xmlns:a16="http://schemas.microsoft.com/office/drawing/2014/main" id="{C34EF831-6F0A-416B-81A9-897CF638662E}"/>
                              </a:ext>
                            </a:extLst>
                          </p:cNvPr>
                          <p:cNvPicPr>
                            <a:picLocks noChangeAspect="1" noChangeArrowheads="1"/>
                          </p:cNvPicPr>
                          <p:nvPr/>
                        </p:nvPicPr>
                        <p:blipFill>
                          <a:blip r:embed="rId6"/>
                          <a:srcRect/>
                          <a:stretch>
                            <a:fillRect/>
                          </a:stretch>
                        </p:blipFill>
                        <p:spPr bwMode="auto">
                          <a:xfrm>
                            <a:off x="3710" y="219"/>
                            <a:ext cx="320" cy="300"/>
                          </a:xfrm>
                          <a:prstGeom prst="rect">
                            <a:avLst/>
                          </a:prstGeom>
                          <a:noFill/>
                          <a:ln>
                            <a:noFill/>
                          </a:ln>
                          <a:effectLst/>
                        </p:spPr>
                      </p:pic>
                    </p:oleObj>
                  </mc:Fallback>
                </mc:AlternateContent>
              </a:graphicData>
            </a:graphic>
          </p:graphicFrame>
        </p:grpSp>
        <p:grpSp>
          <p:nvGrpSpPr>
            <p:cNvPr id="15" name="Group 11">
              <a:extLst>
                <a:ext uri="{FF2B5EF4-FFF2-40B4-BE49-F238E27FC236}">
                  <a16:creationId xmlns:a16="http://schemas.microsoft.com/office/drawing/2014/main" id="{A46F91C6-6AA7-432B-B554-FF95902E8CE4}"/>
                </a:ext>
              </a:extLst>
            </p:cNvPr>
            <p:cNvGrpSpPr>
              <a:grpSpLocks/>
            </p:cNvGrpSpPr>
            <p:nvPr/>
          </p:nvGrpSpPr>
          <p:grpSpPr bwMode="auto">
            <a:xfrm>
              <a:off x="5221609" y="2615013"/>
              <a:ext cx="3345874" cy="1101311"/>
              <a:chOff x="3525" y="639"/>
              <a:chExt cx="1851" cy="609"/>
            </a:xfrm>
          </p:grpSpPr>
          <p:sp>
            <p:nvSpPr>
              <p:cNvPr id="16" name="AutoShape 12">
                <a:extLst>
                  <a:ext uri="{FF2B5EF4-FFF2-40B4-BE49-F238E27FC236}">
                    <a16:creationId xmlns:a16="http://schemas.microsoft.com/office/drawing/2014/main" id="{4BBC378D-4D15-4326-8514-28FA684F8FDD}"/>
                  </a:ext>
                </a:extLst>
              </p:cNvPr>
              <p:cNvSpPr>
                <a:spLocks noChangeArrowheads="1"/>
              </p:cNvSpPr>
              <p:nvPr/>
            </p:nvSpPr>
            <p:spPr bwMode="auto">
              <a:xfrm>
                <a:off x="3525" y="672"/>
                <a:ext cx="1851" cy="568"/>
              </a:xfrm>
              <a:prstGeom prst="parallelogram">
                <a:avLst>
                  <a:gd name="adj" fmla="val 79545"/>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kumimoji="1" lang="en-US" altLang="zh-CN" sz="2800" b="1" i="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  m</a:t>
                </a:r>
              </a:p>
            </p:txBody>
          </p:sp>
          <p:sp>
            <p:nvSpPr>
              <p:cNvPr id="17" name="Line 13">
                <a:extLst>
                  <a:ext uri="{FF2B5EF4-FFF2-40B4-BE49-F238E27FC236}">
                    <a16:creationId xmlns:a16="http://schemas.microsoft.com/office/drawing/2014/main" id="{C596A71A-F0A6-4948-B7A7-EF71F1DB61DB}"/>
                  </a:ext>
                </a:extLst>
              </p:cNvPr>
              <p:cNvSpPr>
                <a:spLocks noChangeShapeType="1"/>
              </p:cNvSpPr>
              <p:nvPr/>
            </p:nvSpPr>
            <p:spPr bwMode="auto">
              <a:xfrm>
                <a:off x="4032" y="1056"/>
                <a:ext cx="624" cy="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8" name="Line 14">
                <a:extLst>
                  <a:ext uri="{FF2B5EF4-FFF2-40B4-BE49-F238E27FC236}">
                    <a16:creationId xmlns:a16="http://schemas.microsoft.com/office/drawing/2014/main" id="{6321051F-770C-4364-B0D7-8CAC1EE1FC95}"/>
                  </a:ext>
                </a:extLst>
              </p:cNvPr>
              <p:cNvSpPr>
                <a:spLocks noChangeShapeType="1"/>
              </p:cNvSpPr>
              <p:nvPr/>
            </p:nvSpPr>
            <p:spPr bwMode="auto">
              <a:xfrm>
                <a:off x="4560" y="1056"/>
                <a:ext cx="432"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9" name="Line 15">
                <a:extLst>
                  <a:ext uri="{FF2B5EF4-FFF2-40B4-BE49-F238E27FC236}">
                    <a16:creationId xmlns:a16="http://schemas.microsoft.com/office/drawing/2014/main" id="{762712EF-0321-4241-B536-E4B188FBD695}"/>
                  </a:ext>
                </a:extLst>
              </p:cNvPr>
              <p:cNvSpPr>
                <a:spLocks noChangeShapeType="1"/>
              </p:cNvSpPr>
              <p:nvPr/>
            </p:nvSpPr>
            <p:spPr bwMode="auto">
              <a:xfrm flipV="1">
                <a:off x="4656" y="816"/>
                <a:ext cx="384" cy="24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0" name="Oval 16">
                <a:extLst>
                  <a:ext uri="{FF2B5EF4-FFF2-40B4-BE49-F238E27FC236}">
                    <a16:creationId xmlns:a16="http://schemas.microsoft.com/office/drawing/2014/main" id="{B53602F9-B58F-4DD4-BDE2-30B43915C511}"/>
                  </a:ext>
                </a:extLst>
              </p:cNvPr>
              <p:cNvSpPr>
                <a:spLocks noChangeArrowheads="1"/>
              </p:cNvSpPr>
              <p:nvPr/>
            </p:nvSpPr>
            <p:spPr bwMode="auto">
              <a:xfrm>
                <a:off x="4617" y="1016"/>
                <a:ext cx="70" cy="70"/>
              </a:xfrm>
              <a:prstGeom prst="ellipse">
                <a:avLst/>
              </a:prstGeom>
              <a:solidFill>
                <a:srgbClr val="0000FF"/>
              </a:solidFill>
              <a:ln w="9525">
                <a:solidFill>
                  <a:schemeClr val="tx1"/>
                </a:solidFill>
                <a:round/>
                <a:headEnd/>
                <a:tailEnd/>
              </a:ln>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1" name="Rectangle 17">
                <a:extLst>
                  <a:ext uri="{FF2B5EF4-FFF2-40B4-BE49-F238E27FC236}">
                    <a16:creationId xmlns:a16="http://schemas.microsoft.com/office/drawing/2014/main" id="{2D18C033-0444-4D44-83EF-7BE27F1608C2}"/>
                  </a:ext>
                </a:extLst>
              </p:cNvPr>
              <p:cNvSpPr>
                <a:spLocks noChangeArrowheads="1"/>
              </p:cNvSpPr>
              <p:nvPr/>
            </p:nvSpPr>
            <p:spPr bwMode="auto">
              <a:xfrm>
                <a:off x="3785" y="949"/>
                <a:ext cx="24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O</a:t>
                </a:r>
              </a:p>
            </p:txBody>
          </p:sp>
          <p:sp>
            <p:nvSpPr>
              <p:cNvPr id="22" name="Rectangle 18">
                <a:extLst>
                  <a:ext uri="{FF2B5EF4-FFF2-40B4-BE49-F238E27FC236}">
                    <a16:creationId xmlns:a16="http://schemas.microsoft.com/office/drawing/2014/main" id="{A5A2EAF7-EB9C-4340-8038-F3669DF2E845}"/>
                  </a:ext>
                </a:extLst>
              </p:cNvPr>
              <p:cNvSpPr>
                <a:spLocks noChangeArrowheads="1"/>
              </p:cNvSpPr>
              <p:nvPr/>
            </p:nvSpPr>
            <p:spPr bwMode="auto">
              <a:xfrm>
                <a:off x="4822" y="820"/>
                <a:ext cx="20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θ</a:t>
                </a:r>
              </a:p>
            </p:txBody>
          </p:sp>
          <p:graphicFrame>
            <p:nvGraphicFramePr>
              <p:cNvPr id="23" name="Object 19">
                <a:extLst>
                  <a:ext uri="{FF2B5EF4-FFF2-40B4-BE49-F238E27FC236}">
                    <a16:creationId xmlns:a16="http://schemas.microsoft.com/office/drawing/2014/main" id="{D7E9733D-7814-420F-8CF0-98F0DF0F4E05}"/>
                  </a:ext>
                </a:extLst>
              </p:cNvPr>
              <p:cNvGraphicFramePr>
                <a:graphicFrameLocks noChangeAspect="1"/>
              </p:cNvGraphicFramePr>
              <p:nvPr>
                <p:extLst>
                  <p:ext uri="{D42A27DB-BD31-4B8C-83A1-F6EECF244321}">
                    <p14:modId xmlns:p14="http://schemas.microsoft.com/office/powerpoint/2010/main" val="1188856051"/>
                  </p:ext>
                </p:extLst>
              </p:nvPr>
            </p:nvGraphicFramePr>
            <p:xfrm>
              <a:off x="4776" y="639"/>
              <a:ext cx="228" cy="263"/>
            </p:xfrm>
            <a:graphic>
              <a:graphicData uri="http://schemas.openxmlformats.org/presentationml/2006/ole">
                <mc:AlternateContent xmlns:mc="http://schemas.openxmlformats.org/markup-compatibility/2006">
                  <mc:Choice xmlns:v="urn:schemas-microsoft-com:vml" Requires="v">
                    <p:oleObj spid="_x0000_s9845" name="Equation" r:id="rId7" imgW="164880" imgH="190440" progId="Equation.DSMT4">
                      <p:embed/>
                    </p:oleObj>
                  </mc:Choice>
                  <mc:Fallback>
                    <p:oleObj name="Equation" r:id="rId7" imgW="164880" imgH="190440" progId="Equation.DSMT4">
                      <p:embed/>
                      <p:pic>
                        <p:nvPicPr>
                          <p:cNvPr id="24" name="Object 19">
                            <a:extLst>
                              <a:ext uri="{FF2B5EF4-FFF2-40B4-BE49-F238E27FC236}">
                                <a16:creationId xmlns:a16="http://schemas.microsoft.com/office/drawing/2014/main" id="{BB56CD34-4E4A-4664-B5BE-D7B9E7018885}"/>
                              </a:ext>
                            </a:extLst>
                          </p:cNvPr>
                          <p:cNvPicPr>
                            <a:picLocks noChangeAspect="1" noChangeArrowheads="1"/>
                          </p:cNvPicPr>
                          <p:nvPr/>
                        </p:nvPicPr>
                        <p:blipFill>
                          <a:blip r:embed="rId8"/>
                          <a:srcRect/>
                          <a:stretch>
                            <a:fillRect/>
                          </a:stretch>
                        </p:blipFill>
                        <p:spPr bwMode="auto">
                          <a:xfrm>
                            <a:off x="4776" y="639"/>
                            <a:ext cx="228" cy="2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0">
                <a:extLst>
                  <a:ext uri="{FF2B5EF4-FFF2-40B4-BE49-F238E27FC236}">
                    <a16:creationId xmlns:a16="http://schemas.microsoft.com/office/drawing/2014/main" id="{3AE68E6A-34D7-4837-BDF1-C8E537E84D58}"/>
                  </a:ext>
                </a:extLst>
              </p:cNvPr>
              <p:cNvGraphicFramePr>
                <a:graphicFrameLocks noChangeAspect="1"/>
              </p:cNvGraphicFramePr>
              <p:nvPr>
                <p:extLst>
                  <p:ext uri="{D42A27DB-BD31-4B8C-83A1-F6EECF244321}">
                    <p14:modId xmlns:p14="http://schemas.microsoft.com/office/powerpoint/2010/main" val="3076276679"/>
                  </p:ext>
                </p:extLst>
              </p:nvPr>
            </p:nvGraphicFramePr>
            <p:xfrm>
              <a:off x="4203" y="1020"/>
              <a:ext cx="175" cy="228"/>
            </p:xfrm>
            <a:graphic>
              <a:graphicData uri="http://schemas.openxmlformats.org/presentationml/2006/ole">
                <mc:AlternateContent xmlns:mc="http://schemas.openxmlformats.org/markup-compatibility/2006">
                  <mc:Choice xmlns:v="urn:schemas-microsoft-com:vml" Requires="v">
                    <p:oleObj spid="_x0000_s9846" name="Equation" r:id="rId9" imgW="126720" imgH="164880" progId="Equation.DSMT4">
                      <p:embed/>
                    </p:oleObj>
                  </mc:Choice>
                  <mc:Fallback>
                    <p:oleObj name="Equation" r:id="rId9" imgW="126720" imgH="164880" progId="Equation.DSMT4">
                      <p:embed/>
                      <p:pic>
                        <p:nvPicPr>
                          <p:cNvPr id="25" name="Object 20">
                            <a:extLst>
                              <a:ext uri="{FF2B5EF4-FFF2-40B4-BE49-F238E27FC236}">
                                <a16:creationId xmlns:a16="http://schemas.microsoft.com/office/drawing/2014/main" id="{21796CE4-0D9C-4E8B-B9D5-907FAF16C8DA}"/>
                              </a:ext>
                            </a:extLst>
                          </p:cNvPr>
                          <p:cNvPicPr>
                            <a:picLocks noChangeAspect="1" noChangeArrowheads="1"/>
                          </p:cNvPicPr>
                          <p:nvPr/>
                        </p:nvPicPr>
                        <p:blipFill>
                          <a:blip r:embed="rId10"/>
                          <a:srcRect/>
                          <a:stretch>
                            <a:fillRect/>
                          </a:stretch>
                        </p:blipFill>
                        <p:spPr bwMode="auto">
                          <a:xfrm>
                            <a:off x="4203" y="1020"/>
                            <a:ext cx="175" cy="22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41" name="组合 40">
            <a:extLst>
              <a:ext uri="{FF2B5EF4-FFF2-40B4-BE49-F238E27FC236}">
                <a16:creationId xmlns:a16="http://schemas.microsoft.com/office/drawing/2014/main" id="{D2D5968A-295C-4788-961D-933FF4FEE02C}"/>
              </a:ext>
            </a:extLst>
          </p:cNvPr>
          <p:cNvGrpSpPr/>
          <p:nvPr/>
        </p:nvGrpSpPr>
        <p:grpSpPr>
          <a:xfrm>
            <a:off x="5674871" y="3695928"/>
            <a:ext cx="2421908" cy="2291904"/>
            <a:chOff x="6038994" y="4205628"/>
            <a:chExt cx="2421908" cy="2291904"/>
          </a:xfrm>
        </p:grpSpPr>
        <p:grpSp>
          <p:nvGrpSpPr>
            <p:cNvPr id="25" name="Group 32">
              <a:extLst>
                <a:ext uri="{FF2B5EF4-FFF2-40B4-BE49-F238E27FC236}">
                  <a16:creationId xmlns:a16="http://schemas.microsoft.com/office/drawing/2014/main" id="{200AE5C5-0509-4993-AC89-253BAB439FCA}"/>
                </a:ext>
              </a:extLst>
            </p:cNvPr>
            <p:cNvGrpSpPr>
              <a:grpSpLocks/>
            </p:cNvGrpSpPr>
            <p:nvPr/>
          </p:nvGrpSpPr>
          <p:grpSpPr bwMode="auto">
            <a:xfrm>
              <a:off x="7402028" y="4205628"/>
              <a:ext cx="473075" cy="868363"/>
              <a:chOff x="3862" y="1826"/>
              <a:chExt cx="298" cy="547"/>
            </a:xfrm>
          </p:grpSpPr>
          <p:sp>
            <p:nvSpPr>
              <p:cNvPr id="26" name="Freeform 33">
                <a:extLst>
                  <a:ext uri="{FF2B5EF4-FFF2-40B4-BE49-F238E27FC236}">
                    <a16:creationId xmlns:a16="http://schemas.microsoft.com/office/drawing/2014/main" id="{55F54A27-C2FB-4D90-8BC8-E242904A2257}"/>
                  </a:ext>
                </a:extLst>
              </p:cNvPr>
              <p:cNvSpPr>
                <a:spLocks/>
              </p:cNvSpPr>
              <p:nvPr/>
            </p:nvSpPr>
            <p:spPr bwMode="auto">
              <a:xfrm>
                <a:off x="4131" y="1826"/>
                <a:ext cx="29" cy="547"/>
              </a:xfrm>
              <a:custGeom>
                <a:avLst/>
                <a:gdLst>
                  <a:gd name="T0" fmla="*/ 280 w 280"/>
                  <a:gd name="T1" fmla="*/ 440 h 440"/>
                  <a:gd name="T2" fmla="*/ 0 w 280"/>
                  <a:gd name="T3" fmla="*/ 0 h 440"/>
                  <a:gd name="T4" fmla="*/ 0 60000 65536"/>
                  <a:gd name="T5" fmla="*/ 0 60000 65536"/>
                  <a:gd name="T6" fmla="*/ 0 w 280"/>
                  <a:gd name="T7" fmla="*/ 0 h 440"/>
                  <a:gd name="T8" fmla="*/ 280 w 280"/>
                  <a:gd name="T9" fmla="*/ 440 h 440"/>
                </a:gdLst>
                <a:ahLst/>
                <a:cxnLst>
                  <a:cxn ang="T4">
                    <a:pos x="T0" y="T1"/>
                  </a:cxn>
                  <a:cxn ang="T5">
                    <a:pos x="T2" y="T3"/>
                  </a:cxn>
                </a:cxnLst>
                <a:rect l="T6" t="T7" r="T8" b="T9"/>
                <a:pathLst>
                  <a:path w="280" h="440">
                    <a:moveTo>
                      <a:pt x="280" y="440"/>
                    </a:moveTo>
                    <a:lnTo>
                      <a:pt x="0" y="0"/>
                    </a:lnTo>
                  </a:path>
                </a:pathLst>
              </a:custGeom>
              <a:noFill/>
              <a:ln w="38100" cap="flat" cmpd="sng">
                <a:solidFill>
                  <a:srgbClr val="0000FF"/>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27" name="Object 34">
                <a:extLst>
                  <a:ext uri="{FF2B5EF4-FFF2-40B4-BE49-F238E27FC236}">
                    <a16:creationId xmlns:a16="http://schemas.microsoft.com/office/drawing/2014/main" id="{AB2765CB-0C26-47B2-9CB6-FA1758E24BAE}"/>
                  </a:ext>
                </a:extLst>
              </p:cNvPr>
              <p:cNvGraphicFramePr>
                <a:graphicFrameLocks noChangeAspect="1"/>
              </p:cNvGraphicFramePr>
              <p:nvPr>
                <p:extLst>
                  <p:ext uri="{D42A27DB-BD31-4B8C-83A1-F6EECF244321}">
                    <p14:modId xmlns:p14="http://schemas.microsoft.com/office/powerpoint/2010/main" val="2589160540"/>
                  </p:ext>
                </p:extLst>
              </p:nvPr>
            </p:nvGraphicFramePr>
            <p:xfrm>
              <a:off x="3862" y="1956"/>
              <a:ext cx="260" cy="300"/>
            </p:xfrm>
            <a:graphic>
              <a:graphicData uri="http://schemas.openxmlformats.org/presentationml/2006/ole">
                <mc:AlternateContent xmlns:mc="http://schemas.openxmlformats.org/markup-compatibility/2006">
                  <mc:Choice xmlns:v="urn:schemas-microsoft-com:vml" Requires="v">
                    <p:oleObj spid="_x0000_s9847" name="Equation" r:id="rId11" imgW="164880" imgH="190440" progId="Equation.DSMT4">
                      <p:embed/>
                    </p:oleObj>
                  </mc:Choice>
                  <mc:Fallback>
                    <p:oleObj name="Equation" r:id="rId11" imgW="164880" imgH="190440" progId="Equation.DSMT4">
                      <p:embed/>
                      <p:pic>
                        <p:nvPicPr>
                          <p:cNvPr id="28" name="Object 34">
                            <a:extLst>
                              <a:ext uri="{FF2B5EF4-FFF2-40B4-BE49-F238E27FC236}">
                                <a16:creationId xmlns:a16="http://schemas.microsoft.com/office/drawing/2014/main" id="{83C169D5-7883-4FEE-AD16-AE66AEB771E0}"/>
                              </a:ext>
                            </a:extLst>
                          </p:cNvPr>
                          <p:cNvPicPr>
                            <a:picLocks noChangeAspect="1" noChangeArrowheads="1"/>
                          </p:cNvPicPr>
                          <p:nvPr/>
                        </p:nvPicPr>
                        <p:blipFill>
                          <a:blip r:embed="rId12"/>
                          <a:srcRect/>
                          <a:stretch>
                            <a:fillRect/>
                          </a:stretch>
                        </p:blipFill>
                        <p:spPr bwMode="auto">
                          <a:xfrm>
                            <a:off x="3862" y="1956"/>
                            <a:ext cx="260"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8" name="Group 35">
              <a:extLst>
                <a:ext uri="{FF2B5EF4-FFF2-40B4-BE49-F238E27FC236}">
                  <a16:creationId xmlns:a16="http://schemas.microsoft.com/office/drawing/2014/main" id="{6B48B651-BEB0-4E67-89BD-6BCDF4A97D58}"/>
                </a:ext>
              </a:extLst>
            </p:cNvPr>
            <p:cNvGrpSpPr>
              <a:grpSpLocks/>
            </p:cNvGrpSpPr>
            <p:nvPr/>
          </p:nvGrpSpPr>
          <p:grpSpPr bwMode="auto">
            <a:xfrm>
              <a:off x="6038994" y="5197369"/>
              <a:ext cx="1798636" cy="1300163"/>
              <a:chOff x="3421" y="1920"/>
              <a:chExt cx="1133" cy="819"/>
            </a:xfrm>
          </p:grpSpPr>
          <p:sp>
            <p:nvSpPr>
              <p:cNvPr id="29" name="Line 36">
                <a:extLst>
                  <a:ext uri="{FF2B5EF4-FFF2-40B4-BE49-F238E27FC236}">
                    <a16:creationId xmlns:a16="http://schemas.microsoft.com/office/drawing/2014/main" id="{5422B86E-611D-401E-8AD3-11F60380E7B7}"/>
                  </a:ext>
                </a:extLst>
              </p:cNvPr>
              <p:cNvSpPr>
                <a:spLocks noChangeShapeType="1"/>
              </p:cNvSpPr>
              <p:nvPr/>
            </p:nvSpPr>
            <p:spPr bwMode="auto">
              <a:xfrm flipV="1">
                <a:off x="3651" y="1920"/>
                <a:ext cx="903" cy="70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30" name="Object 37">
                <a:extLst>
                  <a:ext uri="{FF2B5EF4-FFF2-40B4-BE49-F238E27FC236}">
                    <a16:creationId xmlns:a16="http://schemas.microsoft.com/office/drawing/2014/main" id="{BB2418A6-D6E9-48ED-A78A-FC6B5E358379}"/>
                  </a:ext>
                </a:extLst>
              </p:cNvPr>
              <p:cNvGraphicFramePr>
                <a:graphicFrameLocks noChangeAspect="1"/>
              </p:cNvGraphicFramePr>
              <p:nvPr>
                <p:extLst>
                  <p:ext uri="{D42A27DB-BD31-4B8C-83A1-F6EECF244321}">
                    <p14:modId xmlns:p14="http://schemas.microsoft.com/office/powerpoint/2010/main" val="88564422"/>
                  </p:ext>
                </p:extLst>
              </p:nvPr>
            </p:nvGraphicFramePr>
            <p:xfrm>
              <a:off x="4169" y="2203"/>
              <a:ext cx="200" cy="260"/>
            </p:xfrm>
            <a:graphic>
              <a:graphicData uri="http://schemas.openxmlformats.org/presentationml/2006/ole">
                <mc:AlternateContent xmlns:mc="http://schemas.openxmlformats.org/markup-compatibility/2006">
                  <mc:Choice xmlns:v="urn:schemas-microsoft-com:vml" Requires="v">
                    <p:oleObj spid="_x0000_s9848" name="Equation" r:id="rId13" imgW="126720" imgH="164880" progId="Equation.DSMT4">
                      <p:embed/>
                    </p:oleObj>
                  </mc:Choice>
                  <mc:Fallback>
                    <p:oleObj name="Equation" r:id="rId13" imgW="126720" imgH="164880" progId="Equation.DSMT4">
                      <p:embed/>
                      <p:pic>
                        <p:nvPicPr>
                          <p:cNvPr id="31" name="Object 37">
                            <a:extLst>
                              <a:ext uri="{FF2B5EF4-FFF2-40B4-BE49-F238E27FC236}">
                                <a16:creationId xmlns:a16="http://schemas.microsoft.com/office/drawing/2014/main" id="{C3E4B60D-6810-413A-B873-42A68C9C39CC}"/>
                              </a:ext>
                            </a:extLst>
                          </p:cNvPr>
                          <p:cNvPicPr>
                            <a:picLocks noChangeAspect="1" noChangeArrowheads="1"/>
                          </p:cNvPicPr>
                          <p:nvPr/>
                        </p:nvPicPr>
                        <p:blipFill>
                          <a:blip r:embed="rId14"/>
                          <a:srcRect/>
                          <a:stretch>
                            <a:fillRect/>
                          </a:stretch>
                        </p:blipFill>
                        <p:spPr bwMode="auto">
                          <a:xfrm>
                            <a:off x="4169" y="2203"/>
                            <a:ext cx="200"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38">
                <a:extLst>
                  <a:ext uri="{FF2B5EF4-FFF2-40B4-BE49-F238E27FC236}">
                    <a16:creationId xmlns:a16="http://schemas.microsoft.com/office/drawing/2014/main" id="{0AB5F9D8-BEC4-4597-AC4C-9A3599A74759}"/>
                  </a:ext>
                </a:extLst>
              </p:cNvPr>
              <p:cNvGraphicFramePr>
                <a:graphicFrameLocks noChangeAspect="1"/>
              </p:cNvGraphicFramePr>
              <p:nvPr>
                <p:extLst>
                  <p:ext uri="{D42A27DB-BD31-4B8C-83A1-F6EECF244321}">
                    <p14:modId xmlns:p14="http://schemas.microsoft.com/office/powerpoint/2010/main" val="2281752040"/>
                  </p:ext>
                </p:extLst>
              </p:nvPr>
            </p:nvGraphicFramePr>
            <p:xfrm>
              <a:off x="3421" y="2471"/>
              <a:ext cx="249" cy="268"/>
            </p:xfrm>
            <a:graphic>
              <a:graphicData uri="http://schemas.openxmlformats.org/presentationml/2006/ole">
                <mc:AlternateContent xmlns:mc="http://schemas.openxmlformats.org/markup-compatibility/2006">
                  <mc:Choice xmlns:v="urn:schemas-microsoft-com:vml" Requires="v">
                    <p:oleObj spid="_x0000_s9849" name="Equation" r:id="rId15" imgW="164880" imgH="177480" progId="Equation.DSMT4">
                      <p:embed/>
                    </p:oleObj>
                  </mc:Choice>
                  <mc:Fallback>
                    <p:oleObj name="Equation" r:id="rId15" imgW="164880" imgH="177480" progId="Equation.DSMT4">
                      <p:embed/>
                      <p:pic>
                        <p:nvPicPr>
                          <p:cNvPr id="32" name="Object 38">
                            <a:extLst>
                              <a:ext uri="{FF2B5EF4-FFF2-40B4-BE49-F238E27FC236}">
                                <a16:creationId xmlns:a16="http://schemas.microsoft.com/office/drawing/2014/main" id="{1632C624-D1D8-4984-9B93-C1A174A39D22}"/>
                              </a:ext>
                            </a:extLst>
                          </p:cNvPr>
                          <p:cNvPicPr>
                            <a:picLocks noChangeAspect="1" noChangeArrowheads="1"/>
                          </p:cNvPicPr>
                          <p:nvPr/>
                        </p:nvPicPr>
                        <p:blipFill>
                          <a:blip r:embed="rId16"/>
                          <a:srcRect/>
                          <a:stretch>
                            <a:fillRect/>
                          </a:stretch>
                        </p:blipFill>
                        <p:spPr bwMode="auto">
                          <a:xfrm>
                            <a:off x="3421" y="2471"/>
                            <a:ext cx="249"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2" name="组合 31">
              <a:extLst>
                <a:ext uri="{FF2B5EF4-FFF2-40B4-BE49-F238E27FC236}">
                  <a16:creationId xmlns:a16="http://schemas.microsoft.com/office/drawing/2014/main" id="{451AE7F2-2738-4152-8604-6BDEE2F6F189}"/>
                </a:ext>
              </a:extLst>
            </p:cNvPr>
            <p:cNvGrpSpPr/>
            <p:nvPr/>
          </p:nvGrpSpPr>
          <p:grpSpPr>
            <a:xfrm>
              <a:off x="7808439" y="4862854"/>
              <a:ext cx="652463" cy="447675"/>
              <a:chOff x="8220089" y="4564958"/>
              <a:chExt cx="652463" cy="447675"/>
            </a:xfrm>
          </p:grpSpPr>
          <p:grpSp>
            <p:nvGrpSpPr>
              <p:cNvPr id="33" name="Group 39">
                <a:extLst>
                  <a:ext uri="{FF2B5EF4-FFF2-40B4-BE49-F238E27FC236}">
                    <a16:creationId xmlns:a16="http://schemas.microsoft.com/office/drawing/2014/main" id="{AFC801FC-0EDE-4B54-83E9-61C98952CCDE}"/>
                  </a:ext>
                </a:extLst>
              </p:cNvPr>
              <p:cNvGrpSpPr>
                <a:grpSpLocks/>
              </p:cNvGrpSpPr>
              <p:nvPr/>
            </p:nvGrpSpPr>
            <p:grpSpPr bwMode="auto">
              <a:xfrm>
                <a:off x="8220089" y="4564958"/>
                <a:ext cx="652463" cy="447675"/>
                <a:chOff x="4959" y="1735"/>
                <a:chExt cx="411" cy="282"/>
              </a:xfrm>
            </p:grpSpPr>
            <p:graphicFrame>
              <p:nvGraphicFramePr>
                <p:cNvPr id="35" name="Object 40">
                  <a:extLst>
                    <a:ext uri="{FF2B5EF4-FFF2-40B4-BE49-F238E27FC236}">
                      <a16:creationId xmlns:a16="http://schemas.microsoft.com/office/drawing/2014/main" id="{41AEF537-7055-4E72-B2A9-28F318BFB8CB}"/>
                    </a:ext>
                  </a:extLst>
                </p:cNvPr>
                <p:cNvGraphicFramePr>
                  <a:graphicFrameLocks noChangeAspect="1"/>
                </p:cNvGraphicFramePr>
                <p:nvPr>
                  <p:extLst>
                    <p:ext uri="{D42A27DB-BD31-4B8C-83A1-F6EECF244321}">
                      <p14:modId xmlns:p14="http://schemas.microsoft.com/office/powerpoint/2010/main" val="116163685"/>
                    </p:ext>
                  </p:extLst>
                </p:nvPr>
              </p:nvGraphicFramePr>
              <p:xfrm>
                <a:off x="5107" y="1735"/>
                <a:ext cx="263" cy="282"/>
              </p:xfrm>
              <a:graphic>
                <a:graphicData uri="http://schemas.openxmlformats.org/presentationml/2006/ole">
                  <mc:AlternateContent xmlns:mc="http://schemas.openxmlformats.org/markup-compatibility/2006">
                    <mc:Choice xmlns:v="urn:schemas-microsoft-com:vml" Requires="v">
                      <p:oleObj spid="_x0000_s9850" name="Equation" r:id="rId17" imgW="203040" imgH="190440" progId="Equation.DSMT4">
                        <p:embed/>
                      </p:oleObj>
                    </mc:Choice>
                    <mc:Fallback>
                      <p:oleObj name="Equation" r:id="rId17" imgW="203040" imgH="190440" progId="Equation.DSMT4">
                        <p:embed/>
                        <p:pic>
                          <p:nvPicPr>
                            <p:cNvPr id="34" name="Object 40">
                              <a:extLst>
                                <a:ext uri="{FF2B5EF4-FFF2-40B4-BE49-F238E27FC236}">
                                  <a16:creationId xmlns:a16="http://schemas.microsoft.com/office/drawing/2014/main" id="{6C70E8C4-EAEB-4CAC-8670-E902E7FD7F72}"/>
                                </a:ext>
                              </a:extLst>
                            </p:cNvPr>
                            <p:cNvPicPr>
                              <a:picLocks noChangeAspect="1" noChangeArrowheads="1"/>
                            </p:cNvPicPr>
                            <p:nvPr/>
                          </p:nvPicPr>
                          <p:blipFill>
                            <a:blip r:embed="rId18"/>
                            <a:srcRect/>
                            <a:stretch>
                              <a:fillRect/>
                            </a:stretch>
                          </p:blipFill>
                          <p:spPr bwMode="auto">
                            <a:xfrm>
                              <a:off x="5107" y="1735"/>
                              <a:ext cx="263"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Oval 41">
                  <a:extLst>
                    <a:ext uri="{FF2B5EF4-FFF2-40B4-BE49-F238E27FC236}">
                      <a16:creationId xmlns:a16="http://schemas.microsoft.com/office/drawing/2014/main" id="{F177FE01-2C5F-4388-ABB0-BE3788687749}"/>
                    </a:ext>
                  </a:extLst>
                </p:cNvPr>
                <p:cNvSpPr>
                  <a:spLocks noChangeArrowheads="1"/>
                </p:cNvSpPr>
                <p:nvPr/>
              </p:nvSpPr>
              <p:spPr bwMode="auto">
                <a:xfrm>
                  <a:off x="4959" y="1876"/>
                  <a:ext cx="84" cy="84"/>
                </a:xfrm>
                <a:prstGeom prst="ellipse">
                  <a:avLst/>
                </a:prstGeom>
                <a:noFill/>
                <a:ln w="38100">
                  <a:solidFill>
                    <a:srgbClr val="9900CC"/>
                  </a:solidFill>
                  <a:round/>
                  <a:headEnd/>
                  <a:tailEnd/>
                </a:ln>
              </p:spPr>
              <p:txBody>
                <a:bodyPr wrap="none" anchor="ctr"/>
                <a:lstStyle/>
                <a:p>
                  <a:endParaRPr lang="zh-CN" altLang="en-US" sz="2800" dirty="0">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4" name="椭圆 33">
                <a:extLst>
                  <a:ext uri="{FF2B5EF4-FFF2-40B4-BE49-F238E27FC236}">
                    <a16:creationId xmlns:a16="http://schemas.microsoft.com/office/drawing/2014/main" id="{6DD8E17E-B873-44EE-B1D4-23734F975EDB}"/>
                  </a:ext>
                </a:extLst>
              </p:cNvPr>
              <p:cNvSpPr/>
              <p:nvPr/>
            </p:nvSpPr>
            <p:spPr>
              <a:xfrm>
                <a:off x="8268758" y="4837471"/>
                <a:ext cx="36000" cy="36000"/>
              </a:xfrm>
              <a:prstGeom prst="ellipse">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8" name="组合 37">
            <a:extLst>
              <a:ext uri="{FF2B5EF4-FFF2-40B4-BE49-F238E27FC236}">
                <a16:creationId xmlns:a16="http://schemas.microsoft.com/office/drawing/2014/main" id="{FB8A07F8-C8FE-4C6B-9299-497F82F1B14C}"/>
              </a:ext>
            </a:extLst>
          </p:cNvPr>
          <p:cNvGrpSpPr/>
          <p:nvPr/>
        </p:nvGrpSpPr>
        <p:grpSpPr>
          <a:xfrm>
            <a:off x="457200" y="1263130"/>
            <a:ext cx="8153400" cy="519113"/>
            <a:chOff x="457200" y="1263130"/>
            <a:chExt cx="8153400" cy="519113"/>
          </a:xfrm>
        </p:grpSpPr>
        <p:sp>
          <p:nvSpPr>
            <p:cNvPr id="7" name="Text Box 18">
              <a:extLst>
                <a:ext uri="{FF2B5EF4-FFF2-40B4-BE49-F238E27FC236}">
                  <a16:creationId xmlns:a16="http://schemas.microsoft.com/office/drawing/2014/main" id="{CD946117-E3B2-4266-8574-0DD9660B91A9}"/>
                </a:ext>
              </a:extLst>
            </p:cNvPr>
            <p:cNvSpPr txBox="1">
              <a:spLocks noChangeArrowheads="1"/>
            </p:cNvSpPr>
            <p:nvPr/>
          </p:nvSpPr>
          <p:spPr bwMode="auto">
            <a:xfrm>
              <a:off x="457200" y="126313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大小：</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                      </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a:t>
              </a:r>
              <a:r>
                <a:rPr kumimoji="1" lang="el-GR" altLang="zh-CN" sz="2800" b="1" i="1" dirty="0">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θ</a:t>
              </a:r>
              <a:r>
                <a:rPr kumimoji="1" lang="zh-CN" altLang="zh-CN" sz="2800" b="1" dirty="0">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为矢径与力之间的夹角)</a:t>
              </a:r>
              <a:endPar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endParaRPr>
            </a:p>
          </p:txBody>
        </p:sp>
        <p:graphicFrame>
          <p:nvGraphicFramePr>
            <p:cNvPr id="37" name="对象 36">
              <a:extLst>
                <a:ext uri="{FF2B5EF4-FFF2-40B4-BE49-F238E27FC236}">
                  <a16:creationId xmlns:a16="http://schemas.microsoft.com/office/drawing/2014/main" id="{29946F3C-5519-4319-9688-D062E52CC0D0}"/>
                </a:ext>
              </a:extLst>
            </p:cNvPr>
            <p:cNvGraphicFramePr>
              <a:graphicFrameLocks noChangeAspect="1"/>
            </p:cNvGraphicFramePr>
            <p:nvPr>
              <p:extLst>
                <p:ext uri="{D42A27DB-BD31-4B8C-83A1-F6EECF244321}">
                  <p14:modId xmlns:p14="http://schemas.microsoft.com/office/powerpoint/2010/main" val="807101946"/>
                </p:ext>
              </p:extLst>
            </p:nvPr>
          </p:nvGraphicFramePr>
          <p:xfrm>
            <a:off x="1608445" y="1344050"/>
            <a:ext cx="1888510" cy="394006"/>
          </p:xfrm>
          <a:graphic>
            <a:graphicData uri="http://schemas.openxmlformats.org/presentationml/2006/ole">
              <mc:AlternateContent xmlns:mc="http://schemas.openxmlformats.org/markup-compatibility/2006">
                <mc:Choice xmlns:v="urn:schemas-microsoft-com:vml" Requires="v">
                  <p:oleObj spid="_x0000_s9851" name="Equation" r:id="rId19" imgW="850680" imgH="177480" progId="Equation.DSMT4">
                    <p:embed/>
                  </p:oleObj>
                </mc:Choice>
                <mc:Fallback>
                  <p:oleObj name="Equation" r:id="rId19" imgW="850680" imgH="177480" progId="Equation.DSMT4">
                    <p:embed/>
                    <p:pic>
                      <p:nvPicPr>
                        <p:cNvPr id="0" name=""/>
                        <p:cNvPicPr/>
                        <p:nvPr/>
                      </p:nvPicPr>
                      <p:blipFill>
                        <a:blip r:embed="rId20"/>
                        <a:stretch>
                          <a:fillRect/>
                        </a:stretch>
                      </p:blipFill>
                      <p:spPr>
                        <a:xfrm>
                          <a:off x="1608445" y="1344050"/>
                          <a:ext cx="1888510" cy="394006"/>
                        </a:xfrm>
                        <a:prstGeom prst="rect">
                          <a:avLst/>
                        </a:prstGeom>
                      </p:spPr>
                    </p:pic>
                  </p:oleObj>
                </mc:Fallback>
              </mc:AlternateContent>
            </a:graphicData>
          </a:graphic>
        </p:graphicFrame>
      </p:grpSp>
    </p:spTree>
    <p:extLst>
      <p:ext uri="{BB962C8B-B14F-4D97-AF65-F5344CB8AC3E}">
        <p14:creationId xmlns:p14="http://schemas.microsoft.com/office/powerpoint/2010/main" val="149430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33301A-AF06-4FCF-93C0-54B9E8E06DC3}"/>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BAD05C7B-D150-4B16-AFCF-8AFABC7245E0}"/>
              </a:ext>
            </a:extLst>
          </p:cNvPr>
          <p:cNvSpPr>
            <a:spLocks noGrp="1"/>
          </p:cNvSpPr>
          <p:nvPr>
            <p:ph type="sldNum" sz="quarter" idx="12"/>
          </p:nvPr>
        </p:nvSpPr>
        <p:spPr/>
        <p:txBody>
          <a:bodyPr/>
          <a:lstStyle/>
          <a:p>
            <a:fld id="{0E81DA72-FED3-491C-8B54-9DCADA948234}" type="slidenum">
              <a:rPr lang="zh-CN" altLang="en-US" smtClean="0"/>
              <a:t>13</a:t>
            </a:fld>
            <a:endParaRPr lang="zh-CN" altLang="en-US"/>
          </a:p>
        </p:txBody>
      </p:sp>
      <p:graphicFrame>
        <p:nvGraphicFramePr>
          <p:cNvPr id="4" name="Object 21">
            <a:extLst>
              <a:ext uri="{FF2B5EF4-FFF2-40B4-BE49-F238E27FC236}">
                <a16:creationId xmlns:a16="http://schemas.microsoft.com/office/drawing/2014/main" id="{225D3D06-621D-4D17-ADF4-26EF127D1055}"/>
              </a:ext>
            </a:extLst>
          </p:cNvPr>
          <p:cNvGraphicFramePr>
            <a:graphicFrameLocks noChangeAspect="1"/>
          </p:cNvGraphicFramePr>
          <p:nvPr>
            <p:extLst>
              <p:ext uri="{D42A27DB-BD31-4B8C-83A1-F6EECF244321}">
                <p14:modId xmlns:p14="http://schemas.microsoft.com/office/powerpoint/2010/main" val="1508912527"/>
              </p:ext>
            </p:extLst>
          </p:nvPr>
        </p:nvGraphicFramePr>
        <p:xfrm>
          <a:off x="3234846" y="331034"/>
          <a:ext cx="1364400" cy="1047600"/>
        </p:xfrm>
        <a:graphic>
          <a:graphicData uri="http://schemas.openxmlformats.org/presentationml/2006/ole">
            <mc:AlternateContent xmlns:mc="http://schemas.openxmlformats.org/markup-compatibility/2006">
              <mc:Choice xmlns:v="urn:schemas-microsoft-com:vml" Requires="v">
                <p:oleObj spid="_x0000_s10374" name="Equation" r:id="rId3" imgW="545760" imgH="419040" progId="Equation.DSMT4">
                  <p:embed/>
                </p:oleObj>
              </mc:Choice>
              <mc:Fallback>
                <p:oleObj name="Equation" r:id="rId3" imgW="545760" imgH="419040" progId="Equation.DSMT4">
                  <p:embed/>
                  <p:pic>
                    <p:nvPicPr>
                      <p:cNvPr id="10" name="Object 21">
                        <a:extLst>
                          <a:ext uri="{FF2B5EF4-FFF2-40B4-BE49-F238E27FC236}">
                            <a16:creationId xmlns:a16="http://schemas.microsoft.com/office/drawing/2014/main" id="{869C8A97-0743-4219-9196-26E70716CE73}"/>
                          </a:ext>
                        </a:extLst>
                      </p:cNvPr>
                      <p:cNvPicPr>
                        <a:picLocks noChangeAspect="1" noChangeArrowheads="1"/>
                      </p:cNvPicPr>
                      <p:nvPr/>
                    </p:nvPicPr>
                    <p:blipFill>
                      <a:blip r:embed="rId4"/>
                      <a:srcRect/>
                      <a:stretch>
                        <a:fillRect/>
                      </a:stretch>
                    </p:blipFill>
                    <p:spPr bwMode="auto">
                      <a:xfrm>
                        <a:off x="3234846" y="331034"/>
                        <a:ext cx="1364400" cy="1047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22">
            <a:extLst>
              <a:ext uri="{FF2B5EF4-FFF2-40B4-BE49-F238E27FC236}">
                <a16:creationId xmlns:a16="http://schemas.microsoft.com/office/drawing/2014/main" id="{7E02ECC4-2FCA-45E2-B673-EEBAB3A6315B}"/>
              </a:ext>
            </a:extLst>
          </p:cNvPr>
          <p:cNvSpPr txBox="1">
            <a:spLocks noChangeArrowheads="1"/>
          </p:cNvSpPr>
          <p:nvPr/>
        </p:nvSpPr>
        <p:spPr bwMode="auto">
          <a:xfrm>
            <a:off x="628650" y="1522459"/>
            <a:ext cx="79411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32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角动量定理：质点所受的合力矩等于质点的角动量随时间的变化率。</a:t>
            </a:r>
          </a:p>
        </p:txBody>
      </p:sp>
      <p:graphicFrame>
        <p:nvGraphicFramePr>
          <p:cNvPr id="6" name="Object 21">
            <a:extLst>
              <a:ext uri="{FF2B5EF4-FFF2-40B4-BE49-F238E27FC236}">
                <a16:creationId xmlns:a16="http://schemas.microsoft.com/office/drawing/2014/main" id="{69889201-92BA-4449-BE7F-ABA83E1E1C40}"/>
              </a:ext>
            </a:extLst>
          </p:cNvPr>
          <p:cNvGraphicFramePr>
            <a:graphicFrameLocks noChangeAspect="1"/>
          </p:cNvGraphicFramePr>
          <p:nvPr>
            <p:extLst>
              <p:ext uri="{D42A27DB-BD31-4B8C-83A1-F6EECF244321}">
                <p14:modId xmlns:p14="http://schemas.microsoft.com/office/powerpoint/2010/main" val="2786679486"/>
              </p:ext>
            </p:extLst>
          </p:nvPr>
        </p:nvGraphicFramePr>
        <p:xfrm>
          <a:off x="2467769" y="2882213"/>
          <a:ext cx="3175000" cy="698500"/>
        </p:xfrm>
        <a:graphic>
          <a:graphicData uri="http://schemas.openxmlformats.org/presentationml/2006/ole">
            <mc:AlternateContent xmlns:mc="http://schemas.openxmlformats.org/markup-compatibility/2006">
              <mc:Choice xmlns:v="urn:schemas-microsoft-com:vml" Requires="v">
                <p:oleObj spid="_x0000_s10375" name="Equation" r:id="rId5" imgW="1269720" imgH="279360" progId="Equation.DSMT4">
                  <p:embed/>
                </p:oleObj>
              </mc:Choice>
              <mc:Fallback>
                <p:oleObj name="Equation" r:id="rId5" imgW="1269720" imgH="279360" progId="Equation.DSMT4">
                  <p:embed/>
                  <p:pic>
                    <p:nvPicPr>
                      <p:cNvPr id="4" name="Object 21">
                        <a:extLst>
                          <a:ext uri="{FF2B5EF4-FFF2-40B4-BE49-F238E27FC236}">
                            <a16:creationId xmlns:a16="http://schemas.microsoft.com/office/drawing/2014/main" id="{225D3D06-621D-4D17-ADF4-26EF127D1055}"/>
                          </a:ext>
                        </a:extLst>
                      </p:cNvPr>
                      <p:cNvPicPr>
                        <a:picLocks noChangeAspect="1" noChangeArrowheads="1"/>
                      </p:cNvPicPr>
                      <p:nvPr/>
                    </p:nvPicPr>
                    <p:blipFill>
                      <a:blip r:embed="rId6"/>
                      <a:srcRect/>
                      <a:stretch>
                        <a:fillRect/>
                      </a:stretch>
                    </p:blipFill>
                    <p:spPr bwMode="auto">
                      <a:xfrm>
                        <a:off x="2467769" y="2882213"/>
                        <a:ext cx="3175000" cy="6985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22">
            <a:extLst>
              <a:ext uri="{FF2B5EF4-FFF2-40B4-BE49-F238E27FC236}">
                <a16:creationId xmlns:a16="http://schemas.microsoft.com/office/drawing/2014/main" id="{7098E447-04F2-45CF-8451-C3A573E604D6}"/>
              </a:ext>
            </a:extLst>
          </p:cNvPr>
          <p:cNvSpPr txBox="1">
            <a:spLocks noChangeArrowheads="1"/>
          </p:cNvSpPr>
          <p:nvPr/>
        </p:nvSpPr>
        <p:spPr bwMode="auto">
          <a:xfrm>
            <a:off x="628650" y="3712532"/>
            <a:ext cx="79411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32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角动量定理积分形式：质点所受的合力矩的时间积累量等于质点的角动量的增量。</a:t>
            </a:r>
          </a:p>
        </p:txBody>
      </p:sp>
      <p:sp>
        <p:nvSpPr>
          <p:cNvPr id="8" name="文本框 7">
            <a:extLst>
              <a:ext uri="{FF2B5EF4-FFF2-40B4-BE49-F238E27FC236}">
                <a16:creationId xmlns:a16="http://schemas.microsoft.com/office/drawing/2014/main" id="{FD8366EE-8FC8-4C26-9679-D0932329D435}"/>
              </a:ext>
            </a:extLst>
          </p:cNvPr>
          <p:cNvSpPr txBox="1"/>
          <p:nvPr/>
        </p:nvSpPr>
        <p:spPr>
          <a:xfrm>
            <a:off x="628650" y="5147314"/>
            <a:ext cx="8084264" cy="523220"/>
          </a:xfrm>
          <a:prstGeom prst="rect">
            <a:avLst/>
          </a:prstGeom>
          <a:noFill/>
        </p:spPr>
        <p:txBody>
          <a:bodyPr wrap="none" rtlCol="0">
            <a:spAutoFit/>
          </a:bodyPr>
          <a:lstStyle/>
          <a:p>
            <a:r>
              <a:rPr lang="zh-CN" altLang="en-US" sz="2800" b="1" dirty="0">
                <a:latin typeface="华文楷体" panose="02010600040101010101" pitchFamily="2" charset="-122"/>
                <a:ea typeface="华文楷体" panose="02010600040101010101" pitchFamily="2" charset="-122"/>
              </a:rPr>
              <a:t>注意：角动量和力矩都是相对于同一个参考点的。</a:t>
            </a:r>
          </a:p>
        </p:txBody>
      </p:sp>
    </p:spTree>
    <p:extLst>
      <p:ext uri="{BB962C8B-B14F-4D97-AF65-F5344CB8AC3E}">
        <p14:creationId xmlns:p14="http://schemas.microsoft.com/office/powerpoint/2010/main" val="247619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54246EF-57AB-4E3A-930F-06DAF352D1FE}"/>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0B858495-F152-49F9-A3AE-C28DAADF68CC}"/>
              </a:ext>
            </a:extLst>
          </p:cNvPr>
          <p:cNvSpPr>
            <a:spLocks noGrp="1"/>
          </p:cNvSpPr>
          <p:nvPr>
            <p:ph type="sldNum" sz="quarter" idx="12"/>
          </p:nvPr>
        </p:nvSpPr>
        <p:spPr/>
        <p:txBody>
          <a:bodyPr/>
          <a:lstStyle/>
          <a:p>
            <a:fld id="{0E81DA72-FED3-491C-8B54-9DCADA948234}" type="slidenum">
              <a:rPr lang="zh-CN" altLang="en-US" smtClean="0"/>
              <a:t>14</a:t>
            </a:fld>
            <a:endParaRPr lang="zh-CN" altLang="en-US"/>
          </a:p>
        </p:txBody>
      </p:sp>
      <p:sp>
        <p:nvSpPr>
          <p:cNvPr id="4" name="Text Box 2">
            <a:extLst>
              <a:ext uri="{FF2B5EF4-FFF2-40B4-BE49-F238E27FC236}">
                <a16:creationId xmlns:a16="http://schemas.microsoft.com/office/drawing/2014/main" id="{9EE5D8D0-88F5-4389-A518-DB73DF8DB50E}"/>
              </a:ext>
            </a:extLst>
          </p:cNvPr>
          <p:cNvSpPr txBox="1">
            <a:spLocks noChangeArrowheads="1"/>
          </p:cNvSpPr>
          <p:nvPr/>
        </p:nvSpPr>
        <p:spPr bwMode="auto">
          <a:xfrm>
            <a:off x="304809" y="290512"/>
            <a:ext cx="853438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eaLnBrk="1" hangingPunct="1"/>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例</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5</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：如图所示，一半径为</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R</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的光滑圆环置于竖直平面内。有一质量为</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m</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的小球穿在圆环上，并可在圆环上滑动。小球开始时静止于圆环上的点</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A</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（该点在通过环心</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O</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的水平面上），然后从点</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A</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开始下滑。求小球滑到点</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B</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时对环心</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O</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的角动量和角速度。 </a:t>
            </a:r>
          </a:p>
        </p:txBody>
      </p:sp>
      <p:sp>
        <p:nvSpPr>
          <p:cNvPr id="5" name="Text Box 21">
            <a:extLst>
              <a:ext uri="{FF2B5EF4-FFF2-40B4-BE49-F238E27FC236}">
                <a16:creationId xmlns:a16="http://schemas.microsoft.com/office/drawing/2014/main" id="{25DF9EBC-39DD-4979-8D57-7F7EBBF20946}"/>
              </a:ext>
            </a:extLst>
          </p:cNvPr>
          <p:cNvSpPr txBox="1">
            <a:spLocks noChangeArrowheads="1"/>
          </p:cNvSpPr>
          <p:nvPr/>
        </p:nvSpPr>
        <p:spPr bwMode="auto">
          <a:xfrm>
            <a:off x="304809" y="2621086"/>
            <a:ext cx="507401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解：</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小球受正压力和重力的作用。其中正压力指向环心</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O</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，对于</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O</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的力矩为零，故小球所受的力矩仅为重力矩，其大小为： </a:t>
            </a:r>
          </a:p>
        </p:txBody>
      </p:sp>
      <p:graphicFrame>
        <p:nvGraphicFramePr>
          <p:cNvPr id="6" name="Object 1024">
            <a:extLst>
              <a:ext uri="{FF2B5EF4-FFF2-40B4-BE49-F238E27FC236}">
                <a16:creationId xmlns:a16="http://schemas.microsoft.com/office/drawing/2014/main" id="{CEDE520A-4936-4D17-87FA-D374514903EC}"/>
              </a:ext>
            </a:extLst>
          </p:cNvPr>
          <p:cNvGraphicFramePr>
            <a:graphicFrameLocks noChangeAspect="1"/>
          </p:cNvGraphicFramePr>
          <p:nvPr>
            <p:extLst>
              <p:ext uri="{D42A27DB-BD31-4B8C-83A1-F6EECF244321}">
                <p14:modId xmlns:p14="http://schemas.microsoft.com/office/powerpoint/2010/main" val="1086483353"/>
              </p:ext>
            </p:extLst>
          </p:nvPr>
        </p:nvGraphicFramePr>
        <p:xfrm>
          <a:off x="1946767" y="4507436"/>
          <a:ext cx="2198599" cy="450749"/>
        </p:xfrm>
        <a:graphic>
          <a:graphicData uri="http://schemas.openxmlformats.org/presentationml/2006/ole">
            <mc:AlternateContent xmlns:mc="http://schemas.openxmlformats.org/markup-compatibility/2006">
              <mc:Choice xmlns:v="urn:schemas-microsoft-com:vml" Requires="v">
                <p:oleObj spid="_x0000_s11732" name="Equation" r:id="rId3" imgW="990360" imgH="203040" progId="Equation.DSMT4">
                  <p:embed/>
                </p:oleObj>
              </mc:Choice>
              <mc:Fallback>
                <p:oleObj name="Equation" r:id="rId3" imgW="990360" imgH="203040" progId="Equation.DSMT4">
                  <p:embed/>
                  <p:pic>
                    <p:nvPicPr>
                      <p:cNvPr id="144384" name="Object 1024"/>
                      <p:cNvPicPr>
                        <a:picLocks noChangeAspect="1" noChangeArrowheads="1"/>
                      </p:cNvPicPr>
                      <p:nvPr/>
                    </p:nvPicPr>
                    <p:blipFill>
                      <a:blip r:embed="rId4"/>
                      <a:srcRect/>
                      <a:stretch>
                        <a:fillRect/>
                      </a:stretch>
                    </p:blipFill>
                    <p:spPr bwMode="auto">
                      <a:xfrm>
                        <a:off x="1946767" y="4507436"/>
                        <a:ext cx="2198599" cy="450749"/>
                      </a:xfrm>
                      <a:prstGeom prst="rect">
                        <a:avLst/>
                      </a:prstGeom>
                      <a:noFill/>
                      <a:ln>
                        <a:noFill/>
                      </a:ln>
                      <a:effectLst/>
                    </p:spPr>
                  </p:pic>
                </p:oleObj>
              </mc:Fallback>
            </mc:AlternateContent>
          </a:graphicData>
        </a:graphic>
      </p:graphicFrame>
      <p:graphicFrame>
        <p:nvGraphicFramePr>
          <p:cNvPr id="7" name="Object 1025">
            <a:extLst>
              <a:ext uri="{FF2B5EF4-FFF2-40B4-BE49-F238E27FC236}">
                <a16:creationId xmlns:a16="http://schemas.microsoft.com/office/drawing/2014/main" id="{BEAE3F13-71A8-4298-84AC-14F68953A3D9}"/>
              </a:ext>
            </a:extLst>
          </p:cNvPr>
          <p:cNvGraphicFramePr>
            <a:graphicFrameLocks noChangeAspect="1"/>
          </p:cNvGraphicFramePr>
          <p:nvPr>
            <p:extLst>
              <p:ext uri="{D42A27DB-BD31-4B8C-83A1-F6EECF244321}">
                <p14:modId xmlns:p14="http://schemas.microsoft.com/office/powerpoint/2010/main" val="836427295"/>
              </p:ext>
            </p:extLst>
          </p:nvPr>
        </p:nvGraphicFramePr>
        <p:xfrm>
          <a:off x="2663649" y="5138257"/>
          <a:ext cx="2651125" cy="450850"/>
        </p:xfrm>
        <a:graphic>
          <a:graphicData uri="http://schemas.openxmlformats.org/presentationml/2006/ole">
            <mc:AlternateContent xmlns:mc="http://schemas.openxmlformats.org/markup-compatibility/2006">
              <mc:Choice xmlns:v="urn:schemas-microsoft-com:vml" Requires="v">
                <p:oleObj spid="_x0000_s11733" name="Equation" r:id="rId5" imgW="1193760" imgH="203040" progId="Equation.DSMT4">
                  <p:embed/>
                </p:oleObj>
              </mc:Choice>
              <mc:Fallback>
                <p:oleObj name="Equation" r:id="rId5" imgW="1193760" imgH="203040" progId="Equation.DSMT4">
                  <p:embed/>
                  <p:pic>
                    <p:nvPicPr>
                      <p:cNvPr id="144385" name="Object 1025"/>
                      <p:cNvPicPr>
                        <a:picLocks noChangeAspect="1" noChangeArrowheads="1"/>
                      </p:cNvPicPr>
                      <p:nvPr/>
                    </p:nvPicPr>
                    <p:blipFill>
                      <a:blip r:embed="rId6"/>
                      <a:srcRect/>
                      <a:stretch>
                        <a:fillRect/>
                      </a:stretch>
                    </p:blipFill>
                    <p:spPr bwMode="auto">
                      <a:xfrm>
                        <a:off x="2663649" y="5138257"/>
                        <a:ext cx="2651125" cy="450850"/>
                      </a:xfrm>
                      <a:prstGeom prst="rect">
                        <a:avLst/>
                      </a:prstGeom>
                      <a:noFill/>
                      <a:ln>
                        <a:noFill/>
                      </a:ln>
                      <a:effectLst/>
                    </p:spPr>
                  </p:pic>
                </p:oleObj>
              </mc:Fallback>
            </mc:AlternateContent>
          </a:graphicData>
        </a:graphic>
      </p:graphicFrame>
      <p:sp>
        <p:nvSpPr>
          <p:cNvPr id="11" name="Text Box 73">
            <a:extLst>
              <a:ext uri="{FF2B5EF4-FFF2-40B4-BE49-F238E27FC236}">
                <a16:creationId xmlns:a16="http://schemas.microsoft.com/office/drawing/2014/main" id="{F43E6986-E150-465C-8A94-39E3603E90D2}"/>
              </a:ext>
            </a:extLst>
          </p:cNvPr>
          <p:cNvSpPr txBox="1">
            <a:spLocks noChangeArrowheads="1"/>
          </p:cNvSpPr>
          <p:nvPr/>
        </p:nvSpPr>
        <p:spPr bwMode="auto">
          <a:xfrm>
            <a:off x="304809" y="5083970"/>
            <a:ext cx="1962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角动量定理</a:t>
            </a:r>
          </a:p>
        </p:txBody>
      </p:sp>
      <p:grpSp>
        <p:nvGrpSpPr>
          <p:cNvPr id="12" name="Group 74">
            <a:extLst>
              <a:ext uri="{FF2B5EF4-FFF2-40B4-BE49-F238E27FC236}">
                <a16:creationId xmlns:a16="http://schemas.microsoft.com/office/drawing/2014/main" id="{771C0BA2-89A0-4AB1-AA41-B54E001BF968}"/>
              </a:ext>
            </a:extLst>
          </p:cNvPr>
          <p:cNvGrpSpPr>
            <a:grpSpLocks/>
          </p:cNvGrpSpPr>
          <p:nvPr/>
        </p:nvGrpSpPr>
        <p:grpSpPr bwMode="auto">
          <a:xfrm>
            <a:off x="7585511" y="5473314"/>
            <a:ext cx="835025" cy="481013"/>
            <a:chOff x="4953" y="1342"/>
            <a:chExt cx="526" cy="303"/>
          </a:xfrm>
        </p:grpSpPr>
        <p:grpSp>
          <p:nvGrpSpPr>
            <p:cNvPr id="13" name="Group 75">
              <a:extLst>
                <a:ext uri="{FF2B5EF4-FFF2-40B4-BE49-F238E27FC236}">
                  <a16:creationId xmlns:a16="http://schemas.microsoft.com/office/drawing/2014/main" id="{2DB3F562-28E0-40A3-8BD7-4B7AE5B3FAB5}"/>
                </a:ext>
              </a:extLst>
            </p:cNvPr>
            <p:cNvGrpSpPr>
              <a:grpSpLocks/>
            </p:cNvGrpSpPr>
            <p:nvPr/>
          </p:nvGrpSpPr>
          <p:grpSpPr bwMode="auto">
            <a:xfrm>
              <a:off x="4953" y="1440"/>
              <a:ext cx="159" cy="158"/>
              <a:chOff x="2193" y="3312"/>
              <a:chExt cx="159" cy="158"/>
            </a:xfrm>
          </p:grpSpPr>
          <p:sp>
            <p:nvSpPr>
              <p:cNvPr id="15" name="Oval 76">
                <a:extLst>
                  <a:ext uri="{FF2B5EF4-FFF2-40B4-BE49-F238E27FC236}">
                    <a16:creationId xmlns:a16="http://schemas.microsoft.com/office/drawing/2014/main" id="{4EF95D5C-2F0C-4D98-ADC1-51E0C5405FCD}"/>
                  </a:ext>
                </a:extLst>
              </p:cNvPr>
              <p:cNvSpPr>
                <a:spLocks noChangeArrowheads="1"/>
              </p:cNvSpPr>
              <p:nvPr/>
            </p:nvSpPr>
            <p:spPr bwMode="auto">
              <a:xfrm>
                <a:off x="2193" y="3312"/>
                <a:ext cx="159" cy="158"/>
              </a:xfrm>
              <a:prstGeom prst="ellipse">
                <a:avLst/>
              </a:prstGeom>
              <a:noFill/>
              <a:ln w="412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6" name="Line 77">
                <a:extLst>
                  <a:ext uri="{FF2B5EF4-FFF2-40B4-BE49-F238E27FC236}">
                    <a16:creationId xmlns:a16="http://schemas.microsoft.com/office/drawing/2014/main" id="{DDAF18E1-426F-4F7C-9D09-5191C035155B}"/>
                  </a:ext>
                </a:extLst>
              </p:cNvPr>
              <p:cNvSpPr>
                <a:spLocks noChangeShapeType="1"/>
              </p:cNvSpPr>
              <p:nvPr/>
            </p:nvSpPr>
            <p:spPr bwMode="auto">
              <a:xfrm flipH="1">
                <a:off x="2217" y="3340"/>
                <a:ext cx="118" cy="101"/>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7" name="Line 78">
                <a:extLst>
                  <a:ext uri="{FF2B5EF4-FFF2-40B4-BE49-F238E27FC236}">
                    <a16:creationId xmlns:a16="http://schemas.microsoft.com/office/drawing/2014/main" id="{D5C0184B-CB5C-40F6-99F9-DC88F2A92333}"/>
                  </a:ext>
                </a:extLst>
              </p:cNvPr>
              <p:cNvSpPr>
                <a:spLocks noChangeShapeType="1"/>
              </p:cNvSpPr>
              <p:nvPr/>
            </p:nvSpPr>
            <p:spPr bwMode="auto">
              <a:xfrm>
                <a:off x="2217" y="3350"/>
                <a:ext cx="126" cy="101"/>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grpSp>
        <p:graphicFrame>
          <p:nvGraphicFramePr>
            <p:cNvPr id="14" name="Object 1032">
              <a:extLst>
                <a:ext uri="{FF2B5EF4-FFF2-40B4-BE49-F238E27FC236}">
                  <a16:creationId xmlns:a16="http://schemas.microsoft.com/office/drawing/2014/main" id="{5D6E98F8-F3B4-462B-AC09-027B1AFDDB99}"/>
                </a:ext>
              </a:extLst>
            </p:cNvPr>
            <p:cNvGraphicFramePr>
              <a:graphicFrameLocks noChangeAspect="1"/>
            </p:cNvGraphicFramePr>
            <p:nvPr>
              <p:extLst>
                <p:ext uri="{D42A27DB-BD31-4B8C-83A1-F6EECF244321}">
                  <p14:modId xmlns:p14="http://schemas.microsoft.com/office/powerpoint/2010/main" val="3796355981"/>
                </p:ext>
              </p:extLst>
            </p:nvPr>
          </p:nvGraphicFramePr>
          <p:xfrm>
            <a:off x="5163" y="1342"/>
            <a:ext cx="316" cy="303"/>
          </p:xfrm>
          <a:graphic>
            <a:graphicData uri="http://schemas.openxmlformats.org/presentationml/2006/ole">
              <mc:AlternateContent xmlns:mc="http://schemas.openxmlformats.org/markup-compatibility/2006">
                <mc:Choice xmlns:v="urn:schemas-microsoft-com:vml" Requires="v">
                  <p:oleObj spid="_x0000_s11734" name="Equation" r:id="rId7" imgW="203040" imgH="190440" progId="Equation.DSMT4">
                    <p:embed/>
                  </p:oleObj>
                </mc:Choice>
                <mc:Fallback>
                  <p:oleObj name="Equation" r:id="rId7" imgW="203040" imgH="190440" progId="Equation.DSMT4">
                    <p:embed/>
                    <p:pic>
                      <p:nvPicPr>
                        <p:cNvPr id="10250" name="Object 1032"/>
                        <p:cNvPicPr>
                          <a:picLocks noChangeAspect="1" noChangeArrowheads="1"/>
                        </p:cNvPicPr>
                        <p:nvPr/>
                      </p:nvPicPr>
                      <p:blipFill>
                        <a:blip r:embed="rId8"/>
                        <a:srcRect/>
                        <a:stretch>
                          <a:fillRect/>
                        </a:stretch>
                      </p:blipFill>
                      <p:spPr bwMode="auto">
                        <a:xfrm>
                          <a:off x="5163" y="1342"/>
                          <a:ext cx="316"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8" name="Group 80">
            <a:extLst>
              <a:ext uri="{FF2B5EF4-FFF2-40B4-BE49-F238E27FC236}">
                <a16:creationId xmlns:a16="http://schemas.microsoft.com/office/drawing/2014/main" id="{7884D220-D1EC-4BDF-B954-7AE7D7E83B58}"/>
              </a:ext>
            </a:extLst>
          </p:cNvPr>
          <p:cNvGrpSpPr>
            <a:grpSpLocks/>
          </p:cNvGrpSpPr>
          <p:nvPr/>
        </p:nvGrpSpPr>
        <p:grpSpPr bwMode="auto">
          <a:xfrm>
            <a:off x="5909449" y="2919799"/>
            <a:ext cx="2698347" cy="2620294"/>
            <a:chOff x="4126" y="1488"/>
            <a:chExt cx="1451" cy="1431"/>
          </a:xfrm>
        </p:grpSpPr>
        <p:sp>
          <p:nvSpPr>
            <p:cNvPr id="19" name="Oval 81">
              <a:extLst>
                <a:ext uri="{FF2B5EF4-FFF2-40B4-BE49-F238E27FC236}">
                  <a16:creationId xmlns:a16="http://schemas.microsoft.com/office/drawing/2014/main" id="{8B5BED7D-F065-4EB9-A887-AEADB54F3574}"/>
                </a:ext>
              </a:extLst>
            </p:cNvPr>
            <p:cNvSpPr>
              <a:spLocks noChangeArrowheads="1"/>
            </p:cNvSpPr>
            <p:nvPr/>
          </p:nvSpPr>
          <p:spPr bwMode="auto">
            <a:xfrm>
              <a:off x="4126" y="1488"/>
              <a:ext cx="1104" cy="1121"/>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0" name="Oval 82">
              <a:extLst>
                <a:ext uri="{FF2B5EF4-FFF2-40B4-BE49-F238E27FC236}">
                  <a16:creationId xmlns:a16="http://schemas.microsoft.com/office/drawing/2014/main" id="{55819D40-8704-40C1-A656-FDF9FCE57E02}"/>
                </a:ext>
              </a:extLst>
            </p:cNvPr>
            <p:cNvSpPr>
              <a:spLocks noChangeArrowheads="1"/>
            </p:cNvSpPr>
            <p:nvPr/>
          </p:nvSpPr>
          <p:spPr bwMode="auto">
            <a:xfrm>
              <a:off x="5131" y="1952"/>
              <a:ext cx="174" cy="177"/>
            </a:xfrm>
            <a:prstGeom prst="ellipse">
              <a:avLst/>
            </a:prstGeom>
            <a:solidFill>
              <a:srgbClr val="0000FF"/>
            </a:solidFill>
            <a:ln w="9525">
              <a:solidFill>
                <a:schemeClr val="tx1"/>
              </a:solidFill>
              <a:round/>
              <a:headEnd/>
              <a:tailEnd/>
            </a:ln>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1" name="Line 83">
              <a:extLst>
                <a:ext uri="{FF2B5EF4-FFF2-40B4-BE49-F238E27FC236}">
                  <a16:creationId xmlns:a16="http://schemas.microsoft.com/office/drawing/2014/main" id="{1E2122C2-2275-4464-BD8C-224C946D12F2}"/>
                </a:ext>
              </a:extLst>
            </p:cNvPr>
            <p:cNvSpPr>
              <a:spLocks noChangeShapeType="1"/>
            </p:cNvSpPr>
            <p:nvPr/>
          </p:nvSpPr>
          <p:spPr bwMode="auto">
            <a:xfrm flipV="1">
              <a:off x="4702" y="1776"/>
              <a:ext cx="432" cy="261"/>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2" name="Rectangle 84">
              <a:extLst>
                <a:ext uri="{FF2B5EF4-FFF2-40B4-BE49-F238E27FC236}">
                  <a16:creationId xmlns:a16="http://schemas.microsoft.com/office/drawing/2014/main" id="{AD3555F3-7C80-4034-B92F-0A78EEE51B3D}"/>
                </a:ext>
              </a:extLst>
            </p:cNvPr>
            <p:cNvSpPr>
              <a:spLocks noChangeArrowheads="1"/>
            </p:cNvSpPr>
            <p:nvPr/>
          </p:nvSpPr>
          <p:spPr bwMode="auto">
            <a:xfrm>
              <a:off x="4757" y="1644"/>
              <a:ext cx="26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R</a:t>
              </a:r>
            </a:p>
          </p:txBody>
        </p:sp>
        <p:sp>
          <p:nvSpPr>
            <p:cNvPr id="23" name="Rectangle 85">
              <a:extLst>
                <a:ext uri="{FF2B5EF4-FFF2-40B4-BE49-F238E27FC236}">
                  <a16:creationId xmlns:a16="http://schemas.microsoft.com/office/drawing/2014/main" id="{F269F14A-340D-4A14-BD2F-7BE46CB6ED37}"/>
                </a:ext>
              </a:extLst>
            </p:cNvPr>
            <p:cNvSpPr>
              <a:spLocks noChangeArrowheads="1"/>
            </p:cNvSpPr>
            <p:nvPr/>
          </p:nvSpPr>
          <p:spPr bwMode="auto">
            <a:xfrm>
              <a:off x="4560" y="2589"/>
              <a:ext cx="26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B</a:t>
              </a:r>
            </a:p>
          </p:txBody>
        </p:sp>
        <p:sp>
          <p:nvSpPr>
            <p:cNvPr id="24" name="Rectangle 86">
              <a:extLst>
                <a:ext uri="{FF2B5EF4-FFF2-40B4-BE49-F238E27FC236}">
                  <a16:creationId xmlns:a16="http://schemas.microsoft.com/office/drawing/2014/main" id="{62B76E84-947F-4C69-A4CC-EC03B0A01991}"/>
                </a:ext>
              </a:extLst>
            </p:cNvPr>
            <p:cNvSpPr>
              <a:spLocks noChangeArrowheads="1"/>
            </p:cNvSpPr>
            <p:nvPr/>
          </p:nvSpPr>
          <p:spPr bwMode="auto">
            <a:xfrm>
              <a:off x="5307" y="1889"/>
              <a:ext cx="27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A</a:t>
              </a:r>
            </a:p>
          </p:txBody>
        </p:sp>
        <p:sp>
          <p:nvSpPr>
            <p:cNvPr id="25" name="Line 87">
              <a:extLst>
                <a:ext uri="{FF2B5EF4-FFF2-40B4-BE49-F238E27FC236}">
                  <a16:creationId xmlns:a16="http://schemas.microsoft.com/office/drawing/2014/main" id="{38F3D5B0-8D43-408E-90BF-F6F7E9BC97FD}"/>
                </a:ext>
              </a:extLst>
            </p:cNvPr>
            <p:cNvSpPr>
              <a:spLocks noChangeShapeType="1"/>
            </p:cNvSpPr>
            <p:nvPr/>
          </p:nvSpPr>
          <p:spPr bwMode="auto">
            <a:xfrm>
              <a:off x="4686" y="2043"/>
              <a:ext cx="448" cy="5"/>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6" name="Freeform 88">
              <a:extLst>
                <a:ext uri="{FF2B5EF4-FFF2-40B4-BE49-F238E27FC236}">
                  <a16:creationId xmlns:a16="http://schemas.microsoft.com/office/drawing/2014/main" id="{CF47BE9D-9BE6-4EC1-B71D-DAF4BBFB41D5}"/>
                </a:ext>
              </a:extLst>
            </p:cNvPr>
            <p:cNvSpPr>
              <a:spLocks/>
            </p:cNvSpPr>
            <p:nvPr/>
          </p:nvSpPr>
          <p:spPr bwMode="auto">
            <a:xfrm>
              <a:off x="4702" y="2046"/>
              <a:ext cx="399" cy="330"/>
            </a:xfrm>
            <a:custGeom>
              <a:avLst/>
              <a:gdLst>
                <a:gd name="T0" fmla="*/ 0 w 399"/>
                <a:gd name="T1" fmla="*/ 0 h 312"/>
                <a:gd name="T2" fmla="*/ 399 w 399"/>
                <a:gd name="T3" fmla="*/ 312 h 312"/>
                <a:gd name="T4" fmla="*/ 0 60000 65536"/>
                <a:gd name="T5" fmla="*/ 0 60000 65536"/>
                <a:gd name="T6" fmla="*/ 0 w 399"/>
                <a:gd name="T7" fmla="*/ 0 h 312"/>
                <a:gd name="T8" fmla="*/ 399 w 399"/>
                <a:gd name="T9" fmla="*/ 312 h 312"/>
              </a:gdLst>
              <a:ahLst/>
              <a:cxnLst>
                <a:cxn ang="T4">
                  <a:pos x="T0" y="T1"/>
                </a:cxn>
                <a:cxn ang="T5">
                  <a:pos x="T2" y="T3"/>
                </a:cxn>
              </a:cxnLst>
              <a:rect l="T6" t="T7" r="T8" b="T9"/>
              <a:pathLst>
                <a:path w="399" h="312">
                  <a:moveTo>
                    <a:pt x="0" y="0"/>
                  </a:moveTo>
                  <a:lnTo>
                    <a:pt x="399" y="312"/>
                  </a:lnTo>
                </a:path>
              </a:pathLst>
            </a:custGeom>
            <a:noFill/>
            <a:ln w="412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7" name="Rectangle 89">
              <a:extLst>
                <a:ext uri="{FF2B5EF4-FFF2-40B4-BE49-F238E27FC236}">
                  <a16:creationId xmlns:a16="http://schemas.microsoft.com/office/drawing/2014/main" id="{BB0F4477-9DD1-4994-8C40-7E6D55EE5ED8}"/>
                </a:ext>
              </a:extLst>
            </p:cNvPr>
            <p:cNvSpPr>
              <a:spLocks noChangeArrowheads="1"/>
            </p:cNvSpPr>
            <p:nvPr/>
          </p:nvSpPr>
          <p:spPr bwMode="auto">
            <a:xfrm>
              <a:off x="4898" y="2017"/>
              <a:ext cx="3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a:t>
              </a:r>
              <a:endPar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8" name="Line 90">
              <a:extLst>
                <a:ext uri="{FF2B5EF4-FFF2-40B4-BE49-F238E27FC236}">
                  <a16:creationId xmlns:a16="http://schemas.microsoft.com/office/drawing/2014/main" id="{EEEAA22C-BDCC-4FCC-801A-549B61A1E164}"/>
                </a:ext>
              </a:extLst>
            </p:cNvPr>
            <p:cNvSpPr>
              <a:spLocks noChangeShapeType="1"/>
            </p:cNvSpPr>
            <p:nvPr/>
          </p:nvSpPr>
          <p:spPr bwMode="auto">
            <a:xfrm>
              <a:off x="4687" y="2588"/>
              <a:ext cx="0" cy="51"/>
            </a:xfrm>
            <a:prstGeom prst="line">
              <a:avLst/>
            </a:prstGeom>
            <a:noFill/>
            <a:ln w="41275">
              <a:solidFill>
                <a:srgbClr val="FF00FF"/>
              </a:solidFill>
              <a:round/>
              <a:headEnd/>
              <a:tailEnd/>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9" name="Rectangle 91">
              <a:extLst>
                <a:ext uri="{FF2B5EF4-FFF2-40B4-BE49-F238E27FC236}">
                  <a16:creationId xmlns:a16="http://schemas.microsoft.com/office/drawing/2014/main" id="{17AC1B6D-EA96-4E44-83CF-47559667DA63}"/>
                </a:ext>
              </a:extLst>
            </p:cNvPr>
            <p:cNvSpPr>
              <a:spLocks noChangeArrowheads="1"/>
            </p:cNvSpPr>
            <p:nvPr/>
          </p:nvSpPr>
          <p:spPr bwMode="auto">
            <a:xfrm>
              <a:off x="4456" y="1872"/>
              <a:ext cx="2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O</a:t>
              </a:r>
            </a:p>
          </p:txBody>
        </p:sp>
      </p:grpSp>
      <p:grpSp>
        <p:nvGrpSpPr>
          <p:cNvPr id="30" name="Group 92">
            <a:extLst>
              <a:ext uri="{FF2B5EF4-FFF2-40B4-BE49-F238E27FC236}">
                <a16:creationId xmlns:a16="http://schemas.microsoft.com/office/drawing/2014/main" id="{B65BEE4B-4FFB-48BF-9B4B-E1C5B5F9DD4B}"/>
              </a:ext>
            </a:extLst>
          </p:cNvPr>
          <p:cNvGrpSpPr>
            <a:grpSpLocks/>
          </p:cNvGrpSpPr>
          <p:nvPr/>
        </p:nvGrpSpPr>
        <p:grpSpPr bwMode="auto">
          <a:xfrm>
            <a:off x="6856429" y="4038213"/>
            <a:ext cx="1625601" cy="1439864"/>
            <a:chOff x="2415" y="2460"/>
            <a:chExt cx="1024" cy="907"/>
          </a:xfrm>
        </p:grpSpPr>
        <p:sp>
          <p:nvSpPr>
            <p:cNvPr id="31" name="Oval 93">
              <a:extLst>
                <a:ext uri="{FF2B5EF4-FFF2-40B4-BE49-F238E27FC236}">
                  <a16:creationId xmlns:a16="http://schemas.microsoft.com/office/drawing/2014/main" id="{7F541FC4-E953-4E0C-93C3-A475EEEBFAA6}"/>
                </a:ext>
              </a:extLst>
            </p:cNvPr>
            <p:cNvSpPr>
              <a:spLocks noChangeArrowheads="1"/>
            </p:cNvSpPr>
            <p:nvPr/>
          </p:nvSpPr>
          <p:spPr bwMode="auto">
            <a:xfrm>
              <a:off x="2880" y="2688"/>
              <a:ext cx="204" cy="204"/>
            </a:xfrm>
            <a:prstGeom prst="ellipse">
              <a:avLst/>
            </a:prstGeom>
            <a:solidFill>
              <a:srgbClr val="0000FF"/>
            </a:solidFill>
            <a:ln w="9525">
              <a:solidFill>
                <a:schemeClr val="tx1"/>
              </a:solidFill>
              <a:round/>
              <a:headEnd/>
              <a:tailEnd/>
            </a:ln>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2" name="Line 94">
              <a:extLst>
                <a:ext uri="{FF2B5EF4-FFF2-40B4-BE49-F238E27FC236}">
                  <a16:creationId xmlns:a16="http://schemas.microsoft.com/office/drawing/2014/main" id="{9804FB86-1FB3-4676-823B-AFA8FF126AA0}"/>
                </a:ext>
              </a:extLst>
            </p:cNvPr>
            <p:cNvSpPr>
              <a:spLocks noChangeShapeType="1"/>
            </p:cNvSpPr>
            <p:nvPr/>
          </p:nvSpPr>
          <p:spPr bwMode="auto">
            <a:xfrm>
              <a:off x="2976" y="2784"/>
              <a:ext cx="0" cy="528"/>
            </a:xfrm>
            <a:prstGeom prst="line">
              <a:avLst/>
            </a:prstGeom>
            <a:noFill/>
            <a:ln w="41275">
              <a:solidFill>
                <a:srgbClr val="9900CC"/>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3" name="Line 95">
              <a:extLst>
                <a:ext uri="{FF2B5EF4-FFF2-40B4-BE49-F238E27FC236}">
                  <a16:creationId xmlns:a16="http://schemas.microsoft.com/office/drawing/2014/main" id="{EAB61992-67A3-49F9-A187-5AA4F7F6A307}"/>
                </a:ext>
              </a:extLst>
            </p:cNvPr>
            <p:cNvSpPr>
              <a:spLocks noChangeShapeType="1"/>
            </p:cNvSpPr>
            <p:nvPr/>
          </p:nvSpPr>
          <p:spPr bwMode="auto">
            <a:xfrm flipH="1" flipV="1">
              <a:off x="2656" y="2529"/>
              <a:ext cx="320" cy="255"/>
            </a:xfrm>
            <a:prstGeom prst="line">
              <a:avLst/>
            </a:prstGeom>
            <a:noFill/>
            <a:ln w="412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sz="2800" dirty="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34" name="Object 1030">
              <a:extLst>
                <a:ext uri="{FF2B5EF4-FFF2-40B4-BE49-F238E27FC236}">
                  <a16:creationId xmlns:a16="http://schemas.microsoft.com/office/drawing/2014/main" id="{5B925814-70FB-4B3D-9A9C-CA6DCA219971}"/>
                </a:ext>
              </a:extLst>
            </p:cNvPr>
            <p:cNvGraphicFramePr>
              <a:graphicFrameLocks noChangeAspect="1"/>
            </p:cNvGraphicFramePr>
            <p:nvPr>
              <p:extLst>
                <p:ext uri="{D42A27DB-BD31-4B8C-83A1-F6EECF244321}">
                  <p14:modId xmlns:p14="http://schemas.microsoft.com/office/powerpoint/2010/main" val="1657356219"/>
                </p:ext>
              </p:extLst>
            </p:nvPr>
          </p:nvGraphicFramePr>
          <p:xfrm>
            <a:off x="3084" y="3083"/>
            <a:ext cx="355" cy="284"/>
          </p:xfrm>
          <a:graphic>
            <a:graphicData uri="http://schemas.openxmlformats.org/presentationml/2006/ole">
              <mc:AlternateContent xmlns:mc="http://schemas.openxmlformats.org/markup-compatibility/2006">
                <mc:Choice xmlns:v="urn:schemas-microsoft-com:vml" Requires="v">
                  <p:oleObj spid="_x0000_s11735" name="Equation" r:id="rId9" imgW="253800" imgH="203040" progId="Equation.DSMT4">
                    <p:embed/>
                  </p:oleObj>
                </mc:Choice>
                <mc:Fallback>
                  <p:oleObj name="Equation" r:id="rId9" imgW="253800" imgH="203040" progId="Equation.DSMT4">
                    <p:embed/>
                    <p:pic>
                      <p:nvPicPr>
                        <p:cNvPr id="10248" name="Object 1030"/>
                        <p:cNvPicPr>
                          <a:picLocks noChangeAspect="1" noChangeArrowheads="1"/>
                        </p:cNvPicPr>
                        <p:nvPr/>
                      </p:nvPicPr>
                      <p:blipFill>
                        <a:blip r:embed="rId10"/>
                        <a:srcRect/>
                        <a:stretch>
                          <a:fillRect/>
                        </a:stretch>
                      </p:blipFill>
                      <p:spPr bwMode="auto">
                        <a:xfrm>
                          <a:off x="3084" y="3083"/>
                          <a:ext cx="355" cy="284"/>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1031">
              <a:extLst>
                <a:ext uri="{FF2B5EF4-FFF2-40B4-BE49-F238E27FC236}">
                  <a16:creationId xmlns:a16="http://schemas.microsoft.com/office/drawing/2014/main" id="{F287F17F-D7F2-4858-BD76-0F5F2141F76B}"/>
                </a:ext>
              </a:extLst>
            </p:cNvPr>
            <p:cNvGraphicFramePr>
              <a:graphicFrameLocks noChangeAspect="1"/>
            </p:cNvGraphicFramePr>
            <p:nvPr>
              <p:extLst>
                <p:ext uri="{D42A27DB-BD31-4B8C-83A1-F6EECF244321}">
                  <p14:modId xmlns:p14="http://schemas.microsoft.com/office/powerpoint/2010/main" val="2829776149"/>
                </p:ext>
              </p:extLst>
            </p:nvPr>
          </p:nvGraphicFramePr>
          <p:xfrm>
            <a:off x="2415" y="2460"/>
            <a:ext cx="266" cy="266"/>
          </p:xfrm>
          <a:graphic>
            <a:graphicData uri="http://schemas.openxmlformats.org/presentationml/2006/ole">
              <mc:AlternateContent xmlns:mc="http://schemas.openxmlformats.org/markup-compatibility/2006">
                <mc:Choice xmlns:v="urn:schemas-microsoft-com:vml" Requires="v">
                  <p:oleObj spid="_x0000_s11736" name="Equation" r:id="rId11" imgW="190440" imgH="190440" progId="Equation.DSMT4">
                    <p:embed/>
                  </p:oleObj>
                </mc:Choice>
                <mc:Fallback>
                  <p:oleObj name="Equation" r:id="rId11" imgW="190440" imgH="190440" progId="Equation.DSMT4">
                    <p:embed/>
                    <p:pic>
                      <p:nvPicPr>
                        <p:cNvPr id="10249" name="Object 1031"/>
                        <p:cNvPicPr>
                          <a:picLocks noChangeAspect="1" noChangeArrowheads="1"/>
                        </p:cNvPicPr>
                        <p:nvPr/>
                      </p:nvPicPr>
                      <p:blipFill>
                        <a:blip r:embed="rId12"/>
                        <a:srcRect/>
                        <a:stretch>
                          <a:fillRect/>
                        </a:stretch>
                      </p:blipFill>
                      <p:spPr bwMode="auto">
                        <a:xfrm>
                          <a:off x="2415" y="2460"/>
                          <a:ext cx="266" cy="266"/>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9" name="Object 1026">
            <a:extLst>
              <a:ext uri="{FF2B5EF4-FFF2-40B4-BE49-F238E27FC236}">
                <a16:creationId xmlns:a16="http://schemas.microsoft.com/office/drawing/2014/main" id="{79EF170C-03D9-4A85-90F2-2FA75DA4C36E}"/>
              </a:ext>
            </a:extLst>
          </p:cNvPr>
          <p:cNvGraphicFramePr>
            <a:graphicFrameLocks noChangeAspect="1"/>
          </p:cNvGraphicFramePr>
          <p:nvPr>
            <p:extLst>
              <p:ext uri="{D42A27DB-BD31-4B8C-83A1-F6EECF244321}">
                <p14:modId xmlns:p14="http://schemas.microsoft.com/office/powerpoint/2010/main" val="966655370"/>
              </p:ext>
            </p:extLst>
          </p:nvPr>
        </p:nvGraphicFramePr>
        <p:xfrm>
          <a:off x="463165" y="5799336"/>
          <a:ext cx="1803794" cy="450749"/>
        </p:xfrm>
        <a:graphic>
          <a:graphicData uri="http://schemas.openxmlformats.org/presentationml/2006/ole">
            <mc:AlternateContent xmlns:mc="http://schemas.openxmlformats.org/markup-compatibility/2006">
              <mc:Choice xmlns:v="urn:schemas-microsoft-com:vml" Requires="v">
                <p:oleObj spid="_x0000_s11737" name="Equation" r:id="rId13" imgW="812520" imgH="203040" progId="Equation.DSMT4">
                  <p:embed/>
                </p:oleObj>
              </mc:Choice>
              <mc:Fallback>
                <p:oleObj name="Equation" r:id="rId13" imgW="812520" imgH="203040" progId="Equation.DSMT4">
                  <p:embed/>
                  <p:pic>
                    <p:nvPicPr>
                      <p:cNvPr id="4" name="Object 1026">
                        <a:extLst>
                          <a:ext uri="{FF2B5EF4-FFF2-40B4-BE49-F238E27FC236}">
                            <a16:creationId xmlns:a16="http://schemas.microsoft.com/office/drawing/2014/main" id="{FFBEE1AC-A815-4919-AEC2-11E9EB5E3757}"/>
                          </a:ext>
                        </a:extLst>
                      </p:cNvPr>
                      <p:cNvPicPr>
                        <a:picLocks noChangeAspect="1" noChangeArrowheads="1"/>
                      </p:cNvPicPr>
                      <p:nvPr/>
                    </p:nvPicPr>
                    <p:blipFill>
                      <a:blip r:embed="rId14"/>
                      <a:srcRect/>
                      <a:stretch>
                        <a:fillRect/>
                      </a:stretch>
                    </p:blipFill>
                    <p:spPr bwMode="auto">
                      <a:xfrm>
                        <a:off x="463165" y="5799336"/>
                        <a:ext cx="1803794" cy="450749"/>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1028">
            <a:extLst>
              <a:ext uri="{FF2B5EF4-FFF2-40B4-BE49-F238E27FC236}">
                <a16:creationId xmlns:a16="http://schemas.microsoft.com/office/drawing/2014/main" id="{2DF9F7C3-AB5A-485C-8DCE-12966A9CCEF0}"/>
              </a:ext>
            </a:extLst>
          </p:cNvPr>
          <p:cNvGraphicFramePr>
            <a:graphicFrameLocks noChangeAspect="1"/>
          </p:cNvGraphicFramePr>
          <p:nvPr>
            <p:extLst>
              <p:ext uri="{D42A27DB-BD31-4B8C-83A1-F6EECF244321}">
                <p14:modId xmlns:p14="http://schemas.microsoft.com/office/powerpoint/2010/main" val="2347063913"/>
              </p:ext>
            </p:extLst>
          </p:nvPr>
        </p:nvGraphicFramePr>
        <p:xfrm>
          <a:off x="2675375" y="5782396"/>
          <a:ext cx="3468687" cy="508000"/>
        </p:xfrm>
        <a:graphic>
          <a:graphicData uri="http://schemas.openxmlformats.org/presentationml/2006/ole">
            <mc:AlternateContent xmlns:mc="http://schemas.openxmlformats.org/markup-compatibility/2006">
              <mc:Choice xmlns:v="urn:schemas-microsoft-com:vml" Requires="v">
                <p:oleObj spid="_x0000_s11738" name="Equation" r:id="rId15" imgW="1562040" imgH="228600" progId="Equation.DSMT4">
                  <p:embed/>
                </p:oleObj>
              </mc:Choice>
              <mc:Fallback>
                <p:oleObj name="Equation" r:id="rId15" imgW="1562040" imgH="228600" progId="Equation.DSMT4">
                  <p:embed/>
                  <p:pic>
                    <p:nvPicPr>
                      <p:cNvPr id="6" name="Object 1028">
                        <a:extLst>
                          <a:ext uri="{FF2B5EF4-FFF2-40B4-BE49-F238E27FC236}">
                            <a16:creationId xmlns:a16="http://schemas.microsoft.com/office/drawing/2014/main" id="{4C44CFA2-E394-4A53-88FC-0999031C056A}"/>
                          </a:ext>
                        </a:extLst>
                      </p:cNvPr>
                      <p:cNvPicPr>
                        <a:picLocks noChangeAspect="1" noChangeArrowheads="1"/>
                      </p:cNvPicPr>
                      <p:nvPr/>
                    </p:nvPicPr>
                    <p:blipFill>
                      <a:blip r:embed="rId16"/>
                      <a:srcRect/>
                      <a:stretch>
                        <a:fillRect/>
                      </a:stretch>
                    </p:blipFill>
                    <p:spPr bwMode="auto">
                      <a:xfrm>
                        <a:off x="2675375" y="5782396"/>
                        <a:ext cx="3468687" cy="508000"/>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5672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1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881375-DCB6-4AE9-B331-1DB01233648F}"/>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7143A87E-D41B-406A-A913-76C8F5D8894A}"/>
              </a:ext>
            </a:extLst>
          </p:cNvPr>
          <p:cNvSpPr>
            <a:spLocks noGrp="1"/>
          </p:cNvSpPr>
          <p:nvPr>
            <p:ph type="sldNum" sz="quarter" idx="12"/>
          </p:nvPr>
        </p:nvSpPr>
        <p:spPr/>
        <p:txBody>
          <a:bodyPr/>
          <a:lstStyle/>
          <a:p>
            <a:fld id="{0E81DA72-FED3-491C-8B54-9DCADA948234}" type="slidenum">
              <a:rPr lang="zh-CN" altLang="en-US" smtClean="0"/>
              <a:t>15</a:t>
            </a:fld>
            <a:endParaRPr lang="zh-CN" altLang="en-US"/>
          </a:p>
        </p:txBody>
      </p:sp>
      <p:graphicFrame>
        <p:nvGraphicFramePr>
          <p:cNvPr id="8" name="Object 1028">
            <a:extLst>
              <a:ext uri="{FF2B5EF4-FFF2-40B4-BE49-F238E27FC236}">
                <a16:creationId xmlns:a16="http://schemas.microsoft.com/office/drawing/2014/main" id="{CC50E41F-02A6-4837-AFAB-F105B1B3A33D}"/>
              </a:ext>
            </a:extLst>
          </p:cNvPr>
          <p:cNvGraphicFramePr>
            <a:graphicFrameLocks noChangeAspect="1"/>
          </p:cNvGraphicFramePr>
          <p:nvPr>
            <p:extLst>
              <p:ext uri="{D42A27DB-BD31-4B8C-83A1-F6EECF244321}">
                <p14:modId xmlns:p14="http://schemas.microsoft.com/office/powerpoint/2010/main" val="507294073"/>
              </p:ext>
            </p:extLst>
          </p:nvPr>
        </p:nvGraphicFramePr>
        <p:xfrm>
          <a:off x="1462437" y="465682"/>
          <a:ext cx="5302250" cy="874713"/>
        </p:xfrm>
        <a:graphic>
          <a:graphicData uri="http://schemas.openxmlformats.org/presentationml/2006/ole">
            <mc:AlternateContent xmlns:mc="http://schemas.openxmlformats.org/markup-compatibility/2006">
              <mc:Choice xmlns:v="urn:schemas-microsoft-com:vml" Requires="v">
                <p:oleObj spid="_x0000_s12823" name="Equation" r:id="rId3" imgW="2387520" imgH="393480" progId="Equation.DSMT4">
                  <p:embed/>
                </p:oleObj>
              </mc:Choice>
              <mc:Fallback>
                <p:oleObj name="Equation" r:id="rId3" imgW="2387520" imgH="393480" progId="Equation.DSMT4">
                  <p:embed/>
                  <p:pic>
                    <p:nvPicPr>
                      <p:cNvPr id="6" name="Object 1028">
                        <a:extLst>
                          <a:ext uri="{FF2B5EF4-FFF2-40B4-BE49-F238E27FC236}">
                            <a16:creationId xmlns:a16="http://schemas.microsoft.com/office/drawing/2014/main" id="{4C44CFA2-E394-4A53-88FC-0999031C056A}"/>
                          </a:ext>
                        </a:extLst>
                      </p:cNvPr>
                      <p:cNvPicPr>
                        <a:picLocks noChangeAspect="1" noChangeArrowheads="1"/>
                      </p:cNvPicPr>
                      <p:nvPr/>
                    </p:nvPicPr>
                    <p:blipFill>
                      <a:blip r:embed="rId4"/>
                      <a:srcRect/>
                      <a:stretch>
                        <a:fillRect/>
                      </a:stretch>
                    </p:blipFill>
                    <p:spPr bwMode="auto">
                      <a:xfrm>
                        <a:off x="1462437" y="465682"/>
                        <a:ext cx="5302250" cy="874713"/>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028">
            <a:extLst>
              <a:ext uri="{FF2B5EF4-FFF2-40B4-BE49-F238E27FC236}">
                <a16:creationId xmlns:a16="http://schemas.microsoft.com/office/drawing/2014/main" id="{5F2469DB-FEFD-4FCF-A171-5C847DCD6224}"/>
              </a:ext>
            </a:extLst>
          </p:cNvPr>
          <p:cNvGraphicFramePr>
            <a:graphicFrameLocks noChangeAspect="1"/>
          </p:cNvGraphicFramePr>
          <p:nvPr>
            <p:extLst>
              <p:ext uri="{D42A27DB-BD31-4B8C-83A1-F6EECF244321}">
                <p14:modId xmlns:p14="http://schemas.microsoft.com/office/powerpoint/2010/main" val="1470237752"/>
              </p:ext>
            </p:extLst>
          </p:nvPr>
        </p:nvGraphicFramePr>
        <p:xfrm>
          <a:off x="2538411" y="1601239"/>
          <a:ext cx="2962275" cy="450850"/>
        </p:xfrm>
        <a:graphic>
          <a:graphicData uri="http://schemas.openxmlformats.org/presentationml/2006/ole">
            <mc:AlternateContent xmlns:mc="http://schemas.openxmlformats.org/markup-compatibility/2006">
              <mc:Choice xmlns:v="urn:schemas-microsoft-com:vml" Requires="v">
                <p:oleObj spid="_x0000_s12824" name="Equation" r:id="rId5" imgW="1333440" imgH="203040" progId="Equation.DSMT4">
                  <p:embed/>
                </p:oleObj>
              </mc:Choice>
              <mc:Fallback>
                <p:oleObj name="Equation" r:id="rId5" imgW="1333440" imgH="203040" progId="Equation.DSMT4">
                  <p:embed/>
                  <p:pic>
                    <p:nvPicPr>
                      <p:cNvPr id="8" name="Object 1028">
                        <a:extLst>
                          <a:ext uri="{FF2B5EF4-FFF2-40B4-BE49-F238E27FC236}">
                            <a16:creationId xmlns:a16="http://schemas.microsoft.com/office/drawing/2014/main" id="{CC50E41F-02A6-4837-AFAB-F105B1B3A33D}"/>
                          </a:ext>
                        </a:extLst>
                      </p:cNvPr>
                      <p:cNvPicPr>
                        <a:picLocks noChangeAspect="1" noChangeArrowheads="1"/>
                      </p:cNvPicPr>
                      <p:nvPr/>
                    </p:nvPicPr>
                    <p:blipFill>
                      <a:blip r:embed="rId6"/>
                      <a:srcRect/>
                      <a:stretch>
                        <a:fillRect/>
                      </a:stretch>
                    </p:blipFill>
                    <p:spPr bwMode="auto">
                      <a:xfrm>
                        <a:off x="2538411" y="1601239"/>
                        <a:ext cx="2962275" cy="450850"/>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028">
            <a:extLst>
              <a:ext uri="{FF2B5EF4-FFF2-40B4-BE49-F238E27FC236}">
                <a16:creationId xmlns:a16="http://schemas.microsoft.com/office/drawing/2014/main" id="{0DED7176-E330-4B83-A67C-4340FD77BD06}"/>
              </a:ext>
            </a:extLst>
          </p:cNvPr>
          <p:cNvGraphicFramePr>
            <a:graphicFrameLocks noChangeAspect="1"/>
          </p:cNvGraphicFramePr>
          <p:nvPr>
            <p:extLst>
              <p:ext uri="{D42A27DB-BD31-4B8C-83A1-F6EECF244321}">
                <p14:modId xmlns:p14="http://schemas.microsoft.com/office/powerpoint/2010/main" val="4017833464"/>
              </p:ext>
            </p:extLst>
          </p:nvPr>
        </p:nvGraphicFramePr>
        <p:xfrm>
          <a:off x="2138141" y="2292069"/>
          <a:ext cx="3667125" cy="731837"/>
        </p:xfrm>
        <a:graphic>
          <a:graphicData uri="http://schemas.openxmlformats.org/presentationml/2006/ole">
            <mc:AlternateContent xmlns:mc="http://schemas.openxmlformats.org/markup-compatibility/2006">
              <mc:Choice xmlns:v="urn:schemas-microsoft-com:vml" Requires="v">
                <p:oleObj spid="_x0000_s12825" name="Equation" r:id="rId7" imgW="1650960" imgH="330120" progId="Equation.DSMT4">
                  <p:embed/>
                </p:oleObj>
              </mc:Choice>
              <mc:Fallback>
                <p:oleObj name="Equation" r:id="rId7" imgW="1650960" imgH="330120" progId="Equation.DSMT4">
                  <p:embed/>
                  <p:pic>
                    <p:nvPicPr>
                      <p:cNvPr id="9" name="Object 1028">
                        <a:extLst>
                          <a:ext uri="{FF2B5EF4-FFF2-40B4-BE49-F238E27FC236}">
                            <a16:creationId xmlns:a16="http://schemas.microsoft.com/office/drawing/2014/main" id="{5F2469DB-FEFD-4FCF-A171-5C847DCD6224}"/>
                          </a:ext>
                        </a:extLst>
                      </p:cNvPr>
                      <p:cNvPicPr>
                        <a:picLocks noChangeAspect="1" noChangeArrowheads="1"/>
                      </p:cNvPicPr>
                      <p:nvPr/>
                    </p:nvPicPr>
                    <p:blipFill>
                      <a:blip r:embed="rId8"/>
                      <a:srcRect/>
                      <a:stretch>
                        <a:fillRect/>
                      </a:stretch>
                    </p:blipFill>
                    <p:spPr bwMode="auto">
                      <a:xfrm>
                        <a:off x="2138141" y="2292069"/>
                        <a:ext cx="3667125" cy="731837"/>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028">
            <a:extLst>
              <a:ext uri="{FF2B5EF4-FFF2-40B4-BE49-F238E27FC236}">
                <a16:creationId xmlns:a16="http://schemas.microsoft.com/office/drawing/2014/main" id="{87A71EC4-A3D5-4111-A3CD-52A276C8DC06}"/>
              </a:ext>
            </a:extLst>
          </p:cNvPr>
          <p:cNvGraphicFramePr>
            <a:graphicFrameLocks noChangeAspect="1"/>
          </p:cNvGraphicFramePr>
          <p:nvPr>
            <p:extLst>
              <p:ext uri="{D42A27DB-BD31-4B8C-83A1-F6EECF244321}">
                <p14:modId xmlns:p14="http://schemas.microsoft.com/office/powerpoint/2010/main" val="2706907262"/>
              </p:ext>
            </p:extLst>
          </p:nvPr>
        </p:nvGraphicFramePr>
        <p:xfrm>
          <a:off x="2825971" y="3142207"/>
          <a:ext cx="2482850" cy="874713"/>
        </p:xfrm>
        <a:graphic>
          <a:graphicData uri="http://schemas.openxmlformats.org/presentationml/2006/ole">
            <mc:AlternateContent xmlns:mc="http://schemas.openxmlformats.org/markup-compatibility/2006">
              <mc:Choice xmlns:v="urn:schemas-microsoft-com:vml" Requires="v">
                <p:oleObj spid="_x0000_s12826" name="Equation" r:id="rId9" imgW="1117440" imgH="393480" progId="Equation.DSMT4">
                  <p:embed/>
                </p:oleObj>
              </mc:Choice>
              <mc:Fallback>
                <p:oleObj name="Equation" r:id="rId9" imgW="1117440" imgH="393480" progId="Equation.DSMT4">
                  <p:embed/>
                  <p:pic>
                    <p:nvPicPr>
                      <p:cNvPr id="9" name="Object 1028">
                        <a:extLst>
                          <a:ext uri="{FF2B5EF4-FFF2-40B4-BE49-F238E27FC236}">
                            <a16:creationId xmlns:a16="http://schemas.microsoft.com/office/drawing/2014/main" id="{5F2469DB-FEFD-4FCF-A171-5C847DCD6224}"/>
                          </a:ext>
                        </a:extLst>
                      </p:cNvPr>
                      <p:cNvPicPr>
                        <a:picLocks noChangeAspect="1" noChangeArrowheads="1"/>
                      </p:cNvPicPr>
                      <p:nvPr/>
                    </p:nvPicPr>
                    <p:blipFill>
                      <a:blip r:embed="rId10"/>
                      <a:srcRect/>
                      <a:stretch>
                        <a:fillRect/>
                      </a:stretch>
                    </p:blipFill>
                    <p:spPr bwMode="auto">
                      <a:xfrm>
                        <a:off x="2825971" y="3142207"/>
                        <a:ext cx="2482850" cy="874713"/>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028">
            <a:extLst>
              <a:ext uri="{FF2B5EF4-FFF2-40B4-BE49-F238E27FC236}">
                <a16:creationId xmlns:a16="http://schemas.microsoft.com/office/drawing/2014/main" id="{8DCE05AC-DAC5-4746-B939-01B87376A659}"/>
              </a:ext>
            </a:extLst>
          </p:cNvPr>
          <p:cNvGraphicFramePr>
            <a:graphicFrameLocks noChangeAspect="1"/>
          </p:cNvGraphicFramePr>
          <p:nvPr>
            <p:extLst>
              <p:ext uri="{D42A27DB-BD31-4B8C-83A1-F6EECF244321}">
                <p14:modId xmlns:p14="http://schemas.microsoft.com/office/powerpoint/2010/main" val="1738570927"/>
              </p:ext>
            </p:extLst>
          </p:nvPr>
        </p:nvGraphicFramePr>
        <p:xfrm>
          <a:off x="1367630" y="4171162"/>
          <a:ext cx="2341562" cy="989012"/>
        </p:xfrm>
        <a:graphic>
          <a:graphicData uri="http://schemas.openxmlformats.org/presentationml/2006/ole">
            <mc:AlternateContent xmlns:mc="http://schemas.openxmlformats.org/markup-compatibility/2006">
              <mc:Choice xmlns:v="urn:schemas-microsoft-com:vml" Requires="v">
                <p:oleObj spid="_x0000_s12827" name="Equation" r:id="rId11" imgW="1054080" imgH="444240" progId="Equation.DSMT4">
                  <p:embed/>
                </p:oleObj>
              </mc:Choice>
              <mc:Fallback>
                <p:oleObj name="Equation" r:id="rId11" imgW="1054080" imgH="444240" progId="Equation.DSMT4">
                  <p:embed/>
                  <p:pic>
                    <p:nvPicPr>
                      <p:cNvPr id="12" name="Object 1028">
                        <a:extLst>
                          <a:ext uri="{FF2B5EF4-FFF2-40B4-BE49-F238E27FC236}">
                            <a16:creationId xmlns:a16="http://schemas.microsoft.com/office/drawing/2014/main" id="{87A71EC4-A3D5-4111-A3CD-52A276C8DC06}"/>
                          </a:ext>
                        </a:extLst>
                      </p:cNvPr>
                      <p:cNvPicPr>
                        <a:picLocks noChangeAspect="1" noChangeArrowheads="1"/>
                      </p:cNvPicPr>
                      <p:nvPr/>
                    </p:nvPicPr>
                    <p:blipFill>
                      <a:blip r:embed="rId12"/>
                      <a:srcRect/>
                      <a:stretch>
                        <a:fillRect/>
                      </a:stretch>
                    </p:blipFill>
                    <p:spPr bwMode="auto">
                      <a:xfrm>
                        <a:off x="1367630" y="4171162"/>
                        <a:ext cx="2341562" cy="989012"/>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028">
            <a:extLst>
              <a:ext uri="{FF2B5EF4-FFF2-40B4-BE49-F238E27FC236}">
                <a16:creationId xmlns:a16="http://schemas.microsoft.com/office/drawing/2014/main" id="{CF14AE6C-76CB-4465-B7BC-57B92F94F74A}"/>
              </a:ext>
            </a:extLst>
          </p:cNvPr>
          <p:cNvGraphicFramePr>
            <a:graphicFrameLocks noChangeAspect="1"/>
          </p:cNvGraphicFramePr>
          <p:nvPr>
            <p:extLst>
              <p:ext uri="{D42A27DB-BD31-4B8C-83A1-F6EECF244321}">
                <p14:modId xmlns:p14="http://schemas.microsoft.com/office/powerpoint/2010/main" val="2932180270"/>
              </p:ext>
            </p:extLst>
          </p:nvPr>
        </p:nvGraphicFramePr>
        <p:xfrm>
          <a:off x="4308475" y="4280675"/>
          <a:ext cx="2679700" cy="762000"/>
        </p:xfrm>
        <a:graphic>
          <a:graphicData uri="http://schemas.openxmlformats.org/presentationml/2006/ole">
            <mc:AlternateContent xmlns:mc="http://schemas.openxmlformats.org/markup-compatibility/2006">
              <mc:Choice xmlns:v="urn:schemas-microsoft-com:vml" Requires="v">
                <p:oleObj spid="_x0000_s12828" name="Equation" r:id="rId13" imgW="1206360" imgH="342720" progId="Equation.DSMT4">
                  <p:embed/>
                </p:oleObj>
              </mc:Choice>
              <mc:Fallback>
                <p:oleObj name="Equation" r:id="rId13" imgW="1206360" imgH="342720" progId="Equation.DSMT4">
                  <p:embed/>
                  <p:pic>
                    <p:nvPicPr>
                      <p:cNvPr id="13" name="Object 1028">
                        <a:extLst>
                          <a:ext uri="{FF2B5EF4-FFF2-40B4-BE49-F238E27FC236}">
                            <a16:creationId xmlns:a16="http://schemas.microsoft.com/office/drawing/2014/main" id="{8DCE05AC-DAC5-4746-B939-01B87376A659}"/>
                          </a:ext>
                        </a:extLst>
                      </p:cNvPr>
                      <p:cNvPicPr>
                        <a:picLocks noChangeAspect="1" noChangeArrowheads="1"/>
                      </p:cNvPicPr>
                      <p:nvPr/>
                    </p:nvPicPr>
                    <p:blipFill>
                      <a:blip r:embed="rId14"/>
                      <a:srcRect/>
                      <a:stretch>
                        <a:fillRect/>
                      </a:stretch>
                    </p:blipFill>
                    <p:spPr bwMode="auto">
                      <a:xfrm>
                        <a:off x="4308475" y="4280675"/>
                        <a:ext cx="2679700" cy="762000"/>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 Box 9">
            <a:extLst>
              <a:ext uri="{FF2B5EF4-FFF2-40B4-BE49-F238E27FC236}">
                <a16:creationId xmlns:a16="http://schemas.microsoft.com/office/drawing/2014/main" id="{9A37D71F-CC6D-408F-A602-CEC9E2F3A3DB}"/>
              </a:ext>
            </a:extLst>
          </p:cNvPr>
          <p:cNvSpPr txBox="1">
            <a:spLocks noChangeArrowheads="1"/>
          </p:cNvSpPr>
          <p:nvPr/>
        </p:nvSpPr>
        <p:spPr bwMode="auto">
          <a:xfrm>
            <a:off x="471749" y="5553196"/>
            <a:ext cx="29081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由题</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B</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点，</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θ</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 = 90º</a:t>
            </a:r>
          </a:p>
        </p:txBody>
      </p:sp>
      <p:graphicFrame>
        <p:nvGraphicFramePr>
          <p:cNvPr id="16" name="Object 1028">
            <a:extLst>
              <a:ext uri="{FF2B5EF4-FFF2-40B4-BE49-F238E27FC236}">
                <a16:creationId xmlns:a16="http://schemas.microsoft.com/office/drawing/2014/main" id="{A398C5BE-32A5-4D84-8B36-75110A34D8D1}"/>
              </a:ext>
            </a:extLst>
          </p:cNvPr>
          <p:cNvGraphicFramePr>
            <a:graphicFrameLocks noChangeAspect="1"/>
          </p:cNvGraphicFramePr>
          <p:nvPr>
            <p:extLst>
              <p:ext uri="{D42A27DB-BD31-4B8C-83A1-F6EECF244321}">
                <p14:modId xmlns:p14="http://schemas.microsoft.com/office/powerpoint/2010/main" val="50221125"/>
              </p:ext>
            </p:extLst>
          </p:nvPr>
        </p:nvGraphicFramePr>
        <p:xfrm>
          <a:off x="3629173" y="5314416"/>
          <a:ext cx="2255837" cy="762000"/>
        </p:xfrm>
        <a:graphic>
          <a:graphicData uri="http://schemas.openxmlformats.org/presentationml/2006/ole">
            <mc:AlternateContent xmlns:mc="http://schemas.openxmlformats.org/markup-compatibility/2006">
              <mc:Choice xmlns:v="urn:schemas-microsoft-com:vml" Requires="v">
                <p:oleObj spid="_x0000_s12829" name="Equation" r:id="rId15" imgW="1015920" imgH="342720" progId="Equation.DSMT4">
                  <p:embed/>
                </p:oleObj>
              </mc:Choice>
              <mc:Fallback>
                <p:oleObj name="Equation" r:id="rId15" imgW="1015920" imgH="342720" progId="Equation.DSMT4">
                  <p:embed/>
                  <p:pic>
                    <p:nvPicPr>
                      <p:cNvPr id="14" name="Object 1028">
                        <a:extLst>
                          <a:ext uri="{FF2B5EF4-FFF2-40B4-BE49-F238E27FC236}">
                            <a16:creationId xmlns:a16="http://schemas.microsoft.com/office/drawing/2014/main" id="{CF14AE6C-76CB-4465-B7BC-57B92F94F74A}"/>
                          </a:ext>
                        </a:extLst>
                      </p:cNvPr>
                      <p:cNvPicPr>
                        <a:picLocks noChangeAspect="1" noChangeArrowheads="1"/>
                      </p:cNvPicPr>
                      <p:nvPr/>
                    </p:nvPicPr>
                    <p:blipFill>
                      <a:blip r:embed="rId16"/>
                      <a:srcRect/>
                      <a:stretch>
                        <a:fillRect/>
                      </a:stretch>
                    </p:blipFill>
                    <p:spPr bwMode="auto">
                      <a:xfrm>
                        <a:off x="3629173" y="5314416"/>
                        <a:ext cx="2255837" cy="762000"/>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028">
            <a:extLst>
              <a:ext uri="{FF2B5EF4-FFF2-40B4-BE49-F238E27FC236}">
                <a16:creationId xmlns:a16="http://schemas.microsoft.com/office/drawing/2014/main" id="{398C081C-9A3D-4CA9-9E15-49951E9F2F08}"/>
              </a:ext>
            </a:extLst>
          </p:cNvPr>
          <p:cNvGraphicFramePr>
            <a:graphicFrameLocks noChangeAspect="1"/>
          </p:cNvGraphicFramePr>
          <p:nvPr>
            <p:extLst>
              <p:ext uri="{D42A27DB-BD31-4B8C-83A1-F6EECF244321}">
                <p14:modId xmlns:p14="http://schemas.microsoft.com/office/powerpoint/2010/main" val="2514481163"/>
              </p:ext>
            </p:extLst>
          </p:nvPr>
        </p:nvGraphicFramePr>
        <p:xfrm>
          <a:off x="6383522" y="5247670"/>
          <a:ext cx="1382712" cy="989013"/>
        </p:xfrm>
        <a:graphic>
          <a:graphicData uri="http://schemas.openxmlformats.org/presentationml/2006/ole">
            <mc:AlternateContent xmlns:mc="http://schemas.openxmlformats.org/markup-compatibility/2006">
              <mc:Choice xmlns:v="urn:schemas-microsoft-com:vml" Requires="v">
                <p:oleObj spid="_x0000_s12830" name="Equation" r:id="rId17" imgW="622080" imgH="444240" progId="Equation.DSMT4">
                  <p:embed/>
                </p:oleObj>
              </mc:Choice>
              <mc:Fallback>
                <p:oleObj name="Equation" r:id="rId17" imgW="622080" imgH="444240" progId="Equation.DSMT4">
                  <p:embed/>
                  <p:pic>
                    <p:nvPicPr>
                      <p:cNvPr id="13" name="Object 1028">
                        <a:extLst>
                          <a:ext uri="{FF2B5EF4-FFF2-40B4-BE49-F238E27FC236}">
                            <a16:creationId xmlns:a16="http://schemas.microsoft.com/office/drawing/2014/main" id="{8DCE05AC-DAC5-4746-B939-01B87376A659}"/>
                          </a:ext>
                        </a:extLst>
                      </p:cNvPr>
                      <p:cNvPicPr>
                        <a:picLocks noChangeAspect="1" noChangeArrowheads="1"/>
                      </p:cNvPicPr>
                      <p:nvPr/>
                    </p:nvPicPr>
                    <p:blipFill>
                      <a:blip r:embed="rId18"/>
                      <a:srcRect/>
                      <a:stretch>
                        <a:fillRect/>
                      </a:stretch>
                    </p:blipFill>
                    <p:spPr bwMode="auto">
                      <a:xfrm>
                        <a:off x="6383522" y="5247670"/>
                        <a:ext cx="1382712" cy="989013"/>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0663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2062923-7E3D-4475-851C-589589860ADA}"/>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61BEAAB1-69A1-4E5D-BB75-7CB91AA6281B}"/>
              </a:ext>
            </a:extLst>
          </p:cNvPr>
          <p:cNvSpPr>
            <a:spLocks noGrp="1"/>
          </p:cNvSpPr>
          <p:nvPr>
            <p:ph type="sldNum" sz="quarter" idx="12"/>
          </p:nvPr>
        </p:nvSpPr>
        <p:spPr/>
        <p:txBody>
          <a:bodyPr/>
          <a:lstStyle/>
          <a:p>
            <a:fld id="{0E81DA72-FED3-491C-8B54-9DCADA948234}" type="slidenum">
              <a:rPr lang="zh-CN" altLang="en-US" smtClean="0"/>
              <a:t>16</a:t>
            </a:fld>
            <a:endParaRPr lang="zh-CN" altLang="en-US"/>
          </a:p>
        </p:txBody>
      </p:sp>
      <p:sp>
        <p:nvSpPr>
          <p:cNvPr id="4" name="Text Box 8">
            <a:extLst>
              <a:ext uri="{FF2B5EF4-FFF2-40B4-BE49-F238E27FC236}">
                <a16:creationId xmlns:a16="http://schemas.microsoft.com/office/drawing/2014/main" id="{D1C8148D-F1D3-4B08-862F-81F33E9EEF50}"/>
              </a:ext>
            </a:extLst>
          </p:cNvPr>
          <p:cNvSpPr txBox="1">
            <a:spLocks noChangeArrowheads="1"/>
          </p:cNvSpPr>
          <p:nvPr/>
        </p:nvSpPr>
        <p:spPr bwMode="auto">
          <a:xfrm>
            <a:off x="395380" y="285654"/>
            <a:ext cx="594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kumimoji="1" lang="en-US" altLang="zh-CN" sz="3200" b="1" dirty="0">
                <a:solidFill>
                  <a:srgbClr val="9900CC"/>
                </a:solidFill>
                <a:latin typeface="华文楷体" panose="02010600040101010101" pitchFamily="2" charset="-122"/>
                <a:ea typeface="华文楷体" panose="02010600040101010101" pitchFamily="2" charset="-122"/>
              </a:rPr>
              <a:t>3.4.2  </a:t>
            </a:r>
            <a:r>
              <a:rPr kumimoji="1" lang="zh-CN" altLang="en-US" sz="3200" b="1" dirty="0">
                <a:solidFill>
                  <a:srgbClr val="9900CC"/>
                </a:solidFill>
                <a:effectLst>
                  <a:outerShdw blurRad="38100" dist="38100" dir="2700000" algn="tl">
                    <a:srgbClr val="FFFFFF"/>
                  </a:outerShdw>
                </a:effectLst>
                <a:latin typeface="华文楷体" panose="02010600040101010101" pitchFamily="2" charset="-122"/>
                <a:ea typeface="华文楷体" panose="02010600040101010101" pitchFamily="2" charset="-122"/>
              </a:rPr>
              <a:t>质点系统的角动量定理</a:t>
            </a:r>
            <a:endParaRPr kumimoji="1" lang="zh-CN" altLang="en-US" sz="3200" b="1" dirty="0">
              <a:solidFill>
                <a:srgbClr val="9900CC"/>
              </a:solidFill>
              <a:latin typeface="华文楷体" panose="02010600040101010101" pitchFamily="2" charset="-122"/>
              <a:ea typeface="华文楷体" panose="02010600040101010101" pitchFamily="2" charset="-122"/>
            </a:endParaRPr>
          </a:p>
        </p:txBody>
      </p:sp>
      <p:graphicFrame>
        <p:nvGraphicFramePr>
          <p:cNvPr id="5" name="Object 2">
            <a:extLst>
              <a:ext uri="{FF2B5EF4-FFF2-40B4-BE49-F238E27FC236}">
                <a16:creationId xmlns:a16="http://schemas.microsoft.com/office/drawing/2014/main" id="{962214C7-DFF1-4559-AEEE-5CC50D9E8A9D}"/>
              </a:ext>
            </a:extLst>
          </p:cNvPr>
          <p:cNvGraphicFramePr>
            <a:graphicFrameLocks noChangeAspect="1"/>
          </p:cNvGraphicFramePr>
          <p:nvPr>
            <p:extLst>
              <p:ext uri="{D42A27DB-BD31-4B8C-83A1-F6EECF244321}">
                <p14:modId xmlns:p14="http://schemas.microsoft.com/office/powerpoint/2010/main" val="443738822"/>
              </p:ext>
            </p:extLst>
          </p:nvPr>
        </p:nvGraphicFramePr>
        <p:xfrm>
          <a:off x="4654550" y="1211481"/>
          <a:ext cx="1803400" cy="534987"/>
        </p:xfrm>
        <a:graphic>
          <a:graphicData uri="http://schemas.openxmlformats.org/presentationml/2006/ole">
            <mc:AlternateContent xmlns:mc="http://schemas.openxmlformats.org/markup-compatibility/2006">
              <mc:Choice xmlns:v="urn:schemas-microsoft-com:vml" Requires="v">
                <p:oleObj spid="_x0000_s13558" name="Equation" r:id="rId3" imgW="812520" imgH="241200" progId="Equation.DSMT4">
                  <p:embed/>
                </p:oleObj>
              </mc:Choice>
              <mc:Fallback>
                <p:oleObj name="Equation" r:id="rId3" imgW="812520" imgH="241200" progId="Equation.DSMT4">
                  <p:embed/>
                  <p:pic>
                    <p:nvPicPr>
                      <p:cNvPr id="110594" name="Object 2"/>
                      <p:cNvPicPr>
                        <a:picLocks noChangeAspect="1" noChangeArrowheads="1"/>
                      </p:cNvPicPr>
                      <p:nvPr/>
                    </p:nvPicPr>
                    <p:blipFill>
                      <a:blip r:embed="rId4"/>
                      <a:srcRect/>
                      <a:stretch>
                        <a:fillRect/>
                      </a:stretch>
                    </p:blipFill>
                    <p:spPr bwMode="auto">
                      <a:xfrm>
                        <a:off x="4654550" y="1211481"/>
                        <a:ext cx="1803400" cy="5349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3">
            <a:extLst>
              <a:ext uri="{FF2B5EF4-FFF2-40B4-BE49-F238E27FC236}">
                <a16:creationId xmlns:a16="http://schemas.microsoft.com/office/drawing/2014/main" id="{FFE7C7B3-010D-4A91-9728-FC2E2D34982A}"/>
              </a:ext>
            </a:extLst>
          </p:cNvPr>
          <p:cNvSpPr txBox="1">
            <a:spLocks noChangeArrowheads="1"/>
          </p:cNvSpPr>
          <p:nvPr/>
        </p:nvSpPr>
        <p:spPr bwMode="auto">
          <a:xfrm>
            <a:off x="437535" y="1176174"/>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每个质点的角动量：</a:t>
            </a:r>
          </a:p>
        </p:txBody>
      </p:sp>
      <p:graphicFrame>
        <p:nvGraphicFramePr>
          <p:cNvPr id="7" name="Object 4">
            <a:extLst>
              <a:ext uri="{FF2B5EF4-FFF2-40B4-BE49-F238E27FC236}">
                <a16:creationId xmlns:a16="http://schemas.microsoft.com/office/drawing/2014/main" id="{48270160-3534-4901-9B41-AD5B783B39AA}"/>
              </a:ext>
            </a:extLst>
          </p:cNvPr>
          <p:cNvGraphicFramePr>
            <a:graphicFrameLocks noChangeAspect="1"/>
          </p:cNvGraphicFramePr>
          <p:nvPr>
            <p:extLst>
              <p:ext uri="{D42A27DB-BD31-4B8C-83A1-F6EECF244321}">
                <p14:modId xmlns:p14="http://schemas.microsoft.com/office/powerpoint/2010/main" val="2443448825"/>
              </p:ext>
            </p:extLst>
          </p:nvPr>
        </p:nvGraphicFramePr>
        <p:xfrm>
          <a:off x="4429125" y="2681088"/>
          <a:ext cx="2537460" cy="930269"/>
        </p:xfrm>
        <a:graphic>
          <a:graphicData uri="http://schemas.openxmlformats.org/presentationml/2006/ole">
            <mc:AlternateContent xmlns:mc="http://schemas.openxmlformats.org/markup-compatibility/2006">
              <mc:Choice xmlns:v="urn:schemas-microsoft-com:vml" Requires="v">
                <p:oleObj spid="_x0000_s13559" name="Equation" r:id="rId5" imgW="1143000" imgH="419040" progId="Equation.DSMT4">
                  <p:embed/>
                </p:oleObj>
              </mc:Choice>
              <mc:Fallback>
                <p:oleObj name="Equation" r:id="rId5" imgW="1143000" imgH="419040" progId="Equation.DSMT4">
                  <p:embed/>
                  <p:pic>
                    <p:nvPicPr>
                      <p:cNvPr id="110596" name="Object 4"/>
                      <p:cNvPicPr>
                        <a:picLocks noChangeAspect="1" noChangeArrowheads="1"/>
                      </p:cNvPicPr>
                      <p:nvPr/>
                    </p:nvPicPr>
                    <p:blipFill>
                      <a:blip r:embed="rId6"/>
                      <a:srcRect/>
                      <a:stretch>
                        <a:fillRect/>
                      </a:stretch>
                    </p:blipFill>
                    <p:spPr bwMode="auto">
                      <a:xfrm>
                        <a:off x="4429125" y="2681088"/>
                        <a:ext cx="2537460" cy="93026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5">
            <a:extLst>
              <a:ext uri="{FF2B5EF4-FFF2-40B4-BE49-F238E27FC236}">
                <a16:creationId xmlns:a16="http://schemas.microsoft.com/office/drawing/2014/main" id="{53B71D0A-8C50-4975-9EDC-0358778DDC64}"/>
              </a:ext>
            </a:extLst>
          </p:cNvPr>
          <p:cNvSpPr txBox="1">
            <a:spLocks noChangeArrowheads="1"/>
          </p:cNvSpPr>
          <p:nvPr/>
        </p:nvSpPr>
        <p:spPr bwMode="auto">
          <a:xfrm>
            <a:off x="437535" y="3758507"/>
            <a:ext cx="73661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对所有质点求和，则质点系统受到的总力矩：</a:t>
            </a:r>
          </a:p>
        </p:txBody>
      </p:sp>
      <p:graphicFrame>
        <p:nvGraphicFramePr>
          <p:cNvPr id="9" name="Object 6">
            <a:extLst>
              <a:ext uri="{FF2B5EF4-FFF2-40B4-BE49-F238E27FC236}">
                <a16:creationId xmlns:a16="http://schemas.microsoft.com/office/drawing/2014/main" id="{604CCE24-C4C3-4505-857A-E54727CCAE07}"/>
              </a:ext>
            </a:extLst>
          </p:cNvPr>
          <p:cNvGraphicFramePr>
            <a:graphicFrameLocks noChangeAspect="1"/>
          </p:cNvGraphicFramePr>
          <p:nvPr>
            <p:extLst>
              <p:ext uri="{D42A27DB-BD31-4B8C-83A1-F6EECF244321}">
                <p14:modId xmlns:p14="http://schemas.microsoft.com/office/powerpoint/2010/main" val="1316560269"/>
              </p:ext>
            </p:extLst>
          </p:nvPr>
        </p:nvGraphicFramePr>
        <p:xfrm>
          <a:off x="1362710" y="4537793"/>
          <a:ext cx="5440954" cy="986213"/>
        </p:xfrm>
        <a:graphic>
          <a:graphicData uri="http://schemas.openxmlformats.org/presentationml/2006/ole">
            <mc:AlternateContent xmlns:mc="http://schemas.openxmlformats.org/markup-compatibility/2006">
              <mc:Choice xmlns:v="urn:schemas-microsoft-com:vml" Requires="v">
                <p:oleObj spid="_x0000_s13560" name="Equation" r:id="rId7" imgW="2450880" imgH="444240" progId="Equation.DSMT4">
                  <p:embed/>
                </p:oleObj>
              </mc:Choice>
              <mc:Fallback>
                <p:oleObj name="Equation" r:id="rId7" imgW="2450880" imgH="444240" progId="Equation.DSMT4">
                  <p:embed/>
                  <p:pic>
                    <p:nvPicPr>
                      <p:cNvPr id="110598" name="Object 6"/>
                      <p:cNvPicPr>
                        <a:picLocks noChangeAspect="1" noChangeArrowheads="1"/>
                      </p:cNvPicPr>
                      <p:nvPr/>
                    </p:nvPicPr>
                    <p:blipFill>
                      <a:blip r:embed="rId8"/>
                      <a:srcRect/>
                      <a:stretch>
                        <a:fillRect/>
                      </a:stretch>
                    </p:blipFill>
                    <p:spPr bwMode="auto">
                      <a:xfrm>
                        <a:off x="1362710" y="4537793"/>
                        <a:ext cx="5440954" cy="9862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2">
            <a:extLst>
              <a:ext uri="{FF2B5EF4-FFF2-40B4-BE49-F238E27FC236}">
                <a16:creationId xmlns:a16="http://schemas.microsoft.com/office/drawing/2014/main" id="{A40AA34C-556F-4C96-9552-30B446193986}"/>
              </a:ext>
            </a:extLst>
          </p:cNvPr>
          <p:cNvGraphicFramePr>
            <a:graphicFrameLocks noChangeAspect="1"/>
          </p:cNvGraphicFramePr>
          <p:nvPr>
            <p:extLst>
              <p:ext uri="{D42A27DB-BD31-4B8C-83A1-F6EECF244321}">
                <p14:modId xmlns:p14="http://schemas.microsoft.com/office/powerpoint/2010/main" val="1927631955"/>
              </p:ext>
            </p:extLst>
          </p:nvPr>
        </p:nvGraphicFramePr>
        <p:xfrm>
          <a:off x="4429125" y="2003267"/>
          <a:ext cx="2254250" cy="590550"/>
        </p:xfrm>
        <a:graphic>
          <a:graphicData uri="http://schemas.openxmlformats.org/presentationml/2006/ole">
            <mc:AlternateContent xmlns:mc="http://schemas.openxmlformats.org/markup-compatibility/2006">
              <mc:Choice xmlns:v="urn:schemas-microsoft-com:vml" Requires="v">
                <p:oleObj spid="_x0000_s13561" name="Equation" r:id="rId9" imgW="1015920" imgH="266400" progId="Equation.DSMT4">
                  <p:embed/>
                </p:oleObj>
              </mc:Choice>
              <mc:Fallback>
                <p:oleObj name="Equation" r:id="rId9" imgW="1015920" imgH="266400" progId="Equation.DSMT4">
                  <p:embed/>
                  <p:pic>
                    <p:nvPicPr>
                      <p:cNvPr id="5" name="Object 2">
                        <a:extLst>
                          <a:ext uri="{FF2B5EF4-FFF2-40B4-BE49-F238E27FC236}">
                            <a16:creationId xmlns:a16="http://schemas.microsoft.com/office/drawing/2014/main" id="{962214C7-DFF1-4559-AEEE-5CC50D9E8A9D}"/>
                          </a:ext>
                        </a:extLst>
                      </p:cNvPr>
                      <p:cNvPicPr>
                        <a:picLocks noChangeAspect="1" noChangeArrowheads="1"/>
                      </p:cNvPicPr>
                      <p:nvPr/>
                    </p:nvPicPr>
                    <p:blipFill>
                      <a:blip r:embed="rId10"/>
                      <a:srcRect/>
                      <a:stretch>
                        <a:fillRect/>
                      </a:stretch>
                    </p:blipFill>
                    <p:spPr bwMode="auto">
                      <a:xfrm>
                        <a:off x="4429125" y="2003267"/>
                        <a:ext cx="2254250" cy="5905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Text Box 3">
            <a:extLst>
              <a:ext uri="{FF2B5EF4-FFF2-40B4-BE49-F238E27FC236}">
                <a16:creationId xmlns:a16="http://schemas.microsoft.com/office/drawing/2014/main" id="{E07EC439-833E-4FAE-9184-54DC6B14443E}"/>
              </a:ext>
            </a:extLst>
          </p:cNvPr>
          <p:cNvSpPr txBox="1">
            <a:spLocks noChangeArrowheads="1"/>
          </p:cNvSpPr>
          <p:nvPr/>
        </p:nvSpPr>
        <p:spPr bwMode="auto">
          <a:xfrm>
            <a:off x="437535" y="1995051"/>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质点系统的总角动量：</a:t>
            </a:r>
          </a:p>
        </p:txBody>
      </p:sp>
      <p:sp>
        <p:nvSpPr>
          <p:cNvPr id="12" name="Text Box 3">
            <a:extLst>
              <a:ext uri="{FF2B5EF4-FFF2-40B4-BE49-F238E27FC236}">
                <a16:creationId xmlns:a16="http://schemas.microsoft.com/office/drawing/2014/main" id="{0E8B9517-1B27-42B1-9CB3-6AEC9F0CD19A}"/>
              </a:ext>
            </a:extLst>
          </p:cNvPr>
          <p:cNvSpPr txBox="1">
            <a:spLocks noChangeArrowheads="1"/>
          </p:cNvSpPr>
          <p:nvPr/>
        </p:nvSpPr>
        <p:spPr bwMode="auto">
          <a:xfrm>
            <a:off x="437535" y="2884613"/>
            <a:ext cx="3812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每个质点角动量定理：</a:t>
            </a:r>
          </a:p>
        </p:txBody>
      </p:sp>
    </p:spTree>
    <p:extLst>
      <p:ext uri="{BB962C8B-B14F-4D97-AF65-F5344CB8AC3E}">
        <p14:creationId xmlns:p14="http://schemas.microsoft.com/office/powerpoint/2010/main" val="299611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P spid="29" grpId="0" autoUpdateAnimBg="0"/>
      <p:bldP spid="1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33301A-AF06-4FCF-93C0-54B9E8E06DC3}"/>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BAD05C7B-D150-4B16-AFCF-8AFABC7245E0}"/>
              </a:ext>
            </a:extLst>
          </p:cNvPr>
          <p:cNvSpPr>
            <a:spLocks noGrp="1"/>
          </p:cNvSpPr>
          <p:nvPr>
            <p:ph type="sldNum" sz="quarter" idx="12"/>
          </p:nvPr>
        </p:nvSpPr>
        <p:spPr/>
        <p:txBody>
          <a:bodyPr/>
          <a:lstStyle/>
          <a:p>
            <a:fld id="{0E81DA72-FED3-491C-8B54-9DCADA948234}" type="slidenum">
              <a:rPr lang="zh-CN" altLang="en-US" smtClean="0"/>
              <a:t>17</a:t>
            </a:fld>
            <a:endParaRPr lang="zh-CN" altLang="en-US"/>
          </a:p>
        </p:txBody>
      </p:sp>
      <p:sp>
        <p:nvSpPr>
          <p:cNvPr id="18" name="Text Box 21">
            <a:extLst>
              <a:ext uri="{FF2B5EF4-FFF2-40B4-BE49-F238E27FC236}">
                <a16:creationId xmlns:a16="http://schemas.microsoft.com/office/drawing/2014/main" id="{D6367538-745C-4211-B1D1-F5204221F640}"/>
              </a:ext>
            </a:extLst>
          </p:cNvPr>
          <p:cNvSpPr txBox="1">
            <a:spLocks noChangeArrowheads="1"/>
          </p:cNvSpPr>
          <p:nvPr/>
        </p:nvSpPr>
        <p:spPr bwMode="auto">
          <a:xfrm>
            <a:off x="497645" y="2384346"/>
            <a:ext cx="56880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由于内力成对出现，大小相等方向相反，所以系统内内力矩之和为零。</a:t>
            </a:r>
          </a:p>
        </p:txBody>
      </p:sp>
      <p:grpSp>
        <p:nvGrpSpPr>
          <p:cNvPr id="19" name="Group 22">
            <a:extLst>
              <a:ext uri="{FF2B5EF4-FFF2-40B4-BE49-F238E27FC236}">
                <a16:creationId xmlns:a16="http://schemas.microsoft.com/office/drawing/2014/main" id="{365A61CE-D6C6-4BF2-A4FD-0BAC19E3E632}"/>
              </a:ext>
            </a:extLst>
          </p:cNvPr>
          <p:cNvGrpSpPr>
            <a:grpSpLocks/>
          </p:cNvGrpSpPr>
          <p:nvPr/>
        </p:nvGrpSpPr>
        <p:grpSpPr bwMode="auto">
          <a:xfrm>
            <a:off x="1221581" y="1164431"/>
            <a:ext cx="2536825" cy="1095375"/>
            <a:chOff x="769" y="798"/>
            <a:chExt cx="1598" cy="690"/>
          </a:xfrm>
        </p:grpSpPr>
        <p:graphicFrame>
          <p:nvGraphicFramePr>
            <p:cNvPr id="20" name="Object 23">
              <a:extLst>
                <a:ext uri="{FF2B5EF4-FFF2-40B4-BE49-F238E27FC236}">
                  <a16:creationId xmlns:a16="http://schemas.microsoft.com/office/drawing/2014/main" id="{482F031E-D667-4ECB-BD74-FBE1BDFAC094}"/>
                </a:ext>
              </a:extLst>
            </p:cNvPr>
            <p:cNvGraphicFramePr>
              <a:graphicFrameLocks noChangeAspect="1"/>
            </p:cNvGraphicFramePr>
            <p:nvPr>
              <p:extLst>
                <p:ext uri="{D42A27DB-BD31-4B8C-83A1-F6EECF244321}">
                  <p14:modId xmlns:p14="http://schemas.microsoft.com/office/powerpoint/2010/main" val="2145645719"/>
                </p:ext>
              </p:extLst>
            </p:nvPr>
          </p:nvGraphicFramePr>
          <p:xfrm>
            <a:off x="787" y="798"/>
            <a:ext cx="1563" cy="337"/>
          </p:xfrm>
          <a:graphic>
            <a:graphicData uri="http://schemas.openxmlformats.org/presentationml/2006/ole">
              <mc:AlternateContent xmlns:mc="http://schemas.openxmlformats.org/markup-compatibility/2006">
                <mc:Choice xmlns:v="urn:schemas-microsoft-com:vml" Requires="v">
                  <p:oleObj spid="_x0000_s14782" name="Equation" r:id="rId3" imgW="1117440" imgH="241200" progId="Equation.DSMT4">
                    <p:embed/>
                  </p:oleObj>
                </mc:Choice>
                <mc:Fallback>
                  <p:oleObj name="Equation" r:id="rId3" imgW="1117440" imgH="241200" progId="Equation.DSMT4">
                    <p:embed/>
                    <p:pic>
                      <p:nvPicPr>
                        <p:cNvPr id="26" name="Object 23">
                          <a:extLst>
                            <a:ext uri="{FF2B5EF4-FFF2-40B4-BE49-F238E27FC236}">
                              <a16:creationId xmlns:a16="http://schemas.microsoft.com/office/drawing/2014/main" id="{A506DB87-5EFC-4269-ABDE-1A91E4864FD8}"/>
                            </a:ext>
                          </a:extLst>
                        </p:cNvPr>
                        <p:cNvPicPr>
                          <a:picLocks noChangeAspect="1" noChangeArrowheads="1"/>
                        </p:cNvPicPr>
                        <p:nvPr/>
                      </p:nvPicPr>
                      <p:blipFill>
                        <a:blip r:embed="rId4"/>
                        <a:srcRect/>
                        <a:stretch>
                          <a:fillRect/>
                        </a:stretch>
                      </p:blipFill>
                      <p:spPr bwMode="auto">
                        <a:xfrm>
                          <a:off x="787" y="798"/>
                          <a:ext cx="1563" cy="3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24">
              <a:extLst>
                <a:ext uri="{FF2B5EF4-FFF2-40B4-BE49-F238E27FC236}">
                  <a16:creationId xmlns:a16="http://schemas.microsoft.com/office/drawing/2014/main" id="{45EC1A52-FA32-4D4B-B398-43F9F3EE940E}"/>
                </a:ext>
              </a:extLst>
            </p:cNvPr>
            <p:cNvGraphicFramePr>
              <a:graphicFrameLocks noChangeAspect="1"/>
            </p:cNvGraphicFramePr>
            <p:nvPr>
              <p:extLst>
                <p:ext uri="{D42A27DB-BD31-4B8C-83A1-F6EECF244321}">
                  <p14:modId xmlns:p14="http://schemas.microsoft.com/office/powerpoint/2010/main" val="1138092803"/>
                </p:ext>
              </p:extLst>
            </p:nvPr>
          </p:nvGraphicFramePr>
          <p:xfrm>
            <a:off x="769" y="1151"/>
            <a:ext cx="1598" cy="337"/>
          </p:xfrm>
          <a:graphic>
            <a:graphicData uri="http://schemas.openxmlformats.org/presentationml/2006/ole">
              <mc:AlternateContent xmlns:mc="http://schemas.openxmlformats.org/markup-compatibility/2006">
                <mc:Choice xmlns:v="urn:schemas-microsoft-com:vml" Requires="v">
                  <p:oleObj spid="_x0000_s14783" name="Equation" r:id="rId5" imgW="1143000" imgH="241200" progId="Equation.DSMT4">
                    <p:embed/>
                  </p:oleObj>
                </mc:Choice>
                <mc:Fallback>
                  <p:oleObj name="Equation" r:id="rId5" imgW="1143000" imgH="241200" progId="Equation.DSMT4">
                    <p:embed/>
                    <p:pic>
                      <p:nvPicPr>
                        <p:cNvPr id="27" name="Object 24">
                          <a:extLst>
                            <a:ext uri="{FF2B5EF4-FFF2-40B4-BE49-F238E27FC236}">
                              <a16:creationId xmlns:a16="http://schemas.microsoft.com/office/drawing/2014/main" id="{3FAEB5AF-E3F7-4603-8C7F-909D5BEAEE24}"/>
                            </a:ext>
                          </a:extLst>
                        </p:cNvPr>
                        <p:cNvPicPr>
                          <a:picLocks noChangeAspect="1" noChangeArrowheads="1"/>
                        </p:cNvPicPr>
                        <p:nvPr/>
                      </p:nvPicPr>
                      <p:blipFill>
                        <a:blip r:embed="rId6"/>
                        <a:srcRect/>
                        <a:stretch>
                          <a:fillRect/>
                        </a:stretch>
                      </p:blipFill>
                      <p:spPr bwMode="auto">
                        <a:xfrm>
                          <a:off x="769" y="1151"/>
                          <a:ext cx="1598" cy="3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4" name="组合 23">
            <a:extLst>
              <a:ext uri="{FF2B5EF4-FFF2-40B4-BE49-F238E27FC236}">
                <a16:creationId xmlns:a16="http://schemas.microsoft.com/office/drawing/2014/main" id="{1E0C4373-2FF4-44DD-8B1B-F7AF6D77AA8F}"/>
              </a:ext>
            </a:extLst>
          </p:cNvPr>
          <p:cNvGrpSpPr/>
          <p:nvPr/>
        </p:nvGrpSpPr>
        <p:grpSpPr>
          <a:xfrm>
            <a:off x="5930666" y="136524"/>
            <a:ext cx="2789238" cy="2662238"/>
            <a:chOff x="5867401" y="641192"/>
            <a:chExt cx="2789238" cy="2662238"/>
          </a:xfrm>
        </p:grpSpPr>
        <p:grpSp>
          <p:nvGrpSpPr>
            <p:cNvPr id="4" name="Group 7">
              <a:extLst>
                <a:ext uri="{FF2B5EF4-FFF2-40B4-BE49-F238E27FC236}">
                  <a16:creationId xmlns:a16="http://schemas.microsoft.com/office/drawing/2014/main" id="{7B2CF92B-6D89-43BC-B02C-1E1F6425CF0B}"/>
                </a:ext>
              </a:extLst>
            </p:cNvPr>
            <p:cNvGrpSpPr>
              <a:grpSpLocks/>
            </p:cNvGrpSpPr>
            <p:nvPr/>
          </p:nvGrpSpPr>
          <p:grpSpPr bwMode="auto">
            <a:xfrm>
              <a:off x="5867401" y="641192"/>
              <a:ext cx="2789238" cy="2662238"/>
              <a:chOff x="3648" y="2408"/>
              <a:chExt cx="1757" cy="1677"/>
            </a:xfrm>
          </p:grpSpPr>
          <p:graphicFrame>
            <p:nvGraphicFramePr>
              <p:cNvPr id="5" name="Object 8">
                <a:extLst>
                  <a:ext uri="{FF2B5EF4-FFF2-40B4-BE49-F238E27FC236}">
                    <a16:creationId xmlns:a16="http://schemas.microsoft.com/office/drawing/2014/main" id="{5897851D-D440-445A-8B2C-2D546C361902}"/>
                  </a:ext>
                </a:extLst>
              </p:cNvPr>
              <p:cNvGraphicFramePr>
                <a:graphicFrameLocks noChangeAspect="1"/>
              </p:cNvGraphicFramePr>
              <p:nvPr/>
            </p:nvGraphicFramePr>
            <p:xfrm>
              <a:off x="3648" y="3264"/>
              <a:ext cx="303" cy="368"/>
            </p:xfrm>
            <a:graphic>
              <a:graphicData uri="http://schemas.openxmlformats.org/presentationml/2006/ole">
                <mc:AlternateContent xmlns:mc="http://schemas.openxmlformats.org/markup-compatibility/2006">
                  <mc:Choice xmlns:v="urn:schemas-microsoft-com:vml" Requires="v">
                    <p:oleObj spid="_x0000_s14784" name="公式" r:id="rId7" imgW="126720" imgH="215640" progId="Equation.3">
                      <p:embed/>
                    </p:oleObj>
                  </mc:Choice>
                  <mc:Fallback>
                    <p:oleObj name="公式" r:id="rId7" imgW="126720" imgH="215640" progId="Equation.3">
                      <p:embed/>
                      <p:pic>
                        <p:nvPicPr>
                          <p:cNvPr id="11" name="Object 8">
                            <a:extLst>
                              <a:ext uri="{FF2B5EF4-FFF2-40B4-BE49-F238E27FC236}">
                                <a16:creationId xmlns:a16="http://schemas.microsoft.com/office/drawing/2014/main" id="{837FDDC2-1F85-4D07-BC72-2FF01CDD4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 y="3264"/>
                            <a:ext cx="303" cy="36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Group 9">
                <a:extLst>
                  <a:ext uri="{FF2B5EF4-FFF2-40B4-BE49-F238E27FC236}">
                    <a16:creationId xmlns:a16="http://schemas.microsoft.com/office/drawing/2014/main" id="{9127441E-4787-480E-8E94-277F73FE6FC6}"/>
                  </a:ext>
                </a:extLst>
              </p:cNvPr>
              <p:cNvGrpSpPr>
                <a:grpSpLocks/>
              </p:cNvGrpSpPr>
              <p:nvPr/>
            </p:nvGrpSpPr>
            <p:grpSpPr bwMode="auto">
              <a:xfrm>
                <a:off x="3984" y="2796"/>
                <a:ext cx="1263" cy="1048"/>
                <a:chOff x="3936" y="684"/>
                <a:chExt cx="1263" cy="1048"/>
              </a:xfrm>
            </p:grpSpPr>
            <p:sp>
              <p:nvSpPr>
                <p:cNvPr id="16" name="Line 10">
                  <a:extLst>
                    <a:ext uri="{FF2B5EF4-FFF2-40B4-BE49-F238E27FC236}">
                      <a16:creationId xmlns:a16="http://schemas.microsoft.com/office/drawing/2014/main" id="{4BCACECB-C37C-401F-9B37-568E844602C4}"/>
                    </a:ext>
                  </a:extLst>
                </p:cNvPr>
                <p:cNvSpPr>
                  <a:spLocks noChangeShapeType="1"/>
                </p:cNvSpPr>
                <p:nvPr/>
              </p:nvSpPr>
              <p:spPr bwMode="auto">
                <a:xfrm flipV="1">
                  <a:off x="3936" y="912"/>
                  <a:ext cx="192" cy="82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7" name="Line 11">
                  <a:extLst>
                    <a:ext uri="{FF2B5EF4-FFF2-40B4-BE49-F238E27FC236}">
                      <a16:creationId xmlns:a16="http://schemas.microsoft.com/office/drawing/2014/main" id="{A8DB082B-CE0C-4FB3-A947-444EC0D089E8}"/>
                    </a:ext>
                  </a:extLst>
                </p:cNvPr>
                <p:cNvSpPr>
                  <a:spLocks noChangeShapeType="1"/>
                </p:cNvSpPr>
                <p:nvPr/>
              </p:nvSpPr>
              <p:spPr bwMode="auto">
                <a:xfrm flipV="1">
                  <a:off x="3936" y="684"/>
                  <a:ext cx="1263" cy="104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7" name="Line 12">
                <a:extLst>
                  <a:ext uri="{FF2B5EF4-FFF2-40B4-BE49-F238E27FC236}">
                    <a16:creationId xmlns:a16="http://schemas.microsoft.com/office/drawing/2014/main" id="{ED8AF3CE-377E-4B12-8739-25EA2FCED54F}"/>
                  </a:ext>
                </a:extLst>
              </p:cNvPr>
              <p:cNvSpPr>
                <a:spLocks noChangeShapeType="1"/>
              </p:cNvSpPr>
              <p:nvPr/>
            </p:nvSpPr>
            <p:spPr bwMode="auto">
              <a:xfrm flipV="1">
                <a:off x="4176" y="2784"/>
                <a:ext cx="1056" cy="24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 name="Line 13">
                <a:extLst>
                  <a:ext uri="{FF2B5EF4-FFF2-40B4-BE49-F238E27FC236}">
                    <a16:creationId xmlns:a16="http://schemas.microsoft.com/office/drawing/2014/main" id="{25B49012-4E86-4361-8E5D-198035C5EB6D}"/>
                  </a:ext>
                </a:extLst>
              </p:cNvPr>
              <p:cNvSpPr>
                <a:spLocks noChangeShapeType="1"/>
              </p:cNvSpPr>
              <p:nvPr/>
            </p:nvSpPr>
            <p:spPr bwMode="auto">
              <a:xfrm flipV="1">
                <a:off x="4176" y="2933"/>
                <a:ext cx="374" cy="91"/>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 name="Line 14">
                <a:extLst>
                  <a:ext uri="{FF2B5EF4-FFF2-40B4-BE49-F238E27FC236}">
                    <a16:creationId xmlns:a16="http://schemas.microsoft.com/office/drawing/2014/main" id="{41E5D5CB-7E26-4D79-B7D1-A5B9EF08DB24}"/>
                  </a:ext>
                </a:extLst>
              </p:cNvPr>
              <p:cNvSpPr>
                <a:spLocks noChangeShapeType="1"/>
              </p:cNvSpPr>
              <p:nvPr/>
            </p:nvSpPr>
            <p:spPr bwMode="auto">
              <a:xfrm flipH="1">
                <a:off x="4844" y="2784"/>
                <a:ext cx="388" cy="86"/>
              </a:xfrm>
              <a:prstGeom prst="line">
                <a:avLst/>
              </a:prstGeom>
              <a:noFill/>
              <a:ln w="38100">
                <a:solidFill>
                  <a:srgbClr val="9900CC"/>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0" name="Rectangle 15">
                <a:extLst>
                  <a:ext uri="{FF2B5EF4-FFF2-40B4-BE49-F238E27FC236}">
                    <a16:creationId xmlns:a16="http://schemas.microsoft.com/office/drawing/2014/main" id="{2478A481-B155-42F4-8D6F-27A8DBF56A67}"/>
                  </a:ext>
                </a:extLst>
              </p:cNvPr>
              <p:cNvSpPr>
                <a:spLocks noChangeArrowheads="1"/>
              </p:cNvSpPr>
              <p:nvPr/>
            </p:nvSpPr>
            <p:spPr bwMode="auto">
              <a:xfrm>
                <a:off x="4006" y="3755"/>
                <a:ext cx="2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O</a:t>
                </a:r>
              </a:p>
            </p:txBody>
          </p:sp>
          <p:sp>
            <p:nvSpPr>
              <p:cNvPr id="11" name="Rectangle 16">
                <a:extLst>
                  <a:ext uri="{FF2B5EF4-FFF2-40B4-BE49-F238E27FC236}">
                    <a16:creationId xmlns:a16="http://schemas.microsoft.com/office/drawing/2014/main" id="{19B27D32-42DB-401D-AC97-91B9B514500B}"/>
                  </a:ext>
                </a:extLst>
              </p:cNvPr>
              <p:cNvSpPr>
                <a:spLocks noChangeArrowheads="1"/>
              </p:cNvSpPr>
              <p:nvPr/>
            </p:nvSpPr>
            <p:spPr bwMode="auto">
              <a:xfrm>
                <a:off x="3696" y="2880"/>
                <a:ext cx="4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 m</a:t>
                </a:r>
                <a:r>
                  <a:rPr kumimoji="1" lang="en-US" altLang="zh-CN" sz="2800" b="1" baseline="-25000" dirty="0">
                    <a:latin typeface="Times New Roman" panose="02020603050405020304" pitchFamily="18" charset="0"/>
                    <a:ea typeface="华文楷体" panose="02010600040101010101" pitchFamily="2" charset="-122"/>
                    <a:cs typeface="Times New Roman" panose="02020603050405020304" pitchFamily="18" charset="0"/>
                  </a:rPr>
                  <a:t>1</a:t>
                </a:r>
              </a:p>
            </p:txBody>
          </p:sp>
          <p:sp>
            <p:nvSpPr>
              <p:cNvPr id="12" name="Rectangle 17">
                <a:extLst>
                  <a:ext uri="{FF2B5EF4-FFF2-40B4-BE49-F238E27FC236}">
                    <a16:creationId xmlns:a16="http://schemas.microsoft.com/office/drawing/2014/main" id="{4F302FCB-4AFB-4B78-A001-2544A2108C6D}"/>
                  </a:ext>
                </a:extLst>
              </p:cNvPr>
              <p:cNvSpPr>
                <a:spLocks noChangeArrowheads="1"/>
              </p:cNvSpPr>
              <p:nvPr/>
            </p:nvSpPr>
            <p:spPr bwMode="auto">
              <a:xfrm>
                <a:off x="5039" y="2408"/>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m</a:t>
                </a:r>
                <a:r>
                  <a:rPr kumimoji="1" lang="en-US" altLang="zh-CN" sz="2800" b="1" baseline="-25000" dirty="0">
                    <a:latin typeface="Times New Roman" panose="02020603050405020304" pitchFamily="18" charset="0"/>
                    <a:ea typeface="华文楷体" panose="02010600040101010101" pitchFamily="2" charset="-122"/>
                    <a:cs typeface="Times New Roman" panose="02020603050405020304" pitchFamily="18" charset="0"/>
                  </a:rPr>
                  <a:t>2</a:t>
                </a:r>
              </a:p>
            </p:txBody>
          </p:sp>
          <p:graphicFrame>
            <p:nvGraphicFramePr>
              <p:cNvPr id="13" name="Object 18">
                <a:extLst>
                  <a:ext uri="{FF2B5EF4-FFF2-40B4-BE49-F238E27FC236}">
                    <a16:creationId xmlns:a16="http://schemas.microsoft.com/office/drawing/2014/main" id="{74F0C479-DF1B-4228-879D-763049CE8FEB}"/>
                  </a:ext>
                </a:extLst>
              </p:cNvPr>
              <p:cNvGraphicFramePr>
                <a:graphicFrameLocks noChangeAspect="1"/>
              </p:cNvGraphicFramePr>
              <p:nvPr>
                <p:extLst>
                  <p:ext uri="{D42A27DB-BD31-4B8C-83A1-F6EECF244321}">
                    <p14:modId xmlns:p14="http://schemas.microsoft.com/office/powerpoint/2010/main" val="785658062"/>
                  </p:ext>
                </p:extLst>
              </p:nvPr>
            </p:nvGraphicFramePr>
            <p:xfrm>
              <a:off x="4202" y="2993"/>
              <a:ext cx="331" cy="349"/>
            </p:xfrm>
            <a:graphic>
              <a:graphicData uri="http://schemas.openxmlformats.org/presentationml/2006/ole">
                <mc:AlternateContent xmlns:mc="http://schemas.openxmlformats.org/markup-compatibility/2006">
                  <mc:Choice xmlns:v="urn:schemas-microsoft-com:vml" Requires="v">
                    <p:oleObj spid="_x0000_s14785" name="Equation" r:id="rId9" imgW="228600" imgH="241200" progId="Equation.DSMT4">
                      <p:embed/>
                    </p:oleObj>
                  </mc:Choice>
                  <mc:Fallback>
                    <p:oleObj name="Equation" r:id="rId9" imgW="228600" imgH="241200" progId="Equation.DSMT4">
                      <p:embed/>
                      <p:pic>
                        <p:nvPicPr>
                          <p:cNvPr id="19" name="Object 18">
                            <a:extLst>
                              <a:ext uri="{FF2B5EF4-FFF2-40B4-BE49-F238E27FC236}">
                                <a16:creationId xmlns:a16="http://schemas.microsoft.com/office/drawing/2014/main" id="{955C0482-355E-4C41-8F8D-97C3ACA239E6}"/>
                              </a:ext>
                            </a:extLst>
                          </p:cNvPr>
                          <p:cNvPicPr>
                            <a:picLocks noChangeAspect="1" noChangeArrowheads="1"/>
                          </p:cNvPicPr>
                          <p:nvPr/>
                        </p:nvPicPr>
                        <p:blipFill>
                          <a:blip r:embed="rId10"/>
                          <a:srcRect/>
                          <a:stretch>
                            <a:fillRect/>
                          </a:stretch>
                        </p:blipFill>
                        <p:spPr bwMode="auto">
                          <a:xfrm>
                            <a:off x="4202" y="2993"/>
                            <a:ext cx="331" cy="34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9">
                <a:extLst>
                  <a:ext uri="{FF2B5EF4-FFF2-40B4-BE49-F238E27FC236}">
                    <a16:creationId xmlns:a16="http://schemas.microsoft.com/office/drawing/2014/main" id="{D843EC4E-8AAF-42BF-BE60-D50DA1E3900A}"/>
                  </a:ext>
                </a:extLst>
              </p:cNvPr>
              <p:cNvGraphicFramePr>
                <a:graphicFrameLocks noChangeAspect="1"/>
              </p:cNvGraphicFramePr>
              <p:nvPr>
                <p:extLst>
                  <p:ext uri="{D42A27DB-BD31-4B8C-83A1-F6EECF244321}">
                    <p14:modId xmlns:p14="http://schemas.microsoft.com/office/powerpoint/2010/main" val="258030692"/>
                  </p:ext>
                </p:extLst>
              </p:nvPr>
            </p:nvGraphicFramePr>
            <p:xfrm>
              <a:off x="4938" y="2993"/>
              <a:ext cx="331" cy="349"/>
            </p:xfrm>
            <a:graphic>
              <a:graphicData uri="http://schemas.openxmlformats.org/presentationml/2006/ole">
                <mc:AlternateContent xmlns:mc="http://schemas.openxmlformats.org/markup-compatibility/2006">
                  <mc:Choice xmlns:v="urn:schemas-microsoft-com:vml" Requires="v">
                    <p:oleObj spid="_x0000_s14786" name="Equation" r:id="rId11" imgW="228600" imgH="241200" progId="Equation.DSMT4">
                      <p:embed/>
                    </p:oleObj>
                  </mc:Choice>
                  <mc:Fallback>
                    <p:oleObj name="Equation" r:id="rId11" imgW="228600" imgH="241200" progId="Equation.DSMT4">
                      <p:embed/>
                      <p:pic>
                        <p:nvPicPr>
                          <p:cNvPr id="20" name="Object 19">
                            <a:extLst>
                              <a:ext uri="{FF2B5EF4-FFF2-40B4-BE49-F238E27FC236}">
                                <a16:creationId xmlns:a16="http://schemas.microsoft.com/office/drawing/2014/main" id="{21AD0E5B-E5AD-421F-8E5C-F6898A8EF351}"/>
                              </a:ext>
                            </a:extLst>
                          </p:cNvPr>
                          <p:cNvPicPr>
                            <a:picLocks noChangeAspect="1" noChangeArrowheads="1"/>
                          </p:cNvPicPr>
                          <p:nvPr/>
                        </p:nvPicPr>
                        <p:blipFill>
                          <a:blip r:embed="rId12"/>
                          <a:srcRect/>
                          <a:stretch>
                            <a:fillRect/>
                          </a:stretch>
                        </p:blipFill>
                        <p:spPr bwMode="auto">
                          <a:xfrm>
                            <a:off x="4938" y="2993"/>
                            <a:ext cx="331" cy="34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20">
                <a:extLst>
                  <a:ext uri="{FF2B5EF4-FFF2-40B4-BE49-F238E27FC236}">
                    <a16:creationId xmlns:a16="http://schemas.microsoft.com/office/drawing/2014/main" id="{7BE9D3FB-B5CF-4079-BE0E-7012548C7D1C}"/>
                  </a:ext>
                </a:extLst>
              </p:cNvPr>
              <p:cNvGraphicFramePr>
                <a:graphicFrameLocks noChangeAspect="1"/>
              </p:cNvGraphicFramePr>
              <p:nvPr/>
            </p:nvGraphicFramePr>
            <p:xfrm>
              <a:off x="4464" y="3312"/>
              <a:ext cx="337" cy="368"/>
            </p:xfrm>
            <a:graphic>
              <a:graphicData uri="http://schemas.openxmlformats.org/presentationml/2006/ole">
                <mc:AlternateContent xmlns:mc="http://schemas.openxmlformats.org/markup-compatibility/2006">
                  <mc:Choice xmlns:v="urn:schemas-microsoft-com:vml" Requires="v">
                    <p:oleObj spid="_x0000_s14787" name="公式" r:id="rId13" imgW="139680" imgH="215640" progId="Equation.3">
                      <p:embed/>
                    </p:oleObj>
                  </mc:Choice>
                  <mc:Fallback>
                    <p:oleObj name="公式" r:id="rId13" imgW="139680" imgH="215640" progId="Equation.3">
                      <p:embed/>
                      <p:pic>
                        <p:nvPicPr>
                          <p:cNvPr id="21" name="Object 20">
                            <a:extLst>
                              <a:ext uri="{FF2B5EF4-FFF2-40B4-BE49-F238E27FC236}">
                                <a16:creationId xmlns:a16="http://schemas.microsoft.com/office/drawing/2014/main" id="{DD65EF18-9AF5-4A44-BE0C-BDFDE2AAC8A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64" y="3312"/>
                            <a:ext cx="337" cy="36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2" name="椭圆 21">
              <a:extLst>
                <a:ext uri="{FF2B5EF4-FFF2-40B4-BE49-F238E27FC236}">
                  <a16:creationId xmlns:a16="http://schemas.microsoft.com/office/drawing/2014/main" id="{E7C2C76A-DEDF-4BE3-A5CA-AC990C52A3C8}"/>
                </a:ext>
              </a:extLst>
            </p:cNvPr>
            <p:cNvSpPr/>
            <p:nvPr/>
          </p:nvSpPr>
          <p:spPr>
            <a:xfrm>
              <a:off x="6668388" y="1596000"/>
              <a:ext cx="90000" cy="900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FFED4F15-58ED-4EAA-A927-2F86E0D85E38}"/>
                </a:ext>
              </a:extLst>
            </p:cNvPr>
            <p:cNvSpPr/>
            <p:nvPr/>
          </p:nvSpPr>
          <p:spPr>
            <a:xfrm>
              <a:off x="8384076" y="1166819"/>
              <a:ext cx="90000" cy="90000"/>
            </a:xfrm>
            <a:prstGeom prst="ellips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id="{0B0C42B3-2218-4B17-BE26-3F5BD54356EA}"/>
              </a:ext>
            </a:extLst>
          </p:cNvPr>
          <p:cNvSpPr txBox="1"/>
          <p:nvPr/>
        </p:nvSpPr>
        <p:spPr>
          <a:xfrm>
            <a:off x="497645" y="510086"/>
            <a:ext cx="3775393" cy="523220"/>
          </a:xfrm>
          <a:prstGeom prst="rect">
            <a:avLst/>
          </a:prstGeom>
          <a:noFill/>
        </p:spPr>
        <p:txBody>
          <a:bodyPr wrap="none" rtlCol="0">
            <a:spAutoFit/>
          </a:bodyPr>
          <a:lstStyle/>
          <a:p>
            <a:r>
              <a:rPr lang="zh-CN" altLang="en-US" sz="2800" b="1" dirty="0">
                <a:latin typeface="华文楷体" panose="02010600040101010101" pitchFamily="2" charset="-122"/>
                <a:ea typeface="华文楷体" panose="02010600040101010101" pitchFamily="2" charset="-122"/>
              </a:rPr>
              <a:t>系统内两质点间内力矩</a:t>
            </a:r>
          </a:p>
        </p:txBody>
      </p:sp>
      <p:sp>
        <p:nvSpPr>
          <p:cNvPr id="26" name="Text Box 3">
            <a:extLst>
              <a:ext uri="{FF2B5EF4-FFF2-40B4-BE49-F238E27FC236}">
                <a16:creationId xmlns:a16="http://schemas.microsoft.com/office/drawing/2014/main" id="{A52F4CB2-F0D3-4990-B43F-3957311EF4F7}"/>
              </a:ext>
            </a:extLst>
          </p:cNvPr>
          <p:cNvSpPr txBox="1">
            <a:spLocks noChangeArrowheads="1"/>
          </p:cNvSpPr>
          <p:nvPr/>
        </p:nvSpPr>
        <p:spPr bwMode="auto">
          <a:xfrm>
            <a:off x="497645" y="4684036"/>
            <a:ext cx="81645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3200" b="1" dirty="0">
                <a:solidFill>
                  <a:srgbClr val="0000FF"/>
                </a:solidFill>
                <a:latin typeface="华文楷体" panose="02010600040101010101" pitchFamily="2" charset="-122"/>
                <a:ea typeface="华文楷体" panose="02010600040101010101" pitchFamily="2" charset="-122"/>
              </a:rPr>
              <a:t>质点系统相对于惯性系中任意定点的总角动量时间变化率等于作用在这系统上的所有外力相对于该点的总力矩。</a:t>
            </a:r>
          </a:p>
        </p:txBody>
      </p:sp>
      <p:sp>
        <p:nvSpPr>
          <p:cNvPr id="27" name="Text Box 4">
            <a:extLst>
              <a:ext uri="{FF2B5EF4-FFF2-40B4-BE49-F238E27FC236}">
                <a16:creationId xmlns:a16="http://schemas.microsoft.com/office/drawing/2014/main" id="{1013CA54-CB21-4A9E-92F9-7C27FB7ED62E}"/>
              </a:ext>
            </a:extLst>
          </p:cNvPr>
          <p:cNvSpPr txBox="1">
            <a:spLocks noChangeArrowheads="1"/>
          </p:cNvSpPr>
          <p:nvPr/>
        </p:nvSpPr>
        <p:spPr bwMode="auto">
          <a:xfrm>
            <a:off x="497645" y="3641163"/>
            <a:ext cx="46987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3200" b="1" dirty="0">
                <a:solidFill>
                  <a:srgbClr val="9900CC"/>
                </a:solidFill>
                <a:latin typeface="华文楷体" panose="02010600040101010101" pitchFamily="2" charset="-122"/>
                <a:ea typeface="华文楷体" panose="02010600040101010101" pitchFamily="2" charset="-122"/>
              </a:rPr>
              <a:t>质点系统的角动量定理：</a:t>
            </a:r>
          </a:p>
        </p:txBody>
      </p:sp>
      <p:graphicFrame>
        <p:nvGraphicFramePr>
          <p:cNvPr id="28" name="Object 0">
            <a:extLst>
              <a:ext uri="{FF2B5EF4-FFF2-40B4-BE49-F238E27FC236}">
                <a16:creationId xmlns:a16="http://schemas.microsoft.com/office/drawing/2014/main" id="{04AD1748-B1AF-42CE-94C1-C0A9507F6C02}"/>
              </a:ext>
            </a:extLst>
          </p:cNvPr>
          <p:cNvGraphicFramePr>
            <a:graphicFrameLocks noChangeAspect="1"/>
          </p:cNvGraphicFramePr>
          <p:nvPr>
            <p:extLst>
              <p:ext uri="{D42A27DB-BD31-4B8C-83A1-F6EECF244321}">
                <p14:modId xmlns:p14="http://schemas.microsoft.com/office/powerpoint/2010/main" val="699356161"/>
              </p:ext>
            </p:extLst>
          </p:nvPr>
        </p:nvGraphicFramePr>
        <p:xfrm>
          <a:off x="5295856" y="3387569"/>
          <a:ext cx="1809000" cy="1047600"/>
        </p:xfrm>
        <a:graphic>
          <a:graphicData uri="http://schemas.openxmlformats.org/presentationml/2006/ole">
            <mc:AlternateContent xmlns:mc="http://schemas.openxmlformats.org/markup-compatibility/2006">
              <mc:Choice xmlns:v="urn:schemas-microsoft-com:vml" Requires="v">
                <p:oleObj spid="_x0000_s14788" name="Equation" r:id="rId15" imgW="723600" imgH="419040" progId="Equation.DSMT4">
                  <p:embed/>
                </p:oleObj>
              </mc:Choice>
              <mc:Fallback>
                <p:oleObj name="Equation" r:id="rId15" imgW="723600" imgH="419040" progId="Equation.DSMT4">
                  <p:embed/>
                  <p:pic>
                    <p:nvPicPr>
                      <p:cNvPr id="146432" name="Object 0"/>
                      <p:cNvPicPr>
                        <a:picLocks noChangeAspect="1" noChangeArrowheads="1"/>
                      </p:cNvPicPr>
                      <p:nvPr/>
                    </p:nvPicPr>
                    <p:blipFill>
                      <a:blip r:embed="rId16"/>
                      <a:srcRect/>
                      <a:stretch>
                        <a:fillRect/>
                      </a:stretch>
                    </p:blipFill>
                    <p:spPr bwMode="auto">
                      <a:xfrm>
                        <a:off x="5295856" y="3387569"/>
                        <a:ext cx="1809000" cy="1047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627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25" grpId="0"/>
      <p:bldP spid="26" grpId="0" autoUpdateAnimBg="0"/>
      <p:bldP spid="2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881375-DCB6-4AE9-B331-1DB01233648F}"/>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7143A87E-D41B-406A-A913-76C8F5D8894A}"/>
              </a:ext>
            </a:extLst>
          </p:cNvPr>
          <p:cNvSpPr>
            <a:spLocks noGrp="1"/>
          </p:cNvSpPr>
          <p:nvPr>
            <p:ph type="sldNum" sz="quarter" idx="12"/>
          </p:nvPr>
        </p:nvSpPr>
        <p:spPr/>
        <p:txBody>
          <a:bodyPr/>
          <a:lstStyle/>
          <a:p>
            <a:fld id="{0E81DA72-FED3-491C-8B54-9DCADA948234}" type="slidenum">
              <a:rPr lang="zh-CN" altLang="en-US" smtClean="0"/>
              <a:t>18</a:t>
            </a:fld>
            <a:endParaRPr lang="zh-CN" altLang="en-US"/>
          </a:p>
        </p:txBody>
      </p:sp>
      <p:sp>
        <p:nvSpPr>
          <p:cNvPr id="4" name="Text Box 16">
            <a:extLst>
              <a:ext uri="{FF2B5EF4-FFF2-40B4-BE49-F238E27FC236}">
                <a16:creationId xmlns:a16="http://schemas.microsoft.com/office/drawing/2014/main" id="{552EFA18-4E61-42E3-BC5F-7073453A2E94}"/>
              </a:ext>
            </a:extLst>
          </p:cNvPr>
          <p:cNvSpPr txBox="1">
            <a:spLocks noChangeArrowheads="1"/>
          </p:cNvSpPr>
          <p:nvPr/>
        </p:nvSpPr>
        <p:spPr bwMode="auto">
          <a:xfrm>
            <a:off x="628649" y="3053114"/>
            <a:ext cx="77515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需要注意</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的是，由于每个质点的位矢 </a:t>
            </a:r>
            <a:r>
              <a:rPr kumimoji="1" lang="en-US" altLang="zh-CN" sz="2800" b="1" i="1" dirty="0" err="1">
                <a:latin typeface="Times New Roman" panose="02020603050405020304" pitchFamily="18" charset="0"/>
                <a:ea typeface="华文楷体" panose="02010600040101010101" pitchFamily="2" charset="-122"/>
                <a:cs typeface="Times New Roman" panose="02020603050405020304" pitchFamily="18" charset="0"/>
              </a:rPr>
              <a:t>r</a:t>
            </a:r>
            <a:r>
              <a:rPr kumimoji="1" lang="en-US" altLang="zh-CN" sz="2800" b="1" i="1" baseline="-25000" dirty="0" err="1">
                <a:latin typeface="Times New Roman" panose="02020603050405020304" pitchFamily="18" charset="0"/>
                <a:ea typeface="华文楷体" panose="02010600040101010101" pitchFamily="2" charset="-122"/>
                <a:cs typeface="Times New Roman" panose="02020603050405020304" pitchFamily="18" charset="0"/>
              </a:rPr>
              <a:t>i</a:t>
            </a:r>
            <a:r>
              <a:rPr kumimoji="1" lang="en-US" altLang="zh-CN" sz="2800" b="1" i="1" baseline="-25000" dirty="0">
                <a:latin typeface="Times New Roman" panose="02020603050405020304" pitchFamily="18" charset="0"/>
                <a:ea typeface="华文楷体" panose="02010600040101010101" pitchFamily="2" charset="-122"/>
                <a:cs typeface="Times New Roman" panose="02020603050405020304" pitchFamily="18" charset="0"/>
              </a:rPr>
              <a:t> </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各不相同，系统受到的总力矩一般并不等于系统所受合外力</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F</a:t>
            </a:r>
            <a:r>
              <a:rPr kumimoji="1" lang="zh-CN" altLang="en-US" sz="2800" b="1" baseline="-25000" dirty="0">
                <a:latin typeface="Times New Roman" panose="02020603050405020304" pitchFamily="18" charset="0"/>
                <a:ea typeface="华文楷体" panose="02010600040101010101" pitchFamily="2" charset="-122"/>
                <a:cs typeface="Times New Roman" panose="02020603050405020304" pitchFamily="18" charset="0"/>
              </a:rPr>
              <a:t>外</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的力矩。</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22411CA-4C9D-492D-A37E-99F347CF5090}"/>
                  </a:ext>
                </a:extLst>
              </p:cNvPr>
              <p:cNvSpPr txBox="1"/>
              <p:nvPr/>
            </p:nvSpPr>
            <p:spPr>
              <a:xfrm>
                <a:off x="1657350" y="4540382"/>
                <a:ext cx="5657318" cy="523220"/>
              </a:xfrm>
              <a:prstGeom prst="rect">
                <a:avLst/>
              </a:prstGeom>
              <a:noFill/>
            </p:spPr>
            <p:txBody>
              <a:bodyPr wrap="none" rtlCol="0">
                <a:spAutoFit/>
              </a:bodyPr>
              <a:lstStyle/>
              <a:p>
                <a:r>
                  <a:rPr lang="zh-CN" altLang="en-US" sz="2800" b="1" dirty="0">
                    <a:solidFill>
                      <a:srgbClr val="FF0000"/>
                    </a:solidFill>
                    <a:latin typeface="华文楷体" panose="02010600040101010101" pitchFamily="2" charset="-122"/>
                    <a:ea typeface="华文楷体" panose="02010600040101010101" pitchFamily="2" charset="-122"/>
                  </a:rPr>
                  <a:t>合（外力矩</a:t>
                </a:r>
                <a14:m>
                  <m:oMath xmlns:m="http://schemas.openxmlformats.org/officeDocument/2006/math">
                    <m:r>
                      <a:rPr lang="en-US" altLang="zh-CN" sz="2800" b="1">
                        <a:solidFill>
                          <a:srgbClr val="FF0000"/>
                        </a:solidFill>
                        <a:latin typeface="Cambria Math" panose="02040503050406030204" pitchFamily="18" charset="0"/>
                      </a:rPr>
                      <m:t> </m:t>
                    </m:r>
                  </m:oMath>
                </a14:m>
                <a:r>
                  <a:rPr lang="zh-CN" altLang="en-US" sz="2800" b="1" dirty="0">
                    <a:solidFill>
                      <a:srgbClr val="FF0000"/>
                    </a:solidFill>
                    <a:latin typeface="华文楷体" panose="02010600040101010101" pitchFamily="2" charset="-122"/>
                    <a:ea typeface="华文楷体" panose="02010600040101010101" pitchFamily="2" charset="-122"/>
                  </a:rPr>
                  <a:t>）</a:t>
                </a:r>
                <a14:m>
                  <m:oMath xmlns:m="http://schemas.openxmlformats.org/officeDocument/2006/math">
                    <m:r>
                      <a:rPr lang="zh-CN" altLang="en-US" sz="2800" b="1" i="1" smtClean="0">
                        <a:solidFill>
                          <a:srgbClr val="FF0000"/>
                        </a:solidFill>
                        <a:latin typeface="Cambria Math" panose="02040503050406030204" pitchFamily="18" charset="0"/>
                      </a:rPr>
                      <m:t>≠</m:t>
                    </m:r>
                  </m:oMath>
                </a14:m>
                <a:r>
                  <a:rPr lang="zh-CN" altLang="en-US" sz="2800" b="1" dirty="0">
                    <a:solidFill>
                      <a:srgbClr val="FF0000"/>
                    </a:solidFill>
                    <a:latin typeface="华文楷体" panose="02010600040101010101" pitchFamily="2" charset="-122"/>
                    <a:ea typeface="华文楷体" panose="02010600040101010101" pitchFamily="2" charset="-122"/>
                  </a:rPr>
                  <a:t> （合外力）的力矩</a:t>
                </a:r>
              </a:p>
            </p:txBody>
          </p:sp>
        </mc:Choice>
        <mc:Fallback xmlns="">
          <p:sp>
            <p:nvSpPr>
              <p:cNvPr id="6" name="文本框 5">
                <a:extLst>
                  <a:ext uri="{FF2B5EF4-FFF2-40B4-BE49-F238E27FC236}">
                    <a16:creationId xmlns:a16="http://schemas.microsoft.com/office/drawing/2014/main" id="{922411CA-4C9D-492D-A37E-99F347CF5090}"/>
                  </a:ext>
                </a:extLst>
              </p:cNvPr>
              <p:cNvSpPr txBox="1">
                <a:spLocks noRot="1" noChangeAspect="1" noMove="1" noResize="1" noEditPoints="1" noAdjustHandles="1" noChangeArrowheads="1" noChangeShapeType="1" noTextEdit="1"/>
              </p:cNvSpPr>
              <p:nvPr/>
            </p:nvSpPr>
            <p:spPr>
              <a:xfrm>
                <a:off x="1657350" y="4540382"/>
                <a:ext cx="5657318" cy="523220"/>
              </a:xfrm>
              <a:prstGeom prst="rect">
                <a:avLst/>
              </a:prstGeom>
              <a:blipFill>
                <a:blip r:embed="rId3"/>
                <a:stretch>
                  <a:fillRect l="-2263" t="-12791" r="-1293" b="-31395"/>
                </a:stretch>
              </a:blipFill>
            </p:spPr>
            <p:txBody>
              <a:bodyPr/>
              <a:lstStyle/>
              <a:p>
                <a:r>
                  <a:rPr lang="zh-CN" altLang="en-US">
                    <a:noFill/>
                  </a:rPr>
                  <a:t> </a:t>
                </a:r>
              </a:p>
            </p:txBody>
          </p:sp>
        </mc:Fallback>
      </mc:AlternateContent>
      <p:graphicFrame>
        <p:nvGraphicFramePr>
          <p:cNvPr id="7" name="Object 0">
            <a:extLst>
              <a:ext uri="{FF2B5EF4-FFF2-40B4-BE49-F238E27FC236}">
                <a16:creationId xmlns:a16="http://schemas.microsoft.com/office/drawing/2014/main" id="{70CAAD21-46E7-4173-9F28-812436E86784}"/>
              </a:ext>
            </a:extLst>
          </p:cNvPr>
          <p:cNvGraphicFramePr>
            <a:graphicFrameLocks noChangeAspect="1"/>
          </p:cNvGraphicFramePr>
          <p:nvPr>
            <p:extLst>
              <p:ext uri="{D42A27DB-BD31-4B8C-83A1-F6EECF244321}">
                <p14:modId xmlns:p14="http://schemas.microsoft.com/office/powerpoint/2010/main" val="878651424"/>
              </p:ext>
            </p:extLst>
          </p:nvPr>
        </p:nvGraphicFramePr>
        <p:xfrm>
          <a:off x="2788864" y="515863"/>
          <a:ext cx="2316162" cy="698500"/>
        </p:xfrm>
        <a:graphic>
          <a:graphicData uri="http://schemas.openxmlformats.org/presentationml/2006/ole">
            <mc:AlternateContent xmlns:mc="http://schemas.openxmlformats.org/markup-compatibility/2006">
              <mc:Choice xmlns:v="urn:schemas-microsoft-com:vml" Requires="v">
                <p:oleObj spid="_x0000_s15421" name="Equation" r:id="rId4" imgW="927000" imgH="279360" progId="Equation.DSMT4">
                  <p:embed/>
                </p:oleObj>
              </mc:Choice>
              <mc:Fallback>
                <p:oleObj name="Equation" r:id="rId4" imgW="927000" imgH="279360" progId="Equation.DSMT4">
                  <p:embed/>
                  <p:pic>
                    <p:nvPicPr>
                      <p:cNvPr id="28" name="Object 0">
                        <a:extLst>
                          <a:ext uri="{FF2B5EF4-FFF2-40B4-BE49-F238E27FC236}">
                            <a16:creationId xmlns:a16="http://schemas.microsoft.com/office/drawing/2014/main" id="{04AD1748-B1AF-42CE-94C1-C0A9507F6C02}"/>
                          </a:ext>
                        </a:extLst>
                      </p:cNvPr>
                      <p:cNvPicPr>
                        <a:picLocks noChangeAspect="1" noChangeArrowheads="1"/>
                      </p:cNvPicPr>
                      <p:nvPr/>
                    </p:nvPicPr>
                    <p:blipFill>
                      <a:blip r:embed="rId5"/>
                      <a:srcRect/>
                      <a:stretch>
                        <a:fillRect/>
                      </a:stretch>
                    </p:blipFill>
                    <p:spPr bwMode="auto">
                      <a:xfrm>
                        <a:off x="2788864" y="515863"/>
                        <a:ext cx="2316162" cy="698500"/>
                      </a:xfrm>
                      <a:prstGeom prst="rect">
                        <a:avLst/>
                      </a:prstGeom>
                      <a:noFill/>
                      <a:ln>
                        <a:noFill/>
                      </a:ln>
                      <a:effectLst/>
                    </p:spPr>
                  </p:pic>
                </p:oleObj>
              </mc:Fallback>
            </mc:AlternateContent>
          </a:graphicData>
        </a:graphic>
      </p:graphicFrame>
      <p:sp>
        <p:nvSpPr>
          <p:cNvPr id="8" name="Text Box 3">
            <a:extLst>
              <a:ext uri="{FF2B5EF4-FFF2-40B4-BE49-F238E27FC236}">
                <a16:creationId xmlns:a16="http://schemas.microsoft.com/office/drawing/2014/main" id="{89E25EB1-69A2-45E2-925E-20EE838FAC0B}"/>
              </a:ext>
            </a:extLst>
          </p:cNvPr>
          <p:cNvSpPr txBox="1">
            <a:spLocks noChangeArrowheads="1"/>
          </p:cNvSpPr>
          <p:nvPr/>
        </p:nvSpPr>
        <p:spPr bwMode="auto">
          <a:xfrm>
            <a:off x="628650" y="1381181"/>
            <a:ext cx="81645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3200" b="1" dirty="0">
                <a:solidFill>
                  <a:srgbClr val="0000FF"/>
                </a:solidFill>
                <a:latin typeface="华文楷体" panose="02010600040101010101" pitchFamily="2" charset="-122"/>
                <a:ea typeface="华文楷体" panose="02010600040101010101" pitchFamily="2" charset="-122"/>
              </a:rPr>
              <a:t>质点系统相对于惯性系中任意定点的总角动量增量等于作用在这系统上的所有外力相对于该点的总力矩的时间积累量。</a:t>
            </a:r>
          </a:p>
        </p:txBody>
      </p:sp>
      <p:sp>
        <p:nvSpPr>
          <p:cNvPr id="9" name="Text Box 8">
            <a:extLst>
              <a:ext uri="{FF2B5EF4-FFF2-40B4-BE49-F238E27FC236}">
                <a16:creationId xmlns:a16="http://schemas.microsoft.com/office/drawing/2014/main" id="{410BC9A9-10D5-415A-AF5D-BE382A437603}"/>
              </a:ext>
            </a:extLst>
          </p:cNvPr>
          <p:cNvSpPr txBox="1">
            <a:spLocks noChangeArrowheads="1"/>
          </p:cNvSpPr>
          <p:nvPr/>
        </p:nvSpPr>
        <p:spPr bwMode="auto">
          <a:xfrm>
            <a:off x="2024074" y="5345000"/>
            <a:ext cx="49238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内力既不改变系统的总动量，</a:t>
            </a:r>
            <a:endParaRPr kumimoji="1" lang="en-US" altLang="zh-CN" sz="2800" b="1" dirty="0">
              <a:latin typeface="华文楷体" panose="02010600040101010101" pitchFamily="2" charset="-122"/>
              <a:ea typeface="华文楷体" panose="02010600040101010101" pitchFamily="2" charset="-122"/>
            </a:endParaRPr>
          </a:p>
          <a:p>
            <a:pPr eaLnBrk="1" hangingPunct="1"/>
            <a:r>
              <a:rPr kumimoji="1" lang="zh-CN" altLang="en-US" sz="2800" b="1" dirty="0">
                <a:latin typeface="华文楷体" panose="02010600040101010101" pitchFamily="2" charset="-122"/>
                <a:ea typeface="华文楷体" panose="02010600040101010101" pitchFamily="2" charset="-122"/>
              </a:rPr>
              <a:t>也不改变系统的总角动量。</a:t>
            </a:r>
          </a:p>
        </p:txBody>
      </p:sp>
    </p:spTree>
    <p:extLst>
      <p:ext uri="{BB962C8B-B14F-4D97-AF65-F5344CB8AC3E}">
        <p14:creationId xmlns:p14="http://schemas.microsoft.com/office/powerpoint/2010/main" val="160177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p:bldP spid="8" grpId="0" autoUpdateAnimBg="0"/>
      <p:bldP spid="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33301A-AF06-4FCF-93C0-54B9E8E06DC3}"/>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BAD05C7B-D150-4B16-AFCF-8AFABC7245E0}"/>
              </a:ext>
            </a:extLst>
          </p:cNvPr>
          <p:cNvSpPr>
            <a:spLocks noGrp="1"/>
          </p:cNvSpPr>
          <p:nvPr>
            <p:ph type="sldNum" sz="quarter" idx="12"/>
          </p:nvPr>
        </p:nvSpPr>
        <p:spPr/>
        <p:txBody>
          <a:bodyPr/>
          <a:lstStyle/>
          <a:p>
            <a:fld id="{0E81DA72-FED3-491C-8B54-9DCADA948234}" type="slidenum">
              <a:rPr lang="zh-CN" altLang="en-US" smtClean="0"/>
              <a:t>19</a:t>
            </a:fld>
            <a:endParaRPr lang="zh-CN" altLang="en-US"/>
          </a:p>
        </p:txBody>
      </p:sp>
      <p:sp>
        <p:nvSpPr>
          <p:cNvPr id="4" name="Text Box 7">
            <a:extLst>
              <a:ext uri="{FF2B5EF4-FFF2-40B4-BE49-F238E27FC236}">
                <a16:creationId xmlns:a16="http://schemas.microsoft.com/office/drawing/2014/main" id="{6E2D086C-14D2-477A-8102-D6151BECBE88}"/>
              </a:ext>
            </a:extLst>
          </p:cNvPr>
          <p:cNvSpPr txBox="1">
            <a:spLocks noChangeArrowheads="1"/>
          </p:cNvSpPr>
          <p:nvPr/>
        </p:nvSpPr>
        <p:spPr bwMode="auto">
          <a:xfrm>
            <a:off x="628650" y="4835889"/>
            <a:ext cx="79787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20000"/>
              </a:spcBef>
            </a:pPr>
            <a:r>
              <a:rPr kumimoji="1" lang="zh-CN" altLang="en-US" sz="2800" b="1" dirty="0">
                <a:latin typeface="华文楷体" panose="02010600040101010101" pitchFamily="2" charset="-122"/>
                <a:ea typeface="华文楷体" panose="02010600040101010101" pitchFamily="2" charset="-122"/>
              </a:rPr>
              <a:t>上式表明，重力的合力矩与系统的全部质量集中在质心上所受到的力矩等价。</a:t>
            </a:r>
          </a:p>
        </p:txBody>
      </p:sp>
      <p:sp>
        <p:nvSpPr>
          <p:cNvPr id="5" name="Text Box 8">
            <a:extLst>
              <a:ext uri="{FF2B5EF4-FFF2-40B4-BE49-F238E27FC236}">
                <a16:creationId xmlns:a16="http://schemas.microsoft.com/office/drawing/2014/main" id="{925C17AE-3865-4969-BC14-FDB000188C2A}"/>
              </a:ext>
            </a:extLst>
          </p:cNvPr>
          <p:cNvSpPr txBox="1">
            <a:spLocks noChangeArrowheads="1"/>
          </p:cNvSpPr>
          <p:nvPr/>
        </p:nvSpPr>
        <p:spPr bwMode="auto">
          <a:xfrm>
            <a:off x="570155" y="473336"/>
            <a:ext cx="762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20000"/>
              </a:spcBef>
            </a:pPr>
            <a:r>
              <a:rPr kumimoji="1" lang="zh-CN" altLang="en-US" sz="2800" b="1" dirty="0">
                <a:latin typeface="华文楷体" panose="02010600040101010101" pitchFamily="2" charset="-122"/>
                <a:ea typeface="华文楷体" panose="02010600040101010101" pitchFamily="2" charset="-122"/>
              </a:rPr>
              <a:t>若质点系所受的外力是重力，按质心的定义，合外力矩为：</a:t>
            </a:r>
          </a:p>
        </p:txBody>
      </p:sp>
      <p:graphicFrame>
        <p:nvGraphicFramePr>
          <p:cNvPr id="6" name="Object 9">
            <a:extLst>
              <a:ext uri="{FF2B5EF4-FFF2-40B4-BE49-F238E27FC236}">
                <a16:creationId xmlns:a16="http://schemas.microsoft.com/office/drawing/2014/main" id="{52790C3D-42F3-460F-AE4D-37D070E3A0EE}"/>
              </a:ext>
            </a:extLst>
          </p:cNvPr>
          <p:cNvGraphicFramePr>
            <a:graphicFrameLocks noChangeAspect="1"/>
          </p:cNvGraphicFramePr>
          <p:nvPr>
            <p:extLst>
              <p:ext uri="{D42A27DB-BD31-4B8C-83A1-F6EECF244321}">
                <p14:modId xmlns:p14="http://schemas.microsoft.com/office/powerpoint/2010/main" val="2513596276"/>
              </p:ext>
            </p:extLst>
          </p:nvPr>
        </p:nvGraphicFramePr>
        <p:xfrm>
          <a:off x="1860135" y="1793030"/>
          <a:ext cx="4294187" cy="788987"/>
        </p:xfrm>
        <a:graphic>
          <a:graphicData uri="http://schemas.openxmlformats.org/presentationml/2006/ole">
            <mc:AlternateContent xmlns:mc="http://schemas.openxmlformats.org/markup-compatibility/2006">
              <mc:Choice xmlns:v="urn:schemas-microsoft-com:vml" Requires="v">
                <p:oleObj spid="_x0000_s16557" name="Equation" r:id="rId3" imgW="1866600" imgH="342720" progId="Equation.DSMT4">
                  <p:embed/>
                </p:oleObj>
              </mc:Choice>
              <mc:Fallback>
                <p:oleObj name="Equation" r:id="rId3" imgW="1866600" imgH="342720" progId="Equation.DSMT4">
                  <p:embed/>
                  <p:pic>
                    <p:nvPicPr>
                      <p:cNvPr id="117769" name="Object 9"/>
                      <p:cNvPicPr>
                        <a:picLocks noChangeAspect="1" noChangeArrowheads="1"/>
                      </p:cNvPicPr>
                      <p:nvPr/>
                    </p:nvPicPr>
                    <p:blipFill>
                      <a:blip r:embed="rId4"/>
                      <a:srcRect/>
                      <a:stretch>
                        <a:fillRect/>
                      </a:stretch>
                    </p:blipFill>
                    <p:spPr bwMode="auto">
                      <a:xfrm>
                        <a:off x="1860135" y="1793030"/>
                        <a:ext cx="4294187" cy="7889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1">
            <a:extLst>
              <a:ext uri="{FF2B5EF4-FFF2-40B4-BE49-F238E27FC236}">
                <a16:creationId xmlns:a16="http://schemas.microsoft.com/office/drawing/2014/main" id="{7D8FC7DB-F805-4B21-A02A-5A3945AA3BEB}"/>
              </a:ext>
            </a:extLst>
          </p:cNvPr>
          <p:cNvGraphicFramePr>
            <a:graphicFrameLocks noChangeAspect="1"/>
          </p:cNvGraphicFramePr>
          <p:nvPr>
            <p:extLst>
              <p:ext uri="{D42A27DB-BD31-4B8C-83A1-F6EECF244321}">
                <p14:modId xmlns:p14="http://schemas.microsoft.com/office/powerpoint/2010/main" val="590362606"/>
              </p:ext>
            </p:extLst>
          </p:nvPr>
        </p:nvGraphicFramePr>
        <p:xfrm>
          <a:off x="2771438" y="2693729"/>
          <a:ext cx="2190750" cy="1022350"/>
        </p:xfrm>
        <a:graphic>
          <a:graphicData uri="http://schemas.openxmlformats.org/presentationml/2006/ole">
            <mc:AlternateContent xmlns:mc="http://schemas.openxmlformats.org/markup-compatibility/2006">
              <mc:Choice xmlns:v="urn:schemas-microsoft-com:vml" Requires="v">
                <p:oleObj spid="_x0000_s16558" name="Equation" r:id="rId5" imgW="952200" imgH="444240" progId="Equation.DSMT4">
                  <p:embed/>
                </p:oleObj>
              </mc:Choice>
              <mc:Fallback>
                <p:oleObj name="Equation" r:id="rId5" imgW="952200" imgH="444240" progId="Equation.DSMT4">
                  <p:embed/>
                  <p:pic>
                    <p:nvPicPr>
                      <p:cNvPr id="117771" name="Object 11"/>
                      <p:cNvPicPr>
                        <a:picLocks noChangeAspect="1" noChangeArrowheads="1"/>
                      </p:cNvPicPr>
                      <p:nvPr/>
                    </p:nvPicPr>
                    <p:blipFill>
                      <a:blip r:embed="rId6"/>
                      <a:srcRect/>
                      <a:stretch>
                        <a:fillRect/>
                      </a:stretch>
                    </p:blipFill>
                    <p:spPr bwMode="auto">
                      <a:xfrm>
                        <a:off x="2771438" y="2693729"/>
                        <a:ext cx="2190750" cy="10223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9">
            <a:extLst>
              <a:ext uri="{FF2B5EF4-FFF2-40B4-BE49-F238E27FC236}">
                <a16:creationId xmlns:a16="http://schemas.microsoft.com/office/drawing/2014/main" id="{094E3C34-5C94-4A8E-AAA7-D4F8DD057F01}"/>
              </a:ext>
            </a:extLst>
          </p:cNvPr>
          <p:cNvGraphicFramePr>
            <a:graphicFrameLocks noChangeAspect="1"/>
          </p:cNvGraphicFramePr>
          <p:nvPr>
            <p:extLst>
              <p:ext uri="{D42A27DB-BD31-4B8C-83A1-F6EECF244321}">
                <p14:modId xmlns:p14="http://schemas.microsoft.com/office/powerpoint/2010/main" val="133438260"/>
              </p:ext>
            </p:extLst>
          </p:nvPr>
        </p:nvGraphicFramePr>
        <p:xfrm>
          <a:off x="2641432" y="3983884"/>
          <a:ext cx="2365375" cy="584200"/>
        </p:xfrm>
        <a:graphic>
          <a:graphicData uri="http://schemas.openxmlformats.org/presentationml/2006/ole">
            <mc:AlternateContent xmlns:mc="http://schemas.openxmlformats.org/markup-compatibility/2006">
              <mc:Choice xmlns:v="urn:schemas-microsoft-com:vml" Requires="v">
                <p:oleObj spid="_x0000_s16559" name="Equation" r:id="rId7" imgW="1028520" imgH="253800" progId="Equation.DSMT4">
                  <p:embed/>
                </p:oleObj>
              </mc:Choice>
              <mc:Fallback>
                <p:oleObj name="Equation" r:id="rId7" imgW="1028520" imgH="253800" progId="Equation.DSMT4">
                  <p:embed/>
                  <p:pic>
                    <p:nvPicPr>
                      <p:cNvPr id="6" name="Object 9">
                        <a:extLst>
                          <a:ext uri="{FF2B5EF4-FFF2-40B4-BE49-F238E27FC236}">
                            <a16:creationId xmlns:a16="http://schemas.microsoft.com/office/drawing/2014/main" id="{52790C3D-42F3-460F-AE4D-37D070E3A0EE}"/>
                          </a:ext>
                        </a:extLst>
                      </p:cNvPr>
                      <p:cNvPicPr>
                        <a:picLocks noChangeAspect="1" noChangeArrowheads="1"/>
                      </p:cNvPicPr>
                      <p:nvPr/>
                    </p:nvPicPr>
                    <p:blipFill>
                      <a:blip r:embed="rId8"/>
                      <a:srcRect/>
                      <a:stretch>
                        <a:fillRect/>
                      </a:stretch>
                    </p:blipFill>
                    <p:spPr bwMode="auto">
                      <a:xfrm>
                        <a:off x="2641432" y="3983884"/>
                        <a:ext cx="2365375" cy="5842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9539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E81DA72-FED3-491C-8B54-9DCADA948234}" type="slidenum">
              <a:rPr lang="zh-CN" altLang="en-US" smtClean="0"/>
              <a:t>2</a:t>
            </a:fld>
            <a:endParaRPr lang="zh-CN" altLang="en-US"/>
          </a:p>
        </p:txBody>
      </p:sp>
      <p:sp>
        <p:nvSpPr>
          <p:cNvPr id="5" name="标题 1"/>
          <p:cNvSpPr txBox="1">
            <a:spLocks/>
          </p:cNvSpPr>
          <p:nvPr/>
        </p:nvSpPr>
        <p:spPr>
          <a:xfrm>
            <a:off x="0" y="2139351"/>
            <a:ext cx="9144000" cy="1802921"/>
          </a:xfrm>
          <a:prstGeom prst="rect">
            <a:avLst/>
          </a:prstGeom>
          <a:gradFill flip="none" rotWithShape="1">
            <a:gsLst>
              <a:gs pos="0">
                <a:srgbClr val="9900CC">
                  <a:shade val="30000"/>
                  <a:satMod val="115000"/>
                </a:srgbClr>
              </a:gs>
              <a:gs pos="50000">
                <a:srgbClr val="9900CC">
                  <a:shade val="67500"/>
                  <a:satMod val="115000"/>
                </a:srgbClr>
              </a:gs>
              <a:gs pos="100000">
                <a:srgbClr val="9900CC">
                  <a:shade val="100000"/>
                  <a:satMod val="115000"/>
                </a:srgbClr>
              </a:gs>
            </a:gsLst>
            <a:lin ang="189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54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第三章 质点系统的运动规律</a:t>
            </a:r>
            <a:endParaRPr lang="zh-CN" altLang="en-US"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日期占位符 5"/>
          <p:cNvSpPr>
            <a:spLocks noGrp="1"/>
          </p:cNvSpPr>
          <p:nvPr>
            <p:ph type="dt" sz="half" idx="10"/>
          </p:nvPr>
        </p:nvSpPr>
        <p:spPr/>
        <p:txBody>
          <a:bodyPr/>
          <a:lstStyle/>
          <a:p>
            <a:fld id="{F9C2D491-5CC9-4FFB-A60A-D28FD5C115B1}" type="datetime1">
              <a:rPr lang="zh-CN" altLang="en-US" smtClean="0"/>
              <a:t>2020/3/19</a:t>
            </a:fld>
            <a:endParaRPr lang="zh-CN" altLang="en-US"/>
          </a:p>
        </p:txBody>
      </p:sp>
    </p:spTree>
    <p:extLst>
      <p:ext uri="{BB962C8B-B14F-4D97-AF65-F5344CB8AC3E}">
        <p14:creationId xmlns:p14="http://schemas.microsoft.com/office/powerpoint/2010/main" val="845903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54246EF-57AB-4E3A-930F-06DAF352D1FE}"/>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0B858495-F152-49F9-A3AE-C28DAADF68CC}"/>
              </a:ext>
            </a:extLst>
          </p:cNvPr>
          <p:cNvSpPr>
            <a:spLocks noGrp="1"/>
          </p:cNvSpPr>
          <p:nvPr>
            <p:ph type="sldNum" sz="quarter" idx="12"/>
          </p:nvPr>
        </p:nvSpPr>
        <p:spPr/>
        <p:txBody>
          <a:bodyPr/>
          <a:lstStyle/>
          <a:p>
            <a:fld id="{0E81DA72-FED3-491C-8B54-9DCADA948234}" type="slidenum">
              <a:rPr lang="zh-CN" altLang="en-US" smtClean="0"/>
              <a:t>20</a:t>
            </a:fld>
            <a:endParaRPr lang="zh-CN" altLang="en-US"/>
          </a:p>
        </p:txBody>
      </p:sp>
      <p:sp>
        <p:nvSpPr>
          <p:cNvPr id="4" name="Text Box 6">
            <a:extLst>
              <a:ext uri="{FF2B5EF4-FFF2-40B4-BE49-F238E27FC236}">
                <a16:creationId xmlns:a16="http://schemas.microsoft.com/office/drawing/2014/main" id="{33F245FD-DFAF-41FD-82CE-3DD0D6A9AB8A}"/>
              </a:ext>
            </a:extLst>
          </p:cNvPr>
          <p:cNvSpPr txBox="1">
            <a:spLocks noChangeArrowheads="1"/>
          </p:cNvSpPr>
          <p:nvPr/>
        </p:nvSpPr>
        <p:spPr bwMode="auto">
          <a:xfrm>
            <a:off x="326240" y="291415"/>
            <a:ext cx="839282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eaLnBrk="1" hangingPunct="1"/>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例</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6</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：有两个质量分别为</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m</a:t>
            </a:r>
            <a:r>
              <a:rPr kumimoji="1" lang="en-US" altLang="zh-CN" sz="2800" b="1" baseline="-25000"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1</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m</a:t>
            </a:r>
            <a:r>
              <a:rPr kumimoji="1" lang="en-US" altLang="zh-CN" sz="2800" b="1" baseline="-25000"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2 </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m</a:t>
            </a:r>
            <a:r>
              <a:rPr kumimoji="1" lang="en-US" altLang="zh-CN" sz="2800" b="1" baseline="-25000"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1 </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&gt; </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m</a:t>
            </a:r>
            <a:r>
              <a:rPr kumimoji="1" lang="en-US" altLang="zh-CN" sz="2800" b="1" baseline="-25000"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2</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 </a:t>
            </a:r>
            <a:r>
              <a:rPr kumimoji="1" lang="zh-CN"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的物体</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，通过一条不计质量的绳跨在一个质量忽略不计的、轴处摩擦力也忽略不计的定滑轮上，由静止释放。求：</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 m</a:t>
            </a:r>
            <a:r>
              <a:rPr kumimoji="1" lang="en-US" altLang="zh-CN" sz="2800" b="1" baseline="-25000"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1</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的加速度和速度。</a:t>
            </a:r>
          </a:p>
        </p:txBody>
      </p:sp>
      <p:sp>
        <p:nvSpPr>
          <p:cNvPr id="6" name="Text Box 8">
            <a:extLst>
              <a:ext uri="{FF2B5EF4-FFF2-40B4-BE49-F238E27FC236}">
                <a16:creationId xmlns:a16="http://schemas.microsoft.com/office/drawing/2014/main" id="{D4AA76B5-1E8C-48BD-9454-7B7B5F50A5C1}"/>
              </a:ext>
            </a:extLst>
          </p:cNvPr>
          <p:cNvSpPr txBox="1">
            <a:spLocks noChangeArrowheads="1"/>
          </p:cNvSpPr>
          <p:nvPr/>
        </p:nvSpPr>
        <p:spPr bwMode="auto">
          <a:xfrm>
            <a:off x="326315" y="2246312"/>
            <a:ext cx="54505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解：</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以轴心为原点，以</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m</a:t>
            </a:r>
            <a:r>
              <a:rPr kumimoji="1" lang="en-US" altLang="zh-CN" sz="2800" b="1" baseline="-25000" dirty="0">
                <a:latin typeface="Times New Roman" panose="02020603050405020304" pitchFamily="18" charset="0"/>
                <a:ea typeface="华文楷体" panose="02010600040101010101" pitchFamily="2" charset="-122"/>
                <a:cs typeface="Times New Roman" panose="02020603050405020304" pitchFamily="18" charset="0"/>
              </a:rPr>
              <a:t>1</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 </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m</a:t>
            </a:r>
            <a:r>
              <a:rPr kumimoji="1" lang="en-US" altLang="zh-CN" sz="2800" b="1" baseline="-25000" dirty="0">
                <a:latin typeface="Times New Roman" panose="02020603050405020304" pitchFamily="18" charset="0"/>
                <a:ea typeface="华文楷体" panose="02010600040101010101" pitchFamily="2" charset="-122"/>
                <a:cs typeface="Times New Roman" panose="02020603050405020304" pitchFamily="18" charset="0"/>
              </a:rPr>
              <a:t>2 </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a:t>
            </a:r>
          </a:p>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和滑轮为质点系统，外力有重力</a:t>
            </a:r>
          </a:p>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和滑轮轴上的支撑力</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F</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。总力矩：</a:t>
            </a:r>
          </a:p>
        </p:txBody>
      </p:sp>
      <p:graphicFrame>
        <p:nvGraphicFramePr>
          <p:cNvPr id="7" name="Object 0">
            <a:extLst>
              <a:ext uri="{FF2B5EF4-FFF2-40B4-BE49-F238E27FC236}">
                <a16:creationId xmlns:a16="http://schemas.microsoft.com/office/drawing/2014/main" id="{C95CA476-8847-4BB6-AC24-ADFC40B830A0}"/>
              </a:ext>
            </a:extLst>
          </p:cNvPr>
          <p:cNvGraphicFramePr>
            <a:graphicFrameLocks noChangeAspect="1"/>
          </p:cNvGraphicFramePr>
          <p:nvPr>
            <p:extLst>
              <p:ext uri="{D42A27DB-BD31-4B8C-83A1-F6EECF244321}">
                <p14:modId xmlns:p14="http://schemas.microsoft.com/office/powerpoint/2010/main" val="671629343"/>
              </p:ext>
            </p:extLst>
          </p:nvPr>
        </p:nvGraphicFramePr>
        <p:xfrm>
          <a:off x="678774" y="3802725"/>
          <a:ext cx="4256539" cy="535464"/>
        </p:xfrm>
        <a:graphic>
          <a:graphicData uri="http://schemas.openxmlformats.org/presentationml/2006/ole">
            <mc:AlternateContent xmlns:mc="http://schemas.openxmlformats.org/markup-compatibility/2006">
              <mc:Choice xmlns:v="urn:schemas-microsoft-com:vml" Requires="v">
                <p:oleObj spid="_x0000_s17814" name="Equation" r:id="rId3" imgW="1917360" imgH="241200" progId="Equation.DSMT4">
                  <p:embed/>
                </p:oleObj>
              </mc:Choice>
              <mc:Fallback>
                <p:oleObj name="Equation" r:id="rId3" imgW="1917360" imgH="241200" progId="Equation.DSMT4">
                  <p:embed/>
                  <p:pic>
                    <p:nvPicPr>
                      <p:cNvPr id="147456" name="Object 0"/>
                      <p:cNvPicPr>
                        <a:picLocks noChangeAspect="1" noChangeArrowheads="1"/>
                      </p:cNvPicPr>
                      <p:nvPr/>
                    </p:nvPicPr>
                    <p:blipFill>
                      <a:blip r:embed="rId4"/>
                      <a:srcRect/>
                      <a:stretch>
                        <a:fillRect/>
                      </a:stretch>
                    </p:blipFill>
                    <p:spPr bwMode="auto">
                      <a:xfrm>
                        <a:off x="678774" y="3802725"/>
                        <a:ext cx="4256539" cy="53546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 name="Group 46">
            <a:extLst>
              <a:ext uri="{FF2B5EF4-FFF2-40B4-BE49-F238E27FC236}">
                <a16:creationId xmlns:a16="http://schemas.microsoft.com/office/drawing/2014/main" id="{2E680DA5-BC6F-441D-8AF2-8D619C79AADF}"/>
              </a:ext>
            </a:extLst>
          </p:cNvPr>
          <p:cNvGrpSpPr>
            <a:grpSpLocks/>
          </p:cNvGrpSpPr>
          <p:nvPr/>
        </p:nvGrpSpPr>
        <p:grpSpPr bwMode="auto">
          <a:xfrm>
            <a:off x="751027" y="4495394"/>
            <a:ext cx="3932238" cy="523875"/>
            <a:chOff x="4526" y="3344"/>
            <a:chExt cx="2477" cy="330"/>
          </a:xfrm>
        </p:grpSpPr>
        <p:sp>
          <p:nvSpPr>
            <p:cNvPr id="42" name="Text Box 44">
              <a:extLst>
                <a:ext uri="{FF2B5EF4-FFF2-40B4-BE49-F238E27FC236}">
                  <a16:creationId xmlns:a16="http://schemas.microsoft.com/office/drawing/2014/main" id="{A68A2223-3EAD-458F-8671-899B747B6419}"/>
                </a:ext>
              </a:extLst>
            </p:cNvPr>
            <p:cNvSpPr txBox="1">
              <a:spLocks noChangeArrowheads="1"/>
            </p:cNvSpPr>
            <p:nvPr/>
          </p:nvSpPr>
          <p:spPr bwMode="auto">
            <a:xfrm>
              <a:off x="4526" y="3344"/>
              <a:ext cx="192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2800" b="1" dirty="0">
                  <a:latin typeface="华文楷体" panose="02010600040101010101" pitchFamily="2" charset="-122"/>
                  <a:ea typeface="华文楷体" panose="02010600040101010101" pitchFamily="2" charset="-122"/>
                  <a:cs typeface="Times New Roman" panose="02020603050405020304" pitchFamily="18" charset="0"/>
                </a:rPr>
                <a:t>支撑力</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F</a:t>
              </a:r>
              <a:r>
                <a:rPr kumimoji="1" lang="zh-CN" altLang="en-US" sz="2800" b="1" dirty="0">
                  <a:latin typeface="华文楷体" panose="02010600040101010101" pitchFamily="2" charset="-122"/>
                  <a:ea typeface="华文楷体" panose="02010600040101010101" pitchFamily="2" charset="-122"/>
                  <a:cs typeface="Times New Roman" panose="02020603050405020304" pitchFamily="18" charset="0"/>
                </a:rPr>
                <a:t>过轴心</a:t>
              </a:r>
            </a:p>
          </p:txBody>
        </p:sp>
        <p:graphicFrame>
          <p:nvGraphicFramePr>
            <p:cNvPr id="43" name="Object 3">
              <a:extLst>
                <a:ext uri="{FF2B5EF4-FFF2-40B4-BE49-F238E27FC236}">
                  <a16:creationId xmlns:a16="http://schemas.microsoft.com/office/drawing/2014/main" id="{323AC1F3-E24E-4A8D-A181-8CA465014209}"/>
                </a:ext>
              </a:extLst>
            </p:cNvPr>
            <p:cNvGraphicFramePr>
              <a:graphicFrameLocks noChangeAspect="1"/>
            </p:cNvGraphicFramePr>
            <p:nvPr>
              <p:extLst>
                <p:ext uri="{D42A27DB-BD31-4B8C-83A1-F6EECF244321}">
                  <p14:modId xmlns:p14="http://schemas.microsoft.com/office/powerpoint/2010/main" val="1812950441"/>
                </p:ext>
              </p:extLst>
            </p:nvPr>
          </p:nvGraphicFramePr>
          <p:xfrm>
            <a:off x="6168" y="3362"/>
            <a:ext cx="835" cy="284"/>
          </p:xfrm>
          <a:graphic>
            <a:graphicData uri="http://schemas.openxmlformats.org/presentationml/2006/ole">
              <mc:AlternateContent xmlns:mc="http://schemas.openxmlformats.org/markup-compatibility/2006">
                <mc:Choice xmlns:v="urn:schemas-microsoft-com:vml" Requires="v">
                  <p:oleObj spid="_x0000_s17815" name="Equation" r:id="rId5" imgW="596880" imgH="203040" progId="Equation.DSMT4">
                    <p:embed/>
                  </p:oleObj>
                </mc:Choice>
                <mc:Fallback>
                  <p:oleObj name="Equation" r:id="rId5" imgW="596880" imgH="203040" progId="Equation.DSMT4">
                    <p:embed/>
                    <p:pic>
                      <p:nvPicPr>
                        <p:cNvPr id="15365" name="Object 3"/>
                        <p:cNvPicPr>
                          <a:picLocks noChangeAspect="1" noChangeArrowheads="1"/>
                        </p:cNvPicPr>
                        <p:nvPr/>
                      </p:nvPicPr>
                      <p:blipFill>
                        <a:blip r:embed="rId6"/>
                        <a:srcRect/>
                        <a:stretch>
                          <a:fillRect/>
                        </a:stretch>
                      </p:blipFill>
                      <p:spPr bwMode="auto">
                        <a:xfrm>
                          <a:off x="6168" y="3362"/>
                          <a:ext cx="835" cy="284"/>
                        </a:xfrm>
                        <a:prstGeom prst="rect">
                          <a:avLst/>
                        </a:prstGeom>
                        <a:noFill/>
                        <a:ln>
                          <a:noFill/>
                        </a:ln>
                        <a:effectLst/>
                      </p:spPr>
                    </p:pic>
                  </p:oleObj>
                </mc:Fallback>
              </mc:AlternateContent>
            </a:graphicData>
          </a:graphic>
        </p:graphicFrame>
      </p:grpSp>
      <p:grpSp>
        <p:nvGrpSpPr>
          <p:cNvPr id="98" name="组合 97">
            <a:extLst>
              <a:ext uri="{FF2B5EF4-FFF2-40B4-BE49-F238E27FC236}">
                <a16:creationId xmlns:a16="http://schemas.microsoft.com/office/drawing/2014/main" id="{108F92B8-1C9C-41FD-A5F1-EA8188B16292}"/>
              </a:ext>
            </a:extLst>
          </p:cNvPr>
          <p:cNvGrpSpPr/>
          <p:nvPr/>
        </p:nvGrpSpPr>
        <p:grpSpPr>
          <a:xfrm>
            <a:off x="6322339" y="1986549"/>
            <a:ext cx="2193011" cy="4060657"/>
            <a:chOff x="6322339" y="1986549"/>
            <a:chExt cx="2193011" cy="4060657"/>
          </a:xfrm>
        </p:grpSpPr>
        <p:grpSp>
          <p:nvGrpSpPr>
            <p:cNvPr id="44" name="组合 43">
              <a:extLst>
                <a:ext uri="{FF2B5EF4-FFF2-40B4-BE49-F238E27FC236}">
                  <a16:creationId xmlns:a16="http://schemas.microsoft.com/office/drawing/2014/main" id="{59A76657-AD17-4318-A250-584F1EA02CA9}"/>
                </a:ext>
              </a:extLst>
            </p:cNvPr>
            <p:cNvGrpSpPr/>
            <p:nvPr/>
          </p:nvGrpSpPr>
          <p:grpSpPr>
            <a:xfrm>
              <a:off x="6322339" y="1986549"/>
              <a:ext cx="2193011" cy="3900695"/>
              <a:chOff x="4488558" y="438926"/>
              <a:chExt cx="2893520" cy="5086834"/>
            </a:xfrm>
          </p:grpSpPr>
          <p:grpSp>
            <p:nvGrpSpPr>
              <p:cNvPr id="45" name="组合 44">
                <a:extLst>
                  <a:ext uri="{FF2B5EF4-FFF2-40B4-BE49-F238E27FC236}">
                    <a16:creationId xmlns:a16="http://schemas.microsoft.com/office/drawing/2014/main" id="{9F7C548C-CC5F-4063-BBBE-109613B22435}"/>
                  </a:ext>
                </a:extLst>
              </p:cNvPr>
              <p:cNvGrpSpPr/>
              <p:nvPr/>
            </p:nvGrpSpPr>
            <p:grpSpPr>
              <a:xfrm rot="10800000">
                <a:off x="4697538" y="438926"/>
                <a:ext cx="1858007" cy="232417"/>
                <a:chOff x="1431137" y="5297161"/>
                <a:chExt cx="2181816" cy="221318"/>
              </a:xfrm>
            </p:grpSpPr>
            <p:cxnSp>
              <p:nvCxnSpPr>
                <p:cNvPr id="82" name="直接连接符 81">
                  <a:extLst>
                    <a:ext uri="{FF2B5EF4-FFF2-40B4-BE49-F238E27FC236}">
                      <a16:creationId xmlns:a16="http://schemas.microsoft.com/office/drawing/2014/main" id="{4FF022AD-3AD4-4F80-AB41-176D78750974}"/>
                    </a:ext>
                  </a:extLst>
                </p:cNvPr>
                <p:cNvCxnSpPr/>
                <p:nvPr/>
              </p:nvCxnSpPr>
              <p:spPr>
                <a:xfrm>
                  <a:off x="1502047" y="5297162"/>
                  <a:ext cx="21109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48FF7359-1030-4ADF-A066-FB3F89DD29AD}"/>
                    </a:ext>
                  </a:extLst>
                </p:cNvPr>
                <p:cNvCxnSpPr/>
                <p:nvPr/>
              </p:nvCxnSpPr>
              <p:spPr>
                <a:xfrm flipH="1">
                  <a:off x="1431137" y="5297161"/>
                  <a:ext cx="234000" cy="211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BB8F9CC8-83AC-4241-9D20-71DD446C5A46}"/>
                    </a:ext>
                  </a:extLst>
                </p:cNvPr>
                <p:cNvCxnSpPr/>
                <p:nvPr/>
              </p:nvCxnSpPr>
              <p:spPr>
                <a:xfrm flipH="1">
                  <a:off x="1739935" y="5307462"/>
                  <a:ext cx="234000" cy="211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ED97935F-196F-485F-8FB8-308977F8EAD3}"/>
                    </a:ext>
                  </a:extLst>
                </p:cNvPr>
                <p:cNvCxnSpPr/>
                <p:nvPr/>
              </p:nvCxnSpPr>
              <p:spPr>
                <a:xfrm flipH="1">
                  <a:off x="2048733" y="5307462"/>
                  <a:ext cx="234000" cy="211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5A43C5E7-9B50-420D-A1F1-4D8850925951}"/>
                    </a:ext>
                  </a:extLst>
                </p:cNvPr>
                <p:cNvCxnSpPr/>
                <p:nvPr/>
              </p:nvCxnSpPr>
              <p:spPr>
                <a:xfrm flipH="1">
                  <a:off x="2381918" y="5307462"/>
                  <a:ext cx="234000" cy="211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B75A86A0-5066-4C7D-8114-3E7F4CF2D1DD}"/>
                    </a:ext>
                  </a:extLst>
                </p:cNvPr>
                <p:cNvCxnSpPr/>
                <p:nvPr/>
              </p:nvCxnSpPr>
              <p:spPr>
                <a:xfrm flipH="1">
                  <a:off x="2701687" y="5304193"/>
                  <a:ext cx="234000" cy="211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470E435D-DA72-46BF-A526-D65AD026A574}"/>
                    </a:ext>
                  </a:extLst>
                </p:cNvPr>
                <p:cNvCxnSpPr/>
                <p:nvPr/>
              </p:nvCxnSpPr>
              <p:spPr>
                <a:xfrm flipH="1">
                  <a:off x="3006065" y="5304193"/>
                  <a:ext cx="234000" cy="211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23AA5AA4-B1F5-40F3-B906-5A898D3D3FC4}"/>
                    </a:ext>
                  </a:extLst>
                </p:cNvPr>
                <p:cNvCxnSpPr/>
                <p:nvPr/>
              </p:nvCxnSpPr>
              <p:spPr>
                <a:xfrm flipH="1">
                  <a:off x="3315517" y="5304193"/>
                  <a:ext cx="234000" cy="2110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椭圆 45">
                <a:extLst>
                  <a:ext uri="{FF2B5EF4-FFF2-40B4-BE49-F238E27FC236}">
                    <a16:creationId xmlns:a16="http://schemas.microsoft.com/office/drawing/2014/main" id="{66B8324F-32E6-4E85-9381-B2FFC53470BF}"/>
                  </a:ext>
                </a:extLst>
              </p:cNvPr>
              <p:cNvSpPr/>
              <p:nvPr/>
            </p:nvSpPr>
            <p:spPr>
              <a:xfrm>
                <a:off x="4794558" y="841808"/>
                <a:ext cx="1498019" cy="14793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47" name="椭圆 46">
                <a:extLst>
                  <a:ext uri="{FF2B5EF4-FFF2-40B4-BE49-F238E27FC236}">
                    <a16:creationId xmlns:a16="http://schemas.microsoft.com/office/drawing/2014/main" id="{9B530D57-F40B-4CFC-B16E-ACE0E1814D21}"/>
                  </a:ext>
                </a:extLst>
              </p:cNvPr>
              <p:cNvSpPr/>
              <p:nvPr/>
            </p:nvSpPr>
            <p:spPr>
              <a:xfrm>
                <a:off x="5408746" y="1448346"/>
                <a:ext cx="269643" cy="26628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cxnSp>
            <p:nvCxnSpPr>
              <p:cNvPr id="48" name="直接连接符 47">
                <a:extLst>
                  <a:ext uri="{FF2B5EF4-FFF2-40B4-BE49-F238E27FC236}">
                    <a16:creationId xmlns:a16="http://schemas.microsoft.com/office/drawing/2014/main" id="{7DF724C9-70DC-4546-A270-EF14BE0C3D8F}"/>
                  </a:ext>
                </a:extLst>
              </p:cNvPr>
              <p:cNvCxnSpPr/>
              <p:nvPr/>
            </p:nvCxnSpPr>
            <p:spPr>
              <a:xfrm>
                <a:off x="5274289" y="690003"/>
                <a:ext cx="9520" cy="4282"/>
              </a:xfrm>
              <a:prstGeom prst="line">
                <a:avLst/>
              </a:prstGeom>
            </p:spPr>
            <p:style>
              <a:lnRef idx="1">
                <a:schemeClr val="accent1"/>
              </a:lnRef>
              <a:fillRef idx="0">
                <a:schemeClr val="accent1"/>
              </a:fillRef>
              <a:effectRef idx="0">
                <a:schemeClr val="accent1"/>
              </a:effectRef>
              <a:fontRef idx="minor">
                <a:schemeClr val="tx1"/>
              </a:fontRef>
            </p:style>
          </p:cxnSp>
          <p:sp>
            <p:nvSpPr>
              <p:cNvPr id="49" name="流程图: 手动操作 48">
                <a:extLst>
                  <a:ext uri="{FF2B5EF4-FFF2-40B4-BE49-F238E27FC236}">
                    <a16:creationId xmlns:a16="http://schemas.microsoft.com/office/drawing/2014/main" id="{6099EA20-CAB3-4F44-9EA8-2E17AC5117E0}"/>
                  </a:ext>
                </a:extLst>
              </p:cNvPr>
              <p:cNvSpPr/>
              <p:nvPr/>
            </p:nvSpPr>
            <p:spPr>
              <a:xfrm>
                <a:off x="5412860" y="674929"/>
                <a:ext cx="284832" cy="843541"/>
              </a:xfrm>
              <a:prstGeom prst="flowChartManualOperati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50" name="椭圆 49">
                <a:extLst>
                  <a:ext uri="{FF2B5EF4-FFF2-40B4-BE49-F238E27FC236}">
                    <a16:creationId xmlns:a16="http://schemas.microsoft.com/office/drawing/2014/main" id="{8F2FC46F-3BB9-48D2-8BC1-67F013D59287}"/>
                  </a:ext>
                </a:extLst>
              </p:cNvPr>
              <p:cNvSpPr/>
              <p:nvPr/>
            </p:nvSpPr>
            <p:spPr>
              <a:xfrm>
                <a:off x="5450414" y="1477933"/>
                <a:ext cx="179762" cy="177523"/>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51" name="任意多边形: 形状 50">
                <a:extLst>
                  <a:ext uri="{FF2B5EF4-FFF2-40B4-BE49-F238E27FC236}">
                    <a16:creationId xmlns:a16="http://schemas.microsoft.com/office/drawing/2014/main" id="{337990F1-B909-4B43-8E07-1E40088721FD}"/>
                  </a:ext>
                </a:extLst>
              </p:cNvPr>
              <p:cNvSpPr/>
              <p:nvPr/>
            </p:nvSpPr>
            <p:spPr>
              <a:xfrm>
                <a:off x="5438385" y="703340"/>
                <a:ext cx="222444" cy="878695"/>
              </a:xfrm>
              <a:custGeom>
                <a:avLst/>
                <a:gdLst>
                  <a:gd name="connsiteX0" fmla="*/ 0 w 267286"/>
                  <a:gd name="connsiteY0" fmla="*/ 0 h 1069145"/>
                  <a:gd name="connsiteX1" fmla="*/ 267286 w 267286"/>
                  <a:gd name="connsiteY1" fmla="*/ 14068 h 1069145"/>
                  <a:gd name="connsiteX2" fmla="*/ 196947 w 267286"/>
                  <a:gd name="connsiteY2" fmla="*/ 1069145 h 1069145"/>
                  <a:gd name="connsiteX3" fmla="*/ 56270 w 267286"/>
                  <a:gd name="connsiteY3" fmla="*/ 1055077 h 1069145"/>
                  <a:gd name="connsiteX4" fmla="*/ 0 w 267286"/>
                  <a:gd name="connsiteY4" fmla="*/ 0 h 106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86" h="1069145">
                    <a:moveTo>
                      <a:pt x="0" y="0"/>
                    </a:moveTo>
                    <a:lnTo>
                      <a:pt x="267286" y="14068"/>
                    </a:lnTo>
                    <a:lnTo>
                      <a:pt x="196947" y="1069145"/>
                    </a:lnTo>
                    <a:lnTo>
                      <a:pt x="56270" y="1055077"/>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52" name="椭圆 51">
                <a:extLst>
                  <a:ext uri="{FF2B5EF4-FFF2-40B4-BE49-F238E27FC236}">
                    <a16:creationId xmlns:a16="http://schemas.microsoft.com/office/drawing/2014/main" id="{3AD20303-ECAF-4E1C-8515-84C975A506F7}"/>
                  </a:ext>
                </a:extLst>
              </p:cNvPr>
              <p:cNvSpPr/>
              <p:nvPr/>
            </p:nvSpPr>
            <p:spPr>
              <a:xfrm>
                <a:off x="5513607" y="1546486"/>
                <a:ext cx="59921" cy="591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cxnSp>
            <p:nvCxnSpPr>
              <p:cNvPr id="53" name="直接连接符 52">
                <a:extLst>
                  <a:ext uri="{FF2B5EF4-FFF2-40B4-BE49-F238E27FC236}">
                    <a16:creationId xmlns:a16="http://schemas.microsoft.com/office/drawing/2014/main" id="{8A44A6ED-6E55-42F2-8D0A-0E2F6095EAD9}"/>
                  </a:ext>
                </a:extLst>
              </p:cNvPr>
              <p:cNvCxnSpPr>
                <a:stCxn id="46" idx="2"/>
              </p:cNvCxnSpPr>
              <p:nvPr/>
            </p:nvCxnSpPr>
            <p:spPr>
              <a:xfrm>
                <a:off x="4794558" y="1581488"/>
                <a:ext cx="0" cy="25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199D1D92-0E8E-4102-9E96-9A2B95ABD6E0}"/>
                  </a:ext>
                </a:extLst>
              </p:cNvPr>
              <p:cNvCxnSpPr/>
              <p:nvPr/>
            </p:nvCxnSpPr>
            <p:spPr>
              <a:xfrm>
                <a:off x="6292576" y="1577524"/>
                <a:ext cx="0" cy="32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矩形 76">
                <a:extLst>
                  <a:ext uri="{FF2B5EF4-FFF2-40B4-BE49-F238E27FC236}">
                    <a16:creationId xmlns:a16="http://schemas.microsoft.com/office/drawing/2014/main" id="{74B82CEF-4025-442E-A7D2-960243906F34}"/>
                  </a:ext>
                </a:extLst>
              </p:cNvPr>
              <p:cNvSpPr/>
              <p:nvPr/>
            </p:nvSpPr>
            <p:spPr>
              <a:xfrm>
                <a:off x="4488558" y="4086007"/>
                <a:ext cx="612000" cy="61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sp>
            <p:nvSpPr>
              <p:cNvPr id="72" name="矩形 71">
                <a:extLst>
                  <a:ext uri="{FF2B5EF4-FFF2-40B4-BE49-F238E27FC236}">
                    <a16:creationId xmlns:a16="http://schemas.microsoft.com/office/drawing/2014/main" id="{605BD9F7-FDD5-45A5-BBA1-21D24813A1E3}"/>
                  </a:ext>
                </a:extLst>
              </p:cNvPr>
              <p:cNvSpPr/>
              <p:nvPr/>
            </p:nvSpPr>
            <p:spPr>
              <a:xfrm>
                <a:off x="5986576" y="4813841"/>
                <a:ext cx="612000" cy="61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cs typeface="Times New Roman" panose="02020603050405020304" pitchFamily="18" charset="0"/>
                </a:endParaRPr>
              </a:p>
            </p:txBody>
          </p:sp>
          <p:cxnSp>
            <p:nvCxnSpPr>
              <p:cNvPr id="57" name="直接箭头连接符 56">
                <a:extLst>
                  <a:ext uri="{FF2B5EF4-FFF2-40B4-BE49-F238E27FC236}">
                    <a16:creationId xmlns:a16="http://schemas.microsoft.com/office/drawing/2014/main" id="{B8C6637A-853F-4C9A-BF17-07ADE9D9D0C3}"/>
                  </a:ext>
                </a:extLst>
              </p:cNvPr>
              <p:cNvCxnSpPr>
                <a:cxnSpLocks/>
              </p:cNvCxnSpPr>
              <p:nvPr/>
            </p:nvCxnSpPr>
            <p:spPr>
              <a:xfrm flipH="1">
                <a:off x="4801766" y="1576073"/>
                <a:ext cx="739979" cy="2816864"/>
              </a:xfrm>
              <a:prstGeom prst="straightConnector1">
                <a:avLst/>
              </a:prstGeom>
              <a:ln w="38100">
                <a:solidFill>
                  <a:srgbClr val="9900CC"/>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AD8E8066-BC9B-48ED-B178-48BEB4010E5A}"/>
                  </a:ext>
                </a:extLst>
              </p:cNvPr>
              <p:cNvCxnSpPr>
                <a:cxnSpLocks/>
              </p:cNvCxnSpPr>
              <p:nvPr/>
            </p:nvCxnSpPr>
            <p:spPr>
              <a:xfrm>
                <a:off x="5550129" y="1585404"/>
                <a:ext cx="736964" cy="3530234"/>
              </a:xfrm>
              <a:prstGeom prst="straightConnector1">
                <a:avLst/>
              </a:prstGeom>
              <a:ln w="38100">
                <a:solidFill>
                  <a:srgbClr val="0000FF"/>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A5CC0E60-F4E9-49B8-940C-ABC9F877E5D6}"/>
                  </a:ext>
                </a:extLst>
              </p:cNvPr>
              <p:cNvCxnSpPr>
                <a:cxnSpLocks/>
              </p:cNvCxnSpPr>
              <p:nvPr/>
            </p:nvCxnSpPr>
            <p:spPr>
              <a:xfrm flipH="1">
                <a:off x="4794557" y="4352075"/>
                <a:ext cx="1" cy="1173685"/>
              </a:xfrm>
              <a:prstGeom prst="straightConnector1">
                <a:avLst/>
              </a:prstGeom>
              <a:ln w="38100">
                <a:solidFill>
                  <a:srgbClr val="9900CC"/>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DB2D0D75-2A52-45F6-8700-ED8C3B30F8F6}"/>
                  </a:ext>
                </a:extLst>
              </p:cNvPr>
              <p:cNvCxnSpPr>
                <a:cxnSpLocks/>
              </p:cNvCxnSpPr>
              <p:nvPr/>
            </p:nvCxnSpPr>
            <p:spPr>
              <a:xfrm flipV="1">
                <a:off x="6291193" y="3710615"/>
                <a:ext cx="0" cy="1296121"/>
              </a:xfrm>
              <a:prstGeom prst="straightConnector1">
                <a:avLst/>
              </a:prstGeom>
              <a:ln w="38100">
                <a:solidFill>
                  <a:srgbClr val="0000FF"/>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61" name="直接箭头连接符 60">
                <a:extLst>
                  <a:ext uri="{FF2B5EF4-FFF2-40B4-BE49-F238E27FC236}">
                    <a16:creationId xmlns:a16="http://schemas.microsoft.com/office/drawing/2014/main" id="{A4CD54A1-D3F1-4AB6-BAC7-77846929831C}"/>
                  </a:ext>
                </a:extLst>
              </p:cNvPr>
              <p:cNvCxnSpPr>
                <a:cxnSpLocks/>
              </p:cNvCxnSpPr>
              <p:nvPr/>
            </p:nvCxnSpPr>
            <p:spPr>
              <a:xfrm flipV="1">
                <a:off x="5750478" y="1591592"/>
                <a:ext cx="540000" cy="0"/>
              </a:xfrm>
              <a:prstGeom prst="straightConnector1">
                <a:avLst/>
              </a:prstGeom>
              <a:ln w="28575">
                <a:solidFill>
                  <a:schemeClr val="tx1"/>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42098221-A7DD-4649-B307-5DD84DF3E774}"/>
                  </a:ext>
                </a:extLst>
              </p:cNvPr>
              <p:cNvCxnSpPr>
                <a:cxnSpLocks/>
              </p:cNvCxnSpPr>
              <p:nvPr/>
            </p:nvCxnSpPr>
            <p:spPr>
              <a:xfrm flipH="1">
                <a:off x="4778259" y="1589246"/>
                <a:ext cx="572400" cy="0"/>
              </a:xfrm>
              <a:prstGeom prst="straightConnector1">
                <a:avLst/>
              </a:prstGeom>
              <a:ln w="28575">
                <a:solidFill>
                  <a:schemeClr val="tx1"/>
                </a:solidFill>
                <a:prstDash val="dash"/>
                <a:tailEnd type="triangle" w="med" len="lg"/>
              </a:ln>
            </p:spPr>
            <p:style>
              <a:lnRef idx="1">
                <a:schemeClr val="accent1"/>
              </a:lnRef>
              <a:fillRef idx="0">
                <a:schemeClr val="accent1"/>
              </a:fillRef>
              <a:effectRef idx="0">
                <a:schemeClr val="accent1"/>
              </a:effectRef>
              <a:fontRef idx="minor">
                <a:schemeClr val="tx1"/>
              </a:fontRef>
            </p:style>
          </p:cxnSp>
          <p:sp>
            <p:nvSpPr>
              <p:cNvPr id="63" name="文本框 62">
                <a:extLst>
                  <a:ext uri="{FF2B5EF4-FFF2-40B4-BE49-F238E27FC236}">
                    <a16:creationId xmlns:a16="http://schemas.microsoft.com/office/drawing/2014/main" id="{4BFA86AF-D3D5-4815-98B0-9A9AC5E32B8D}"/>
                  </a:ext>
                </a:extLst>
              </p:cNvPr>
              <p:cNvSpPr txBox="1"/>
              <p:nvPr/>
            </p:nvSpPr>
            <p:spPr>
              <a:xfrm>
                <a:off x="5603095" y="1031275"/>
                <a:ext cx="776522" cy="602050"/>
              </a:xfrm>
              <a:prstGeom prst="rect">
                <a:avLst/>
              </a:prstGeom>
              <a:noFill/>
            </p:spPr>
            <p:txBody>
              <a:bodyPr wrap="square" rtlCol="0">
                <a:spAutoFit/>
              </a:bodyPr>
              <a:lstStyle/>
              <a:p>
                <a:r>
                  <a:rPr lang="en-US" altLang="zh-CN" sz="2400" b="1" i="1" dirty="0">
                    <a:latin typeface="Times New Roman" panose="02020603050405020304" pitchFamily="18" charset="0"/>
                    <a:cs typeface="Times New Roman" panose="02020603050405020304" pitchFamily="18" charset="0"/>
                  </a:rPr>
                  <a:t>O</a:t>
                </a:r>
                <a:endParaRPr lang="zh-CN" altLang="en-US" sz="2400" b="1" i="1" dirty="0">
                  <a:latin typeface="Times New Roman" panose="02020603050405020304" pitchFamily="18" charset="0"/>
                  <a:cs typeface="Times New Roman" panose="02020603050405020304" pitchFamily="18" charset="0"/>
                </a:endParaRPr>
              </a:p>
            </p:txBody>
          </p:sp>
          <p:sp>
            <p:nvSpPr>
              <p:cNvPr id="64" name="文本框 63">
                <a:extLst>
                  <a:ext uri="{FF2B5EF4-FFF2-40B4-BE49-F238E27FC236}">
                    <a16:creationId xmlns:a16="http://schemas.microsoft.com/office/drawing/2014/main" id="{B3ADB49A-296A-42FA-8C59-063C59B8EDB4}"/>
                  </a:ext>
                </a:extLst>
              </p:cNvPr>
              <p:cNvSpPr txBox="1"/>
              <p:nvPr/>
            </p:nvSpPr>
            <p:spPr>
              <a:xfrm>
                <a:off x="5720057" y="1527801"/>
                <a:ext cx="1111348" cy="602050"/>
              </a:xfrm>
              <a:prstGeom prst="rect">
                <a:avLst/>
              </a:prstGeom>
              <a:noFill/>
            </p:spPr>
            <p:txBody>
              <a:bodyPr wrap="square" rtlCol="0">
                <a:spAutoFit/>
              </a:bodyPr>
              <a:lstStyle/>
              <a:p>
                <a:r>
                  <a:rPr lang="en-US" altLang="zh-CN" sz="2400" b="1" i="1" dirty="0">
                    <a:latin typeface="Times New Roman" panose="02020603050405020304" pitchFamily="18" charset="0"/>
                    <a:cs typeface="Times New Roman" panose="02020603050405020304" pitchFamily="18" charset="0"/>
                  </a:rPr>
                  <a:t>R</a:t>
                </a:r>
                <a:endParaRPr lang="zh-CN" altLang="en-US" sz="2400" b="1" i="1" dirty="0">
                  <a:latin typeface="Times New Roman" panose="02020603050405020304" pitchFamily="18" charset="0"/>
                  <a:cs typeface="Times New Roman" panose="02020603050405020304" pitchFamily="18" charset="0"/>
                </a:endParaRPr>
              </a:p>
            </p:txBody>
          </p:sp>
          <p:sp>
            <p:nvSpPr>
              <p:cNvPr id="65" name="文本框 64">
                <a:extLst>
                  <a:ext uri="{FF2B5EF4-FFF2-40B4-BE49-F238E27FC236}">
                    <a16:creationId xmlns:a16="http://schemas.microsoft.com/office/drawing/2014/main" id="{947E5EEA-7C1E-4609-B828-5C164EC35885}"/>
                  </a:ext>
                </a:extLst>
              </p:cNvPr>
              <p:cNvSpPr txBox="1"/>
              <p:nvPr/>
            </p:nvSpPr>
            <p:spPr>
              <a:xfrm>
                <a:off x="4888805" y="1511530"/>
                <a:ext cx="1111348" cy="602050"/>
              </a:xfrm>
              <a:prstGeom prst="rect">
                <a:avLst/>
              </a:prstGeom>
              <a:noFill/>
            </p:spPr>
            <p:txBody>
              <a:bodyPr wrap="square" rtlCol="0">
                <a:spAutoFit/>
              </a:bodyPr>
              <a:lstStyle/>
              <a:p>
                <a:r>
                  <a:rPr lang="en-US" altLang="zh-CN" sz="2400" b="1" i="1" dirty="0">
                    <a:latin typeface="Times New Roman" panose="02020603050405020304" pitchFamily="18" charset="0"/>
                    <a:cs typeface="Times New Roman" panose="02020603050405020304" pitchFamily="18" charset="0"/>
                  </a:rPr>
                  <a:t>R</a:t>
                </a:r>
                <a:endParaRPr lang="zh-CN" altLang="en-US" sz="2400" b="1" i="1" dirty="0">
                  <a:latin typeface="Times New Roman" panose="02020603050405020304" pitchFamily="18" charset="0"/>
                  <a:cs typeface="Times New Roman" panose="02020603050405020304" pitchFamily="18" charset="0"/>
                </a:endParaRPr>
              </a:p>
            </p:txBody>
          </p:sp>
          <p:sp>
            <p:nvSpPr>
              <p:cNvPr id="68" name="文本框 67">
                <a:extLst>
                  <a:ext uri="{FF2B5EF4-FFF2-40B4-BE49-F238E27FC236}">
                    <a16:creationId xmlns:a16="http://schemas.microsoft.com/office/drawing/2014/main" id="{6A222E2B-679F-48F1-88AB-AF7E972AD300}"/>
                  </a:ext>
                </a:extLst>
              </p:cNvPr>
              <p:cNvSpPr txBox="1"/>
              <p:nvPr/>
            </p:nvSpPr>
            <p:spPr>
              <a:xfrm>
                <a:off x="5090562" y="4161660"/>
                <a:ext cx="1111348" cy="602050"/>
              </a:xfrm>
              <a:prstGeom prst="rect">
                <a:avLst/>
              </a:prstGeom>
              <a:noFill/>
            </p:spPr>
            <p:txBody>
              <a:bodyPr wrap="square" rtlCol="0">
                <a:spAutoFit/>
              </a:bodyPr>
              <a:lstStyle/>
              <a:p>
                <a:r>
                  <a:rPr lang="en-US" altLang="zh-CN" sz="2400" b="1" i="1" dirty="0">
                    <a:solidFill>
                      <a:srgbClr val="9900CC"/>
                    </a:solidFill>
                    <a:latin typeface="Times New Roman" panose="02020603050405020304" pitchFamily="18" charset="0"/>
                    <a:cs typeface="Times New Roman" panose="02020603050405020304" pitchFamily="18" charset="0"/>
                  </a:rPr>
                  <a:t>m</a:t>
                </a:r>
                <a:r>
                  <a:rPr lang="en-US" altLang="zh-CN" sz="2400" b="1" baseline="-25000" dirty="0">
                    <a:solidFill>
                      <a:srgbClr val="9900CC"/>
                    </a:solidFill>
                    <a:latin typeface="Times New Roman" panose="02020603050405020304" pitchFamily="18" charset="0"/>
                    <a:cs typeface="Times New Roman" panose="02020603050405020304" pitchFamily="18" charset="0"/>
                  </a:rPr>
                  <a:t>1</a:t>
                </a:r>
                <a:endParaRPr lang="zh-CN" altLang="en-US" sz="2400" b="1" baseline="-25000" dirty="0">
                  <a:solidFill>
                    <a:srgbClr val="9900CC"/>
                  </a:solidFill>
                  <a:latin typeface="Times New Roman" panose="02020603050405020304" pitchFamily="18" charset="0"/>
                  <a:cs typeface="Times New Roman" panose="02020603050405020304" pitchFamily="18" charset="0"/>
                </a:endParaRPr>
              </a:p>
            </p:txBody>
          </p:sp>
          <p:sp>
            <p:nvSpPr>
              <p:cNvPr id="69" name="文本框 68">
                <a:extLst>
                  <a:ext uri="{FF2B5EF4-FFF2-40B4-BE49-F238E27FC236}">
                    <a16:creationId xmlns:a16="http://schemas.microsoft.com/office/drawing/2014/main" id="{25668D69-F82E-4820-B468-D88D6D723403}"/>
                  </a:ext>
                </a:extLst>
              </p:cNvPr>
              <p:cNvSpPr txBox="1"/>
              <p:nvPr/>
            </p:nvSpPr>
            <p:spPr>
              <a:xfrm>
                <a:off x="6591569" y="4843844"/>
                <a:ext cx="790509" cy="602050"/>
              </a:xfrm>
              <a:prstGeom prst="rect">
                <a:avLst/>
              </a:prstGeom>
              <a:noFill/>
            </p:spPr>
            <p:txBody>
              <a:bodyPr wrap="square" rtlCol="0">
                <a:spAutoFit/>
              </a:bodyPr>
              <a:lstStyle/>
              <a:p>
                <a:r>
                  <a:rPr lang="en-US" altLang="zh-CN" sz="2400" b="1" i="1" dirty="0">
                    <a:solidFill>
                      <a:srgbClr val="0000FF"/>
                    </a:solidFill>
                    <a:latin typeface="Times New Roman" panose="02020603050405020304" pitchFamily="18" charset="0"/>
                    <a:cs typeface="Times New Roman" panose="02020603050405020304" pitchFamily="18" charset="0"/>
                  </a:rPr>
                  <a:t>m</a:t>
                </a:r>
                <a:r>
                  <a:rPr lang="en-US" altLang="zh-CN" sz="2400" b="1" baseline="-25000" dirty="0">
                    <a:solidFill>
                      <a:srgbClr val="0000FF"/>
                    </a:solidFill>
                    <a:latin typeface="Times New Roman" panose="02020603050405020304" pitchFamily="18" charset="0"/>
                    <a:cs typeface="Times New Roman" panose="02020603050405020304" pitchFamily="18" charset="0"/>
                  </a:rPr>
                  <a:t>2</a:t>
                </a:r>
                <a:endParaRPr lang="zh-CN" altLang="en-US" sz="2400" b="1" baseline="-25000" dirty="0">
                  <a:solidFill>
                    <a:srgbClr val="0000FF"/>
                  </a:solidFill>
                  <a:latin typeface="Times New Roman" panose="02020603050405020304" pitchFamily="18" charset="0"/>
                  <a:cs typeface="Times New Roman" panose="02020603050405020304" pitchFamily="18" charset="0"/>
                </a:endParaRPr>
              </a:p>
            </p:txBody>
          </p:sp>
        </p:grpSp>
        <p:graphicFrame>
          <p:nvGraphicFramePr>
            <p:cNvPr id="92" name="对象 91">
              <a:extLst>
                <a:ext uri="{FF2B5EF4-FFF2-40B4-BE49-F238E27FC236}">
                  <a16:creationId xmlns:a16="http://schemas.microsoft.com/office/drawing/2014/main" id="{8CD47F19-CC0E-401C-B464-29BDF8902A26}"/>
                </a:ext>
              </a:extLst>
            </p:cNvPr>
            <p:cNvGraphicFramePr>
              <a:graphicFrameLocks noChangeAspect="1"/>
            </p:cNvGraphicFramePr>
            <p:nvPr>
              <p:extLst>
                <p:ext uri="{D42A27DB-BD31-4B8C-83A1-F6EECF244321}">
                  <p14:modId xmlns:p14="http://schemas.microsoft.com/office/powerpoint/2010/main" val="1353751883"/>
                </p:ext>
              </p:extLst>
            </p:nvPr>
          </p:nvGraphicFramePr>
          <p:xfrm>
            <a:off x="6650233" y="5475706"/>
            <a:ext cx="380700" cy="571500"/>
          </p:xfrm>
          <a:graphic>
            <a:graphicData uri="http://schemas.openxmlformats.org/presentationml/2006/ole">
              <mc:AlternateContent xmlns:mc="http://schemas.openxmlformats.org/markup-compatibility/2006">
                <mc:Choice xmlns:v="urn:schemas-microsoft-com:vml" Requires="v">
                  <p:oleObj spid="_x0000_s17816" name="Equation" r:id="rId7" imgW="152280" imgH="228600" progId="Equation.DSMT4">
                    <p:embed/>
                  </p:oleObj>
                </mc:Choice>
                <mc:Fallback>
                  <p:oleObj name="Equation" r:id="rId7" imgW="152280" imgH="228600" progId="Equation.DSMT4">
                    <p:embed/>
                    <p:pic>
                      <p:nvPicPr>
                        <p:cNvPr id="0" name=""/>
                        <p:cNvPicPr/>
                        <p:nvPr/>
                      </p:nvPicPr>
                      <p:blipFill>
                        <a:blip r:embed="rId8"/>
                        <a:stretch>
                          <a:fillRect/>
                        </a:stretch>
                      </p:blipFill>
                      <p:spPr>
                        <a:xfrm>
                          <a:off x="6650233" y="5475706"/>
                          <a:ext cx="380700" cy="571500"/>
                        </a:xfrm>
                        <a:prstGeom prst="rect">
                          <a:avLst/>
                        </a:prstGeom>
                      </p:spPr>
                    </p:pic>
                  </p:oleObj>
                </mc:Fallback>
              </mc:AlternateContent>
            </a:graphicData>
          </a:graphic>
        </p:graphicFrame>
        <p:graphicFrame>
          <p:nvGraphicFramePr>
            <p:cNvPr id="93" name="对象 92">
              <a:extLst>
                <a:ext uri="{FF2B5EF4-FFF2-40B4-BE49-F238E27FC236}">
                  <a16:creationId xmlns:a16="http://schemas.microsoft.com/office/drawing/2014/main" id="{EA8E504A-2DD1-4D1D-ACD0-1FB92BA20655}"/>
                </a:ext>
              </a:extLst>
            </p:cNvPr>
            <p:cNvGraphicFramePr>
              <a:graphicFrameLocks noChangeAspect="1"/>
            </p:cNvGraphicFramePr>
            <p:nvPr>
              <p:extLst>
                <p:ext uri="{D42A27DB-BD31-4B8C-83A1-F6EECF244321}">
                  <p14:modId xmlns:p14="http://schemas.microsoft.com/office/powerpoint/2010/main" val="1246371189"/>
                </p:ext>
              </p:extLst>
            </p:nvPr>
          </p:nvGraphicFramePr>
          <p:xfrm>
            <a:off x="7762875" y="4751388"/>
            <a:ext cx="412750" cy="571500"/>
          </p:xfrm>
          <a:graphic>
            <a:graphicData uri="http://schemas.openxmlformats.org/presentationml/2006/ole">
              <mc:AlternateContent xmlns:mc="http://schemas.openxmlformats.org/markup-compatibility/2006">
                <mc:Choice xmlns:v="urn:schemas-microsoft-com:vml" Requires="v">
                  <p:oleObj spid="_x0000_s17817" name="Equation" r:id="rId9" imgW="164880" imgH="228600" progId="Equation.DSMT4">
                    <p:embed/>
                  </p:oleObj>
                </mc:Choice>
                <mc:Fallback>
                  <p:oleObj name="Equation" r:id="rId9" imgW="164880" imgH="228600" progId="Equation.DSMT4">
                    <p:embed/>
                    <p:pic>
                      <p:nvPicPr>
                        <p:cNvPr id="92" name="对象 91">
                          <a:extLst>
                            <a:ext uri="{FF2B5EF4-FFF2-40B4-BE49-F238E27FC236}">
                              <a16:creationId xmlns:a16="http://schemas.microsoft.com/office/drawing/2014/main" id="{8CD47F19-CC0E-401C-B464-29BDF8902A26}"/>
                            </a:ext>
                          </a:extLst>
                        </p:cNvPr>
                        <p:cNvPicPr/>
                        <p:nvPr/>
                      </p:nvPicPr>
                      <p:blipFill>
                        <a:blip r:embed="rId10"/>
                        <a:stretch>
                          <a:fillRect/>
                        </a:stretch>
                      </p:blipFill>
                      <p:spPr>
                        <a:xfrm>
                          <a:off x="7762875" y="4751388"/>
                          <a:ext cx="412750" cy="571500"/>
                        </a:xfrm>
                        <a:prstGeom prst="rect">
                          <a:avLst/>
                        </a:prstGeom>
                      </p:spPr>
                    </p:pic>
                  </p:oleObj>
                </mc:Fallback>
              </mc:AlternateContent>
            </a:graphicData>
          </a:graphic>
        </p:graphicFrame>
        <p:graphicFrame>
          <p:nvGraphicFramePr>
            <p:cNvPr id="94" name="对象 93">
              <a:extLst>
                <a:ext uri="{FF2B5EF4-FFF2-40B4-BE49-F238E27FC236}">
                  <a16:creationId xmlns:a16="http://schemas.microsoft.com/office/drawing/2014/main" id="{A261B6C3-FC84-4EF9-B161-5413EF3FEE9E}"/>
                </a:ext>
              </a:extLst>
            </p:cNvPr>
            <p:cNvGraphicFramePr>
              <a:graphicFrameLocks noChangeAspect="1"/>
            </p:cNvGraphicFramePr>
            <p:nvPr>
              <p:extLst>
                <p:ext uri="{D42A27DB-BD31-4B8C-83A1-F6EECF244321}">
                  <p14:modId xmlns:p14="http://schemas.microsoft.com/office/powerpoint/2010/main" val="2128469774"/>
                </p:ext>
              </p:extLst>
            </p:nvPr>
          </p:nvGraphicFramePr>
          <p:xfrm>
            <a:off x="6748323" y="3971731"/>
            <a:ext cx="317500" cy="571500"/>
          </p:xfrm>
          <a:graphic>
            <a:graphicData uri="http://schemas.openxmlformats.org/presentationml/2006/ole">
              <mc:AlternateContent xmlns:mc="http://schemas.openxmlformats.org/markup-compatibility/2006">
                <mc:Choice xmlns:v="urn:schemas-microsoft-com:vml" Requires="v">
                  <p:oleObj spid="_x0000_s17818" name="Equation" r:id="rId11" imgW="126720" imgH="228600" progId="Equation.DSMT4">
                    <p:embed/>
                  </p:oleObj>
                </mc:Choice>
                <mc:Fallback>
                  <p:oleObj name="Equation" r:id="rId11" imgW="126720" imgH="228600" progId="Equation.DSMT4">
                    <p:embed/>
                    <p:pic>
                      <p:nvPicPr>
                        <p:cNvPr id="92" name="对象 91">
                          <a:extLst>
                            <a:ext uri="{FF2B5EF4-FFF2-40B4-BE49-F238E27FC236}">
                              <a16:creationId xmlns:a16="http://schemas.microsoft.com/office/drawing/2014/main" id="{8CD47F19-CC0E-401C-B464-29BDF8902A26}"/>
                            </a:ext>
                          </a:extLst>
                        </p:cNvPr>
                        <p:cNvPicPr/>
                        <p:nvPr/>
                      </p:nvPicPr>
                      <p:blipFill>
                        <a:blip r:embed="rId12"/>
                        <a:stretch>
                          <a:fillRect/>
                        </a:stretch>
                      </p:blipFill>
                      <p:spPr>
                        <a:xfrm>
                          <a:off x="6748323" y="3971731"/>
                          <a:ext cx="317500" cy="571500"/>
                        </a:xfrm>
                        <a:prstGeom prst="rect">
                          <a:avLst/>
                        </a:prstGeom>
                      </p:spPr>
                    </p:pic>
                  </p:oleObj>
                </mc:Fallback>
              </mc:AlternateContent>
            </a:graphicData>
          </a:graphic>
        </p:graphicFrame>
        <p:graphicFrame>
          <p:nvGraphicFramePr>
            <p:cNvPr id="95" name="对象 94">
              <a:extLst>
                <a:ext uri="{FF2B5EF4-FFF2-40B4-BE49-F238E27FC236}">
                  <a16:creationId xmlns:a16="http://schemas.microsoft.com/office/drawing/2014/main" id="{DCAE43BF-CE45-424F-B26C-B148E07CC1A6}"/>
                </a:ext>
              </a:extLst>
            </p:cNvPr>
            <p:cNvGraphicFramePr>
              <a:graphicFrameLocks noChangeAspect="1"/>
            </p:cNvGraphicFramePr>
            <p:nvPr>
              <p:extLst>
                <p:ext uri="{D42A27DB-BD31-4B8C-83A1-F6EECF244321}">
                  <p14:modId xmlns:p14="http://schemas.microsoft.com/office/powerpoint/2010/main" val="3637253229"/>
                </p:ext>
              </p:extLst>
            </p:nvPr>
          </p:nvGraphicFramePr>
          <p:xfrm>
            <a:off x="7342188" y="3741738"/>
            <a:ext cx="349250" cy="571500"/>
          </p:xfrm>
          <a:graphic>
            <a:graphicData uri="http://schemas.openxmlformats.org/presentationml/2006/ole">
              <mc:AlternateContent xmlns:mc="http://schemas.openxmlformats.org/markup-compatibility/2006">
                <mc:Choice xmlns:v="urn:schemas-microsoft-com:vml" Requires="v">
                  <p:oleObj spid="_x0000_s17819" name="Equation" r:id="rId13" imgW="139680" imgH="228600" progId="Equation.DSMT4">
                    <p:embed/>
                  </p:oleObj>
                </mc:Choice>
                <mc:Fallback>
                  <p:oleObj name="Equation" r:id="rId13" imgW="139680" imgH="228600" progId="Equation.DSMT4">
                    <p:embed/>
                    <p:pic>
                      <p:nvPicPr>
                        <p:cNvPr id="94" name="对象 93">
                          <a:extLst>
                            <a:ext uri="{FF2B5EF4-FFF2-40B4-BE49-F238E27FC236}">
                              <a16:creationId xmlns:a16="http://schemas.microsoft.com/office/drawing/2014/main" id="{A261B6C3-FC84-4EF9-B161-5413EF3FEE9E}"/>
                            </a:ext>
                          </a:extLst>
                        </p:cNvPr>
                        <p:cNvPicPr/>
                        <p:nvPr/>
                      </p:nvPicPr>
                      <p:blipFill>
                        <a:blip r:embed="rId14"/>
                        <a:stretch>
                          <a:fillRect/>
                        </a:stretch>
                      </p:blipFill>
                      <p:spPr>
                        <a:xfrm>
                          <a:off x="7342188" y="3741738"/>
                          <a:ext cx="349250" cy="571500"/>
                        </a:xfrm>
                        <a:prstGeom prst="rect">
                          <a:avLst/>
                        </a:prstGeom>
                      </p:spPr>
                    </p:pic>
                  </p:oleObj>
                </mc:Fallback>
              </mc:AlternateContent>
            </a:graphicData>
          </a:graphic>
        </p:graphicFrame>
      </p:grpSp>
      <p:graphicFrame>
        <p:nvGraphicFramePr>
          <p:cNvPr id="99" name="Object 1">
            <a:extLst>
              <a:ext uri="{FF2B5EF4-FFF2-40B4-BE49-F238E27FC236}">
                <a16:creationId xmlns:a16="http://schemas.microsoft.com/office/drawing/2014/main" id="{3F092839-CED8-46B6-907E-5D2E90C610FE}"/>
              </a:ext>
            </a:extLst>
          </p:cNvPr>
          <p:cNvGraphicFramePr>
            <a:graphicFrameLocks noChangeAspect="1"/>
          </p:cNvGraphicFramePr>
          <p:nvPr>
            <p:extLst>
              <p:ext uri="{D42A27DB-BD31-4B8C-83A1-F6EECF244321}">
                <p14:modId xmlns:p14="http://schemas.microsoft.com/office/powerpoint/2010/main" val="1425895374"/>
              </p:ext>
            </p:extLst>
          </p:nvPr>
        </p:nvGraphicFramePr>
        <p:xfrm>
          <a:off x="1381125" y="5194300"/>
          <a:ext cx="2847975" cy="508000"/>
        </p:xfrm>
        <a:graphic>
          <a:graphicData uri="http://schemas.openxmlformats.org/presentationml/2006/ole">
            <mc:AlternateContent xmlns:mc="http://schemas.openxmlformats.org/markup-compatibility/2006">
              <mc:Choice xmlns:v="urn:schemas-microsoft-com:vml" Requires="v">
                <p:oleObj spid="_x0000_s17820" name="Equation" r:id="rId15" imgW="1282680" imgH="228600" progId="Equation.DSMT4">
                  <p:embed/>
                </p:oleObj>
              </mc:Choice>
              <mc:Fallback>
                <p:oleObj name="Equation" r:id="rId15" imgW="1282680" imgH="228600" progId="Equation.DSMT4">
                  <p:embed/>
                  <p:pic>
                    <p:nvPicPr>
                      <p:cNvPr id="4" name="Object 1">
                        <a:extLst>
                          <a:ext uri="{FF2B5EF4-FFF2-40B4-BE49-F238E27FC236}">
                            <a16:creationId xmlns:a16="http://schemas.microsoft.com/office/drawing/2014/main" id="{C90DCAC8-E8C7-46C6-B622-080AD8CD7059}"/>
                          </a:ext>
                        </a:extLst>
                      </p:cNvPr>
                      <p:cNvPicPr>
                        <a:picLocks noChangeAspect="1" noChangeArrowheads="1"/>
                      </p:cNvPicPr>
                      <p:nvPr/>
                    </p:nvPicPr>
                    <p:blipFill>
                      <a:blip r:embed="rId16"/>
                      <a:srcRect/>
                      <a:stretch>
                        <a:fillRect/>
                      </a:stretch>
                    </p:blipFill>
                    <p:spPr bwMode="auto">
                      <a:xfrm>
                        <a:off x="1381125" y="5194300"/>
                        <a:ext cx="2847975" cy="5080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 name="Text Box 11">
            <a:extLst>
              <a:ext uri="{FF2B5EF4-FFF2-40B4-BE49-F238E27FC236}">
                <a16:creationId xmlns:a16="http://schemas.microsoft.com/office/drawing/2014/main" id="{82058337-445F-4217-8625-2E9B0FDD5287}"/>
              </a:ext>
            </a:extLst>
          </p:cNvPr>
          <p:cNvSpPr txBox="1">
            <a:spLocks noChangeArrowheads="1"/>
          </p:cNvSpPr>
          <p:nvPr/>
        </p:nvSpPr>
        <p:spPr bwMode="auto">
          <a:xfrm>
            <a:off x="975530" y="5785596"/>
            <a:ext cx="41520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力矩方向垂直黑板向外。</a:t>
            </a:r>
          </a:p>
        </p:txBody>
      </p:sp>
    </p:spTree>
    <p:extLst>
      <p:ext uri="{BB962C8B-B14F-4D97-AF65-F5344CB8AC3E}">
        <p14:creationId xmlns:p14="http://schemas.microsoft.com/office/powerpoint/2010/main" val="134053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wipe(up)">
                                      <p:cBhvr>
                                        <p:cTn id="12" dur="5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wipe(left)">
                                      <p:cBhvr>
                                        <p:cTn id="33" dur="500"/>
                                        <p:tgtEl>
                                          <p:spTgt spid="9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wipe(left)">
                                      <p:cBhvr>
                                        <p:cTn id="38"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10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881375-DCB6-4AE9-B331-1DB01233648F}"/>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7143A87E-D41B-406A-A913-76C8F5D8894A}"/>
              </a:ext>
            </a:extLst>
          </p:cNvPr>
          <p:cNvSpPr>
            <a:spLocks noGrp="1"/>
          </p:cNvSpPr>
          <p:nvPr>
            <p:ph type="sldNum" sz="quarter" idx="12"/>
          </p:nvPr>
        </p:nvSpPr>
        <p:spPr/>
        <p:txBody>
          <a:bodyPr/>
          <a:lstStyle/>
          <a:p>
            <a:fld id="{0E81DA72-FED3-491C-8B54-9DCADA948234}" type="slidenum">
              <a:rPr lang="zh-CN" altLang="en-US" smtClean="0"/>
              <a:t>21</a:t>
            </a:fld>
            <a:endParaRPr lang="zh-CN" altLang="en-US"/>
          </a:p>
        </p:txBody>
      </p:sp>
      <p:sp>
        <p:nvSpPr>
          <p:cNvPr id="6" name="Text Box 12">
            <a:extLst>
              <a:ext uri="{FF2B5EF4-FFF2-40B4-BE49-F238E27FC236}">
                <a16:creationId xmlns:a16="http://schemas.microsoft.com/office/drawing/2014/main" id="{BA6AF7D9-84FB-45A6-A09D-91E9D28D26E3}"/>
              </a:ext>
            </a:extLst>
          </p:cNvPr>
          <p:cNvSpPr txBox="1">
            <a:spLocks noChangeArrowheads="1"/>
          </p:cNvSpPr>
          <p:nvPr/>
        </p:nvSpPr>
        <p:spPr bwMode="auto">
          <a:xfrm>
            <a:off x="1376199" y="373673"/>
            <a:ext cx="5211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总角动量方向也垂直于黑板向外</a:t>
            </a:r>
          </a:p>
        </p:txBody>
      </p:sp>
      <p:graphicFrame>
        <p:nvGraphicFramePr>
          <p:cNvPr id="7" name="Object 2">
            <a:extLst>
              <a:ext uri="{FF2B5EF4-FFF2-40B4-BE49-F238E27FC236}">
                <a16:creationId xmlns:a16="http://schemas.microsoft.com/office/drawing/2014/main" id="{E1385BE1-58A8-4045-BE58-AD0163048293}"/>
              </a:ext>
            </a:extLst>
          </p:cNvPr>
          <p:cNvGraphicFramePr>
            <a:graphicFrameLocks noChangeAspect="1"/>
          </p:cNvGraphicFramePr>
          <p:nvPr>
            <p:extLst>
              <p:ext uri="{D42A27DB-BD31-4B8C-83A1-F6EECF244321}">
                <p14:modId xmlns:p14="http://schemas.microsoft.com/office/powerpoint/2010/main" val="1001529718"/>
              </p:ext>
            </p:extLst>
          </p:nvPr>
        </p:nvGraphicFramePr>
        <p:xfrm>
          <a:off x="2566988" y="994711"/>
          <a:ext cx="2679700" cy="541337"/>
        </p:xfrm>
        <a:graphic>
          <a:graphicData uri="http://schemas.openxmlformats.org/presentationml/2006/ole">
            <mc:AlternateContent xmlns:mc="http://schemas.openxmlformats.org/markup-compatibility/2006">
              <mc:Choice xmlns:v="urn:schemas-microsoft-com:vml" Requires="v">
                <p:oleObj spid="_x0000_s18705" name="Equation" r:id="rId3" imgW="1079280" imgH="228600" progId="Equation.DSMT4">
                  <p:embed/>
                </p:oleObj>
              </mc:Choice>
              <mc:Fallback>
                <p:oleObj name="Equation" r:id="rId3" imgW="1079280" imgH="228600" progId="Equation.DSMT4">
                  <p:embed/>
                  <p:pic>
                    <p:nvPicPr>
                      <p:cNvPr id="40" name="Object 2">
                        <a:extLst>
                          <a:ext uri="{FF2B5EF4-FFF2-40B4-BE49-F238E27FC236}">
                            <a16:creationId xmlns:a16="http://schemas.microsoft.com/office/drawing/2014/main" id="{A1385A19-6AEB-4AFD-A2E7-E404CDCF2658}"/>
                          </a:ext>
                        </a:extLst>
                      </p:cNvPr>
                      <p:cNvPicPr>
                        <a:picLocks noChangeAspect="1" noChangeArrowheads="1"/>
                      </p:cNvPicPr>
                      <p:nvPr/>
                    </p:nvPicPr>
                    <p:blipFill>
                      <a:blip r:embed="rId4"/>
                      <a:srcRect/>
                      <a:stretch>
                        <a:fillRect/>
                      </a:stretch>
                    </p:blipFill>
                    <p:spPr bwMode="auto">
                      <a:xfrm>
                        <a:off x="2566988" y="994711"/>
                        <a:ext cx="2679700" cy="5413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
            <a:extLst>
              <a:ext uri="{FF2B5EF4-FFF2-40B4-BE49-F238E27FC236}">
                <a16:creationId xmlns:a16="http://schemas.microsoft.com/office/drawing/2014/main" id="{8CE422EF-CB27-46CF-80E4-D1B1CDE7ABA7}"/>
              </a:ext>
            </a:extLst>
          </p:cNvPr>
          <p:cNvGraphicFramePr>
            <a:graphicFrameLocks noChangeAspect="1"/>
          </p:cNvGraphicFramePr>
          <p:nvPr>
            <p:extLst>
              <p:ext uri="{D42A27DB-BD31-4B8C-83A1-F6EECF244321}">
                <p14:modId xmlns:p14="http://schemas.microsoft.com/office/powerpoint/2010/main" val="1478728919"/>
              </p:ext>
            </p:extLst>
          </p:nvPr>
        </p:nvGraphicFramePr>
        <p:xfrm>
          <a:off x="3003550" y="1718701"/>
          <a:ext cx="4483100" cy="873125"/>
        </p:xfrm>
        <a:graphic>
          <a:graphicData uri="http://schemas.openxmlformats.org/presentationml/2006/ole">
            <mc:AlternateContent xmlns:mc="http://schemas.openxmlformats.org/markup-compatibility/2006">
              <mc:Choice xmlns:v="urn:schemas-microsoft-com:vml" Requires="v">
                <p:oleObj spid="_x0000_s18706" name="Equation" r:id="rId5" imgW="2019240" imgH="393480" progId="Equation.DSMT4">
                  <p:embed/>
                </p:oleObj>
              </mc:Choice>
              <mc:Fallback>
                <p:oleObj name="Equation" r:id="rId5" imgW="2019240" imgH="393480" progId="Equation.DSMT4">
                  <p:embed/>
                  <p:pic>
                    <p:nvPicPr>
                      <p:cNvPr id="113668" name="Object 4"/>
                      <p:cNvPicPr>
                        <a:picLocks noChangeAspect="1" noChangeArrowheads="1"/>
                      </p:cNvPicPr>
                      <p:nvPr/>
                    </p:nvPicPr>
                    <p:blipFill>
                      <a:blip r:embed="rId6"/>
                      <a:srcRect/>
                      <a:stretch>
                        <a:fillRect/>
                      </a:stretch>
                    </p:blipFill>
                    <p:spPr bwMode="auto">
                      <a:xfrm>
                        <a:off x="3003550" y="1718701"/>
                        <a:ext cx="4483100" cy="873125"/>
                      </a:xfrm>
                      <a:prstGeom prst="rect">
                        <a:avLst/>
                      </a:prstGeom>
                      <a:noFill/>
                      <a:ln>
                        <a:noFill/>
                      </a:ln>
                      <a:effectLst/>
                    </p:spPr>
                  </p:pic>
                </p:oleObj>
              </mc:Fallback>
            </mc:AlternateContent>
          </a:graphicData>
        </a:graphic>
      </p:graphicFrame>
      <p:graphicFrame>
        <p:nvGraphicFramePr>
          <p:cNvPr id="9" name="Object 5">
            <a:extLst>
              <a:ext uri="{FF2B5EF4-FFF2-40B4-BE49-F238E27FC236}">
                <a16:creationId xmlns:a16="http://schemas.microsoft.com/office/drawing/2014/main" id="{28C6E629-CD81-4A33-87FD-C3259E4A15F7}"/>
              </a:ext>
            </a:extLst>
          </p:cNvPr>
          <p:cNvGraphicFramePr>
            <a:graphicFrameLocks noChangeAspect="1"/>
          </p:cNvGraphicFramePr>
          <p:nvPr>
            <p:extLst>
              <p:ext uri="{D42A27DB-BD31-4B8C-83A1-F6EECF244321}">
                <p14:modId xmlns:p14="http://schemas.microsoft.com/office/powerpoint/2010/main" val="3826729494"/>
              </p:ext>
            </p:extLst>
          </p:nvPr>
        </p:nvGraphicFramePr>
        <p:xfrm>
          <a:off x="1376199" y="1691947"/>
          <a:ext cx="1211262" cy="930275"/>
        </p:xfrm>
        <a:graphic>
          <a:graphicData uri="http://schemas.openxmlformats.org/presentationml/2006/ole">
            <mc:AlternateContent xmlns:mc="http://schemas.openxmlformats.org/markup-compatibility/2006">
              <mc:Choice xmlns:v="urn:schemas-microsoft-com:vml" Requires="v">
                <p:oleObj spid="_x0000_s18707" name="Equation" r:id="rId7" imgW="545760" imgH="419040" progId="Equation.DSMT4">
                  <p:embed/>
                </p:oleObj>
              </mc:Choice>
              <mc:Fallback>
                <p:oleObj name="Equation" r:id="rId7" imgW="545760" imgH="419040" progId="Equation.DSMT4">
                  <p:embed/>
                  <p:pic>
                    <p:nvPicPr>
                      <p:cNvPr id="113669" name="Object 5"/>
                      <p:cNvPicPr>
                        <a:picLocks noChangeAspect="1" noChangeArrowheads="1"/>
                      </p:cNvPicPr>
                      <p:nvPr/>
                    </p:nvPicPr>
                    <p:blipFill>
                      <a:blip r:embed="rId8"/>
                      <a:srcRect/>
                      <a:stretch>
                        <a:fillRect/>
                      </a:stretch>
                    </p:blipFill>
                    <p:spPr bwMode="auto">
                      <a:xfrm>
                        <a:off x="1376199" y="1691947"/>
                        <a:ext cx="1211262" cy="9302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96B2FF33-00AC-4D9B-BB1C-662253E35977}"/>
              </a:ext>
            </a:extLst>
          </p:cNvPr>
          <p:cNvGraphicFramePr>
            <a:graphicFrameLocks noChangeAspect="1"/>
          </p:cNvGraphicFramePr>
          <p:nvPr>
            <p:extLst>
              <p:ext uri="{D42A27DB-BD31-4B8C-83A1-F6EECF244321}">
                <p14:modId xmlns:p14="http://schemas.microsoft.com/office/powerpoint/2010/main" val="3718004346"/>
              </p:ext>
            </p:extLst>
          </p:nvPr>
        </p:nvGraphicFramePr>
        <p:xfrm>
          <a:off x="2335704" y="2622222"/>
          <a:ext cx="2987675" cy="985837"/>
        </p:xfrm>
        <a:graphic>
          <a:graphicData uri="http://schemas.openxmlformats.org/presentationml/2006/ole">
            <mc:AlternateContent xmlns:mc="http://schemas.openxmlformats.org/markup-compatibility/2006">
              <mc:Choice xmlns:v="urn:schemas-microsoft-com:vml" Requires="v">
                <p:oleObj spid="_x0000_s18708" name="Equation" r:id="rId9" imgW="1346040" imgH="444240" progId="Equation.DSMT4">
                  <p:embed/>
                </p:oleObj>
              </mc:Choice>
              <mc:Fallback>
                <p:oleObj name="Equation" r:id="rId9" imgW="1346040" imgH="444240" progId="Equation.DSMT4">
                  <p:embed/>
                  <p:pic>
                    <p:nvPicPr>
                      <p:cNvPr id="113672" name="Object 8"/>
                      <p:cNvPicPr>
                        <a:picLocks noChangeAspect="1" noChangeArrowheads="1"/>
                      </p:cNvPicPr>
                      <p:nvPr/>
                    </p:nvPicPr>
                    <p:blipFill>
                      <a:blip r:embed="rId10"/>
                      <a:srcRect/>
                      <a:stretch>
                        <a:fillRect/>
                      </a:stretch>
                    </p:blipFill>
                    <p:spPr bwMode="auto">
                      <a:xfrm>
                        <a:off x="2335704" y="2622222"/>
                        <a:ext cx="2987675" cy="985837"/>
                      </a:xfrm>
                      <a:prstGeom prst="rect">
                        <a:avLst/>
                      </a:prstGeom>
                      <a:noFill/>
                      <a:ln>
                        <a:noFill/>
                      </a:ln>
                      <a:effectLst/>
                    </p:spPr>
                  </p:pic>
                </p:oleObj>
              </mc:Fallback>
            </mc:AlternateContent>
          </a:graphicData>
        </a:graphic>
      </p:graphicFrame>
      <p:sp>
        <p:nvSpPr>
          <p:cNvPr id="11" name="Text Box 7">
            <a:extLst>
              <a:ext uri="{FF2B5EF4-FFF2-40B4-BE49-F238E27FC236}">
                <a16:creationId xmlns:a16="http://schemas.microsoft.com/office/drawing/2014/main" id="{498FABC7-B18C-4963-9C34-E1A3771F0B91}"/>
              </a:ext>
            </a:extLst>
          </p:cNvPr>
          <p:cNvSpPr txBox="1">
            <a:spLocks noChangeArrowheads="1"/>
          </p:cNvSpPr>
          <p:nvPr/>
        </p:nvSpPr>
        <p:spPr bwMode="auto">
          <a:xfrm>
            <a:off x="1376199" y="5521044"/>
            <a:ext cx="6388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此题也可以利用牛顿动力学方程求解。</a:t>
            </a:r>
          </a:p>
        </p:txBody>
      </p:sp>
      <p:graphicFrame>
        <p:nvGraphicFramePr>
          <p:cNvPr id="12" name="Object 9">
            <a:extLst>
              <a:ext uri="{FF2B5EF4-FFF2-40B4-BE49-F238E27FC236}">
                <a16:creationId xmlns:a16="http://schemas.microsoft.com/office/drawing/2014/main" id="{A06E3BDC-F1C9-4BD8-8A8F-409102F7B624}"/>
              </a:ext>
            </a:extLst>
          </p:cNvPr>
          <p:cNvGraphicFramePr>
            <a:graphicFrameLocks noChangeAspect="1"/>
          </p:cNvGraphicFramePr>
          <p:nvPr>
            <p:extLst>
              <p:ext uri="{D42A27DB-BD31-4B8C-83A1-F6EECF244321}">
                <p14:modId xmlns:p14="http://schemas.microsoft.com/office/powerpoint/2010/main" val="3946080659"/>
              </p:ext>
            </p:extLst>
          </p:nvPr>
        </p:nvGraphicFramePr>
        <p:xfrm>
          <a:off x="1784522" y="4301657"/>
          <a:ext cx="4736059" cy="986213"/>
        </p:xfrm>
        <a:graphic>
          <a:graphicData uri="http://schemas.openxmlformats.org/presentationml/2006/ole">
            <mc:AlternateContent xmlns:mc="http://schemas.openxmlformats.org/markup-compatibility/2006">
              <mc:Choice xmlns:v="urn:schemas-microsoft-com:vml" Requires="v">
                <p:oleObj spid="_x0000_s18709" name="Equation" r:id="rId11" imgW="2133360" imgH="444240" progId="Equation.DSMT4">
                  <p:embed/>
                </p:oleObj>
              </mc:Choice>
              <mc:Fallback>
                <p:oleObj name="Equation" r:id="rId11" imgW="2133360" imgH="444240" progId="Equation.DSMT4">
                  <p:embed/>
                  <p:pic>
                    <p:nvPicPr>
                      <p:cNvPr id="113673" name="Object 9"/>
                      <p:cNvPicPr>
                        <a:picLocks noChangeAspect="1" noChangeArrowheads="1"/>
                      </p:cNvPicPr>
                      <p:nvPr/>
                    </p:nvPicPr>
                    <p:blipFill>
                      <a:blip r:embed="rId12"/>
                      <a:srcRect/>
                      <a:stretch>
                        <a:fillRect/>
                      </a:stretch>
                    </p:blipFill>
                    <p:spPr bwMode="auto">
                      <a:xfrm>
                        <a:off x="1784522" y="4301657"/>
                        <a:ext cx="4736059" cy="9862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10">
            <a:extLst>
              <a:ext uri="{FF2B5EF4-FFF2-40B4-BE49-F238E27FC236}">
                <a16:creationId xmlns:a16="http://schemas.microsoft.com/office/drawing/2014/main" id="{F08F2256-906C-44FE-993F-C2A67216B6A4}"/>
              </a:ext>
            </a:extLst>
          </p:cNvPr>
          <p:cNvSpPr txBox="1">
            <a:spLocks noChangeArrowheads="1"/>
          </p:cNvSpPr>
          <p:nvPr/>
        </p:nvSpPr>
        <p:spPr bwMode="auto">
          <a:xfrm>
            <a:off x="1233897" y="3660589"/>
            <a:ext cx="66762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由绳约束的两物体速度、加速度大小相等</a:t>
            </a:r>
          </a:p>
        </p:txBody>
      </p:sp>
    </p:spTree>
    <p:extLst>
      <p:ext uri="{BB962C8B-B14F-4D97-AF65-F5344CB8AC3E}">
        <p14:creationId xmlns:p14="http://schemas.microsoft.com/office/powerpoint/2010/main" val="274800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1" grpId="0" autoUpdateAnimBg="0"/>
      <p:bldP spid="1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BAA6C2D-6B3F-4AC2-AED2-27362C4BF4CF}"/>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79F799DC-05AF-4697-B940-80F7AB2A9789}"/>
              </a:ext>
            </a:extLst>
          </p:cNvPr>
          <p:cNvSpPr>
            <a:spLocks noGrp="1"/>
          </p:cNvSpPr>
          <p:nvPr>
            <p:ph type="sldNum" sz="quarter" idx="12"/>
          </p:nvPr>
        </p:nvSpPr>
        <p:spPr/>
        <p:txBody>
          <a:bodyPr/>
          <a:lstStyle/>
          <a:p>
            <a:fld id="{0E81DA72-FED3-491C-8B54-9DCADA948234}" type="slidenum">
              <a:rPr lang="zh-CN" altLang="en-US" smtClean="0"/>
              <a:t>22</a:t>
            </a:fld>
            <a:endParaRPr lang="zh-CN" altLang="en-US"/>
          </a:p>
        </p:txBody>
      </p:sp>
      <p:sp>
        <p:nvSpPr>
          <p:cNvPr id="4" name="Text Box 42">
            <a:extLst>
              <a:ext uri="{FF2B5EF4-FFF2-40B4-BE49-F238E27FC236}">
                <a16:creationId xmlns:a16="http://schemas.microsoft.com/office/drawing/2014/main" id="{51D5F2CE-FE97-49D8-BEBB-9136ABEE7ADC}"/>
              </a:ext>
            </a:extLst>
          </p:cNvPr>
          <p:cNvSpPr txBox="1">
            <a:spLocks noChangeArrowheads="1"/>
          </p:cNvSpPr>
          <p:nvPr/>
        </p:nvSpPr>
        <p:spPr bwMode="auto">
          <a:xfrm>
            <a:off x="420780" y="314629"/>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sz="3200" b="1" dirty="0">
                <a:solidFill>
                  <a:srgbClr val="9900CC"/>
                </a:solidFill>
                <a:effectLst>
                  <a:outerShdw blurRad="38100" dist="38100" dir="2700000" algn="tl">
                    <a:srgbClr val="FFFFFF"/>
                  </a:outerShdw>
                </a:effectLst>
                <a:latin typeface="华文楷体" panose="02010600040101010101" pitchFamily="2" charset="-122"/>
                <a:ea typeface="华文楷体" panose="02010600040101010101" pitchFamily="2" charset="-122"/>
              </a:rPr>
              <a:t>3.4.3  </a:t>
            </a:r>
            <a:r>
              <a:rPr kumimoji="1" lang="zh-CN" altLang="en-US" sz="3200" b="1" dirty="0">
                <a:solidFill>
                  <a:srgbClr val="9900CC"/>
                </a:solidFill>
                <a:effectLst>
                  <a:outerShdw blurRad="38100" dist="38100" dir="2700000" algn="tl">
                    <a:srgbClr val="FFFFFF"/>
                  </a:outerShdw>
                </a:effectLst>
                <a:latin typeface="华文楷体" panose="02010600040101010101" pitchFamily="2" charset="-122"/>
                <a:ea typeface="华文楷体" panose="02010600040101010101" pitchFamily="2" charset="-122"/>
              </a:rPr>
              <a:t>质点系统的角动量守恒定律</a:t>
            </a:r>
          </a:p>
        </p:txBody>
      </p:sp>
      <p:sp>
        <p:nvSpPr>
          <p:cNvPr id="5" name="Text Box 34">
            <a:extLst>
              <a:ext uri="{FF2B5EF4-FFF2-40B4-BE49-F238E27FC236}">
                <a16:creationId xmlns:a16="http://schemas.microsoft.com/office/drawing/2014/main" id="{2842F6E6-F900-418F-ADEF-4780A8B1DBAE}"/>
              </a:ext>
            </a:extLst>
          </p:cNvPr>
          <p:cNvSpPr txBox="1">
            <a:spLocks noChangeArrowheads="1"/>
          </p:cNvSpPr>
          <p:nvPr/>
        </p:nvSpPr>
        <p:spPr bwMode="auto">
          <a:xfrm>
            <a:off x="420780" y="2959515"/>
            <a:ext cx="8153400" cy="101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10000"/>
              </a:lnSpc>
              <a:spcBef>
                <a:spcPct val="50000"/>
              </a:spcBef>
            </a:pPr>
            <a:r>
              <a:rPr kumimoji="1" lang="zh-CN" altLang="en-US"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如果对于某一固定点，质点系统所受的合外力矩为零，则此质点系统对该点的角动量保持不变。</a:t>
            </a:r>
          </a:p>
        </p:txBody>
      </p:sp>
      <p:sp>
        <p:nvSpPr>
          <p:cNvPr id="6" name="Text Box 36">
            <a:extLst>
              <a:ext uri="{FF2B5EF4-FFF2-40B4-BE49-F238E27FC236}">
                <a16:creationId xmlns:a16="http://schemas.microsoft.com/office/drawing/2014/main" id="{BF455210-94CC-4579-A864-9666972807FF}"/>
              </a:ext>
            </a:extLst>
          </p:cNvPr>
          <p:cNvSpPr txBox="1">
            <a:spLocks noChangeArrowheads="1"/>
          </p:cNvSpPr>
          <p:nvPr/>
        </p:nvSpPr>
        <p:spPr bwMode="auto">
          <a:xfrm>
            <a:off x="419100" y="4099860"/>
            <a:ext cx="8096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  </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这也是自然界普遍适用的一条基本规律，是空间转动对称性的必然结果。</a:t>
            </a:r>
          </a:p>
        </p:txBody>
      </p:sp>
      <p:graphicFrame>
        <p:nvGraphicFramePr>
          <p:cNvPr id="7" name="Object 73">
            <a:extLst>
              <a:ext uri="{FF2B5EF4-FFF2-40B4-BE49-F238E27FC236}">
                <a16:creationId xmlns:a16="http://schemas.microsoft.com/office/drawing/2014/main" id="{335280CA-7ED9-4874-8BE4-B51BF4FF2D11}"/>
              </a:ext>
            </a:extLst>
          </p:cNvPr>
          <p:cNvGraphicFramePr>
            <a:graphicFrameLocks noChangeAspect="1"/>
          </p:cNvGraphicFramePr>
          <p:nvPr>
            <p:extLst>
              <p:ext uri="{D42A27DB-BD31-4B8C-83A1-F6EECF244321}">
                <p14:modId xmlns:p14="http://schemas.microsoft.com/office/powerpoint/2010/main" val="1002814432"/>
              </p:ext>
            </p:extLst>
          </p:nvPr>
        </p:nvGraphicFramePr>
        <p:xfrm>
          <a:off x="4497480" y="989234"/>
          <a:ext cx="1408990" cy="930269"/>
        </p:xfrm>
        <a:graphic>
          <a:graphicData uri="http://schemas.openxmlformats.org/presentationml/2006/ole">
            <mc:AlternateContent xmlns:mc="http://schemas.openxmlformats.org/markup-compatibility/2006">
              <mc:Choice xmlns:v="urn:schemas-microsoft-com:vml" Requires="v">
                <p:oleObj spid="_x0000_s19604" name="Equation" r:id="rId3" imgW="634680" imgH="419040" progId="Equation.DSMT4">
                  <p:embed/>
                </p:oleObj>
              </mc:Choice>
              <mc:Fallback>
                <p:oleObj name="Equation" r:id="rId3" imgW="634680" imgH="419040" progId="Equation.DSMT4">
                  <p:embed/>
                  <p:pic>
                    <p:nvPicPr>
                      <p:cNvPr id="22601" name="Object 73"/>
                      <p:cNvPicPr>
                        <a:picLocks noChangeAspect="1" noChangeArrowheads="1"/>
                      </p:cNvPicPr>
                      <p:nvPr/>
                    </p:nvPicPr>
                    <p:blipFill>
                      <a:blip r:embed="rId4"/>
                      <a:srcRect/>
                      <a:stretch>
                        <a:fillRect/>
                      </a:stretch>
                    </p:blipFill>
                    <p:spPr bwMode="auto">
                      <a:xfrm>
                        <a:off x="4497480" y="989234"/>
                        <a:ext cx="1408990" cy="930269"/>
                      </a:xfrm>
                      <a:prstGeom prst="rect">
                        <a:avLst/>
                      </a:prstGeom>
                      <a:noFill/>
                      <a:ln>
                        <a:noFill/>
                      </a:ln>
                      <a:effectLst/>
                    </p:spPr>
                  </p:pic>
                </p:oleObj>
              </mc:Fallback>
            </mc:AlternateContent>
          </a:graphicData>
        </a:graphic>
      </p:graphicFrame>
      <p:sp>
        <p:nvSpPr>
          <p:cNvPr id="8" name="Text Box 74">
            <a:extLst>
              <a:ext uri="{FF2B5EF4-FFF2-40B4-BE49-F238E27FC236}">
                <a16:creationId xmlns:a16="http://schemas.microsoft.com/office/drawing/2014/main" id="{A9941B9A-3622-43BD-8ED4-7E8CDC48FA74}"/>
              </a:ext>
            </a:extLst>
          </p:cNvPr>
          <p:cNvSpPr txBox="1">
            <a:spLocks noChangeArrowheads="1"/>
          </p:cNvSpPr>
          <p:nvPr/>
        </p:nvSpPr>
        <p:spPr bwMode="auto">
          <a:xfrm>
            <a:off x="420780" y="1194813"/>
            <a:ext cx="3756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由质点系的角动量定理</a:t>
            </a:r>
          </a:p>
        </p:txBody>
      </p:sp>
      <p:graphicFrame>
        <p:nvGraphicFramePr>
          <p:cNvPr id="9" name="Object 75">
            <a:extLst>
              <a:ext uri="{FF2B5EF4-FFF2-40B4-BE49-F238E27FC236}">
                <a16:creationId xmlns:a16="http://schemas.microsoft.com/office/drawing/2014/main" id="{2BADDF70-18D4-4F2C-9FBD-326F13F6AC36}"/>
              </a:ext>
            </a:extLst>
          </p:cNvPr>
          <p:cNvGraphicFramePr>
            <a:graphicFrameLocks noChangeAspect="1"/>
          </p:cNvGraphicFramePr>
          <p:nvPr>
            <p:extLst>
              <p:ext uri="{D42A27DB-BD31-4B8C-83A1-F6EECF244321}">
                <p14:modId xmlns:p14="http://schemas.microsoft.com/office/powerpoint/2010/main" val="4180530313"/>
              </p:ext>
            </p:extLst>
          </p:nvPr>
        </p:nvGraphicFramePr>
        <p:xfrm>
          <a:off x="1432878" y="2182132"/>
          <a:ext cx="4530725" cy="635000"/>
        </p:xfrm>
        <a:graphic>
          <a:graphicData uri="http://schemas.openxmlformats.org/presentationml/2006/ole">
            <mc:AlternateContent xmlns:mc="http://schemas.openxmlformats.org/markup-compatibility/2006">
              <mc:Choice xmlns:v="urn:schemas-microsoft-com:vml" Requires="v">
                <p:oleObj spid="_x0000_s19605" name="Equation" r:id="rId5" imgW="1815840" imgH="253800" progId="Equation.DSMT4">
                  <p:embed/>
                </p:oleObj>
              </mc:Choice>
              <mc:Fallback>
                <p:oleObj name="Equation" r:id="rId5" imgW="1815840" imgH="253800" progId="Equation.DSMT4">
                  <p:embed/>
                  <p:pic>
                    <p:nvPicPr>
                      <p:cNvPr id="22603" name="Object 75"/>
                      <p:cNvPicPr>
                        <a:picLocks noChangeAspect="1" noChangeArrowheads="1"/>
                      </p:cNvPicPr>
                      <p:nvPr/>
                    </p:nvPicPr>
                    <p:blipFill>
                      <a:blip r:embed="rId6"/>
                      <a:srcRect/>
                      <a:stretch>
                        <a:fillRect/>
                      </a:stretch>
                    </p:blipFill>
                    <p:spPr bwMode="auto">
                      <a:xfrm>
                        <a:off x="1432878" y="2182132"/>
                        <a:ext cx="4530725" cy="6350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77">
            <a:extLst>
              <a:ext uri="{FF2B5EF4-FFF2-40B4-BE49-F238E27FC236}">
                <a16:creationId xmlns:a16="http://schemas.microsoft.com/office/drawing/2014/main" id="{E4020AFC-DB5A-4EDB-AD0F-B0714A94AEA3}"/>
              </a:ext>
            </a:extLst>
          </p:cNvPr>
          <p:cNvSpPr txBox="1">
            <a:spLocks noChangeArrowheads="1"/>
          </p:cNvSpPr>
          <p:nvPr/>
        </p:nvSpPr>
        <p:spPr bwMode="auto">
          <a:xfrm>
            <a:off x="419100" y="5161751"/>
            <a:ext cx="830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en-US" altLang="zh-CN" sz="2800" b="1" dirty="0">
                <a:solidFill>
                  <a:schemeClr val="tx2"/>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  </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力矩为零</a:t>
            </a:r>
            <a:r>
              <a:rPr kumimoji="1" lang="zh-CN" altLang="zh-CN" sz="2800" b="1" dirty="0">
                <a:latin typeface="Times New Roman" panose="02020603050405020304" pitchFamily="18" charset="0"/>
                <a:ea typeface="华文楷体" panose="02010600040101010101" pitchFamily="2" charset="-122"/>
                <a:cs typeface="Times New Roman" panose="02020603050405020304" pitchFamily="18" charset="0"/>
              </a:rPr>
              <a:t>可能是位矢为零，也可能是力为零；还可能是位矢与力同方向或反向，例如有心力情况。</a:t>
            </a:r>
            <a:endPar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94753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8" grpId="0" autoUpdateAnimBg="0"/>
      <p:bldP spid="1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33301A-AF06-4FCF-93C0-54B9E8E06DC3}"/>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BAD05C7B-D150-4B16-AFCF-8AFABC7245E0}"/>
              </a:ext>
            </a:extLst>
          </p:cNvPr>
          <p:cNvSpPr>
            <a:spLocks noGrp="1"/>
          </p:cNvSpPr>
          <p:nvPr>
            <p:ph type="sldNum" sz="quarter" idx="12"/>
          </p:nvPr>
        </p:nvSpPr>
        <p:spPr/>
        <p:txBody>
          <a:bodyPr/>
          <a:lstStyle/>
          <a:p>
            <a:fld id="{0E81DA72-FED3-491C-8B54-9DCADA948234}" type="slidenum">
              <a:rPr lang="zh-CN" altLang="en-US" smtClean="0"/>
              <a:t>23</a:t>
            </a:fld>
            <a:endParaRPr lang="zh-CN" altLang="en-US"/>
          </a:p>
        </p:txBody>
      </p:sp>
      <p:sp>
        <p:nvSpPr>
          <p:cNvPr id="5" name="Text Box 3">
            <a:extLst>
              <a:ext uri="{FF2B5EF4-FFF2-40B4-BE49-F238E27FC236}">
                <a16:creationId xmlns:a16="http://schemas.microsoft.com/office/drawing/2014/main" id="{16788B2E-C674-4C7A-AC74-7E3898936557}"/>
              </a:ext>
            </a:extLst>
          </p:cNvPr>
          <p:cNvSpPr txBox="1">
            <a:spLocks noChangeArrowheads="1"/>
          </p:cNvSpPr>
          <p:nvPr/>
        </p:nvSpPr>
        <p:spPr bwMode="auto">
          <a:xfrm>
            <a:off x="419100" y="400702"/>
            <a:ext cx="8305800" cy="109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pPr>
            <a:r>
              <a:rPr kumimoji="1" lang="en-US" altLang="zh-CN" sz="2800" b="1" dirty="0">
                <a:latin typeface="华文楷体" panose="02010600040101010101" pitchFamily="2" charset="-122"/>
                <a:ea typeface="华文楷体" panose="02010600040101010101" pitchFamily="2" charset="-122"/>
              </a:rPr>
              <a:t>*  </a:t>
            </a:r>
            <a:r>
              <a:rPr kumimoji="1" lang="zh-CN" altLang="en-US" sz="2800" b="1" dirty="0">
                <a:latin typeface="华文楷体" panose="02010600040101010101" pitchFamily="2" charset="-122"/>
                <a:ea typeface="华文楷体" panose="02010600040101010101" pitchFamily="2" charset="-122"/>
              </a:rPr>
              <a:t>若质点系所受的外力都是有心力，合外力矩为零，</a:t>
            </a:r>
          </a:p>
          <a:p>
            <a:pPr eaLnBrk="1" hangingPunct="1">
              <a:lnSpc>
                <a:spcPct val="120000"/>
              </a:lnSpc>
            </a:pPr>
            <a:r>
              <a:rPr kumimoji="1" lang="zh-CN" altLang="en-US" sz="2800" b="1" dirty="0">
                <a:latin typeface="华文楷体" panose="02010600040101010101" pitchFamily="2" charset="-122"/>
                <a:ea typeface="华文楷体" panose="02010600040101010101" pitchFamily="2" charset="-122"/>
              </a:rPr>
              <a:t>角动量守恒。如太阳系内各行星的角动量守恒。</a:t>
            </a:r>
          </a:p>
        </p:txBody>
      </p:sp>
      <p:sp>
        <p:nvSpPr>
          <p:cNvPr id="6" name="Text Box 4">
            <a:extLst>
              <a:ext uri="{FF2B5EF4-FFF2-40B4-BE49-F238E27FC236}">
                <a16:creationId xmlns:a16="http://schemas.microsoft.com/office/drawing/2014/main" id="{59FA6696-CE6C-479C-9038-B0E28913A0A0}"/>
              </a:ext>
            </a:extLst>
          </p:cNvPr>
          <p:cNvSpPr txBox="1">
            <a:spLocks noChangeArrowheads="1"/>
          </p:cNvSpPr>
          <p:nvPr/>
        </p:nvSpPr>
        <p:spPr bwMode="auto">
          <a:xfrm>
            <a:off x="467991" y="1784276"/>
            <a:ext cx="5821168" cy="264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pPr>
            <a:r>
              <a:rPr kumimoji="1" lang="en-US" altLang="zh-CN" sz="2800" b="1" dirty="0">
                <a:latin typeface="华文楷体" panose="02010600040101010101" pitchFamily="2" charset="-122"/>
                <a:ea typeface="华文楷体" panose="02010600040101010101" pitchFamily="2" charset="-122"/>
              </a:rPr>
              <a:t>*  </a:t>
            </a:r>
            <a:r>
              <a:rPr kumimoji="1" lang="zh-CN" altLang="en-US" sz="2800" b="1" dirty="0">
                <a:latin typeface="华文楷体" panose="02010600040101010101" pitchFamily="2" charset="-122"/>
                <a:ea typeface="华文楷体" panose="02010600040101010101" pitchFamily="2" charset="-122"/>
              </a:rPr>
              <a:t>它表示一个孤立系统的某一部分的角动量由于内部相互作用而变化时，则这一系统的其余部分必然会发生一大小相等，而且方向相反的角动量的变化，使得总角动量守恒。</a:t>
            </a:r>
          </a:p>
        </p:txBody>
      </p:sp>
      <p:sp>
        <p:nvSpPr>
          <p:cNvPr id="7" name="Text Box 7">
            <a:extLst>
              <a:ext uri="{FF2B5EF4-FFF2-40B4-BE49-F238E27FC236}">
                <a16:creationId xmlns:a16="http://schemas.microsoft.com/office/drawing/2014/main" id="{D2351E60-4C91-415A-B0B3-719A45DA965E}"/>
              </a:ext>
            </a:extLst>
          </p:cNvPr>
          <p:cNvSpPr txBox="1">
            <a:spLocks noChangeArrowheads="1"/>
          </p:cNvSpPr>
          <p:nvPr/>
        </p:nvSpPr>
        <p:spPr bwMode="auto">
          <a:xfrm>
            <a:off x="419100" y="4866328"/>
            <a:ext cx="8208019" cy="109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pPr>
            <a:r>
              <a:rPr kumimoji="1" lang="en-US" altLang="zh-CN" sz="2800" b="1" dirty="0">
                <a:latin typeface="华文楷体" panose="02010600040101010101" pitchFamily="2" charset="-122"/>
                <a:ea typeface="华文楷体" panose="02010600040101010101" pitchFamily="2" charset="-122"/>
              </a:rPr>
              <a:t>*  </a:t>
            </a:r>
            <a:r>
              <a:rPr kumimoji="1" lang="zh-CN" altLang="en-US" sz="2800" b="1" dirty="0">
                <a:latin typeface="华文楷体" panose="02010600040101010101" pitchFamily="2" charset="-122"/>
                <a:ea typeface="华文楷体" panose="02010600040101010101" pitchFamily="2" charset="-122"/>
              </a:rPr>
              <a:t>合外力矩在某方向上的分量为零（合外力矩可不为零），则该方向上的角动量分量保持不变。</a:t>
            </a:r>
          </a:p>
        </p:txBody>
      </p:sp>
      <p:pic>
        <p:nvPicPr>
          <p:cNvPr id="9" name="图片 8">
            <a:extLst>
              <a:ext uri="{FF2B5EF4-FFF2-40B4-BE49-F238E27FC236}">
                <a16:creationId xmlns:a16="http://schemas.microsoft.com/office/drawing/2014/main" id="{35B238B5-3ECD-42F2-8302-37085DB0B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586" y="2340843"/>
            <a:ext cx="2243423" cy="1682567"/>
          </a:xfrm>
          <a:prstGeom prst="rect">
            <a:avLst/>
          </a:prstGeom>
        </p:spPr>
      </p:pic>
    </p:spTree>
    <p:extLst>
      <p:ext uri="{BB962C8B-B14F-4D97-AF65-F5344CB8AC3E}">
        <p14:creationId xmlns:p14="http://schemas.microsoft.com/office/powerpoint/2010/main" val="11331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54246EF-57AB-4E3A-930F-06DAF352D1FE}"/>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0B858495-F152-49F9-A3AE-C28DAADF68CC}"/>
              </a:ext>
            </a:extLst>
          </p:cNvPr>
          <p:cNvSpPr>
            <a:spLocks noGrp="1"/>
          </p:cNvSpPr>
          <p:nvPr>
            <p:ph type="sldNum" sz="quarter" idx="12"/>
          </p:nvPr>
        </p:nvSpPr>
        <p:spPr/>
        <p:txBody>
          <a:bodyPr/>
          <a:lstStyle/>
          <a:p>
            <a:fld id="{0E81DA72-FED3-491C-8B54-9DCADA948234}" type="slidenum">
              <a:rPr lang="zh-CN" altLang="en-US" smtClean="0"/>
              <a:t>24</a:t>
            </a:fld>
            <a:endParaRPr lang="zh-CN" altLang="en-US"/>
          </a:p>
        </p:txBody>
      </p:sp>
      <p:sp>
        <p:nvSpPr>
          <p:cNvPr id="4" name="Text Box 2">
            <a:extLst>
              <a:ext uri="{FF2B5EF4-FFF2-40B4-BE49-F238E27FC236}">
                <a16:creationId xmlns:a16="http://schemas.microsoft.com/office/drawing/2014/main" id="{461B0DAA-AD3D-413A-B8ED-6A29A180A214}"/>
              </a:ext>
            </a:extLst>
          </p:cNvPr>
          <p:cNvSpPr txBox="1">
            <a:spLocks noChangeArrowheads="1"/>
          </p:cNvSpPr>
          <p:nvPr/>
        </p:nvSpPr>
        <p:spPr bwMode="auto">
          <a:xfrm>
            <a:off x="343786" y="311150"/>
            <a:ext cx="83763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例</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7</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：证明一个质点运动时，如果不受外力的作用，则它对于任意固定点的角动量矢量保持不变。</a:t>
            </a:r>
          </a:p>
        </p:txBody>
      </p:sp>
      <p:grpSp>
        <p:nvGrpSpPr>
          <p:cNvPr id="33" name="组合 32">
            <a:extLst>
              <a:ext uri="{FF2B5EF4-FFF2-40B4-BE49-F238E27FC236}">
                <a16:creationId xmlns:a16="http://schemas.microsoft.com/office/drawing/2014/main" id="{9809634F-B3AC-427C-8BCA-06AD4FD71119}"/>
              </a:ext>
            </a:extLst>
          </p:cNvPr>
          <p:cNvGrpSpPr/>
          <p:nvPr/>
        </p:nvGrpSpPr>
        <p:grpSpPr>
          <a:xfrm>
            <a:off x="5562599" y="2368560"/>
            <a:ext cx="2454275" cy="2111365"/>
            <a:chOff x="5562599" y="2368560"/>
            <a:chExt cx="2454275" cy="2111365"/>
          </a:xfrm>
        </p:grpSpPr>
        <p:sp>
          <p:nvSpPr>
            <p:cNvPr id="6" name="Line 5">
              <a:extLst>
                <a:ext uri="{FF2B5EF4-FFF2-40B4-BE49-F238E27FC236}">
                  <a16:creationId xmlns:a16="http://schemas.microsoft.com/office/drawing/2014/main" id="{B258CA8F-6A73-4BA4-804E-89D094769689}"/>
                </a:ext>
              </a:extLst>
            </p:cNvPr>
            <p:cNvSpPr>
              <a:spLocks noChangeShapeType="1"/>
            </p:cNvSpPr>
            <p:nvPr/>
          </p:nvSpPr>
          <p:spPr bwMode="auto">
            <a:xfrm>
              <a:off x="5562600" y="3276600"/>
              <a:ext cx="365125" cy="1203325"/>
            </a:xfrm>
            <a:prstGeom prst="line">
              <a:avLst/>
            </a:prstGeom>
            <a:noFill/>
            <a:ln w="412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sp>
          <p:nvSpPr>
            <p:cNvPr id="7" name="Line 6">
              <a:extLst>
                <a:ext uri="{FF2B5EF4-FFF2-40B4-BE49-F238E27FC236}">
                  <a16:creationId xmlns:a16="http://schemas.microsoft.com/office/drawing/2014/main" id="{38687EE7-EAA4-4CEC-A305-666018C041BD}"/>
                </a:ext>
              </a:extLst>
            </p:cNvPr>
            <p:cNvSpPr>
              <a:spLocks noChangeShapeType="1"/>
            </p:cNvSpPr>
            <p:nvPr/>
          </p:nvSpPr>
          <p:spPr bwMode="auto">
            <a:xfrm flipV="1">
              <a:off x="5562599" y="2368560"/>
              <a:ext cx="2454275" cy="908040"/>
            </a:xfrm>
            <a:prstGeom prst="line">
              <a:avLst/>
            </a:prstGeom>
            <a:noFill/>
            <a:ln w="412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grpSp>
      <p:grpSp>
        <p:nvGrpSpPr>
          <p:cNvPr id="31" name="组合 30">
            <a:extLst>
              <a:ext uri="{FF2B5EF4-FFF2-40B4-BE49-F238E27FC236}">
                <a16:creationId xmlns:a16="http://schemas.microsoft.com/office/drawing/2014/main" id="{5F850663-DFB4-439B-B794-635352C2C79B}"/>
              </a:ext>
            </a:extLst>
          </p:cNvPr>
          <p:cNvGrpSpPr/>
          <p:nvPr/>
        </p:nvGrpSpPr>
        <p:grpSpPr>
          <a:xfrm>
            <a:off x="5070475" y="2014870"/>
            <a:ext cx="3366460" cy="2861930"/>
            <a:chOff x="5070475" y="2014870"/>
            <a:chExt cx="3366460" cy="2861930"/>
          </a:xfrm>
        </p:grpSpPr>
        <p:sp>
          <p:nvSpPr>
            <p:cNvPr id="5" name="Freeform 3">
              <a:extLst>
                <a:ext uri="{FF2B5EF4-FFF2-40B4-BE49-F238E27FC236}">
                  <a16:creationId xmlns:a16="http://schemas.microsoft.com/office/drawing/2014/main" id="{170D2414-472A-4917-ACF0-F1866277FA6B}"/>
                </a:ext>
              </a:extLst>
            </p:cNvPr>
            <p:cNvSpPr>
              <a:spLocks/>
            </p:cNvSpPr>
            <p:nvPr/>
          </p:nvSpPr>
          <p:spPr bwMode="auto">
            <a:xfrm>
              <a:off x="5562600" y="2014870"/>
              <a:ext cx="2874335" cy="2861930"/>
            </a:xfrm>
            <a:custGeom>
              <a:avLst/>
              <a:gdLst>
                <a:gd name="T0" fmla="*/ 0 w 1989"/>
                <a:gd name="T1" fmla="*/ 1992 h 1992"/>
                <a:gd name="T2" fmla="*/ 1989 w 1989"/>
                <a:gd name="T3" fmla="*/ 0 h 1992"/>
                <a:gd name="T4" fmla="*/ 0 60000 65536"/>
                <a:gd name="T5" fmla="*/ 0 60000 65536"/>
                <a:gd name="T6" fmla="*/ 0 w 1989"/>
                <a:gd name="T7" fmla="*/ 0 h 1992"/>
                <a:gd name="T8" fmla="*/ 1989 w 1989"/>
                <a:gd name="T9" fmla="*/ 1992 h 1992"/>
              </a:gdLst>
              <a:ahLst/>
              <a:cxnLst>
                <a:cxn ang="T4">
                  <a:pos x="T0" y="T1"/>
                </a:cxn>
                <a:cxn ang="T5">
                  <a:pos x="T2" y="T3"/>
                </a:cxn>
              </a:cxnLst>
              <a:rect l="T6" t="T7" r="T8" b="T9"/>
              <a:pathLst>
                <a:path w="1989" h="1992">
                  <a:moveTo>
                    <a:pt x="0" y="1992"/>
                  </a:moveTo>
                  <a:lnTo>
                    <a:pt x="1989" y="0"/>
                  </a:lnTo>
                </a:path>
              </a:pathLst>
            </a:custGeom>
            <a:noFill/>
            <a:ln w="444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grpSp>
          <p:nvGrpSpPr>
            <p:cNvPr id="11" name="Group 35">
              <a:extLst>
                <a:ext uri="{FF2B5EF4-FFF2-40B4-BE49-F238E27FC236}">
                  <a16:creationId xmlns:a16="http://schemas.microsoft.com/office/drawing/2014/main" id="{9F69291C-46CA-4C02-BDAB-8B5549F9A201}"/>
                </a:ext>
              </a:extLst>
            </p:cNvPr>
            <p:cNvGrpSpPr>
              <a:grpSpLocks/>
            </p:cNvGrpSpPr>
            <p:nvPr/>
          </p:nvGrpSpPr>
          <p:grpSpPr bwMode="auto">
            <a:xfrm>
              <a:off x="7183437" y="2819400"/>
              <a:ext cx="687387" cy="708025"/>
              <a:chOff x="4525" y="1776"/>
              <a:chExt cx="433" cy="446"/>
            </a:xfrm>
          </p:grpSpPr>
          <p:sp>
            <p:nvSpPr>
              <p:cNvPr id="12" name="Freeform 7">
                <a:extLst>
                  <a:ext uri="{FF2B5EF4-FFF2-40B4-BE49-F238E27FC236}">
                    <a16:creationId xmlns:a16="http://schemas.microsoft.com/office/drawing/2014/main" id="{7E1E0E01-8CF8-4937-9CC9-D22728E9C086}"/>
                  </a:ext>
                </a:extLst>
              </p:cNvPr>
              <p:cNvSpPr>
                <a:spLocks/>
              </p:cNvSpPr>
              <p:nvPr/>
            </p:nvSpPr>
            <p:spPr bwMode="auto">
              <a:xfrm>
                <a:off x="4525" y="1776"/>
                <a:ext cx="272" cy="288"/>
              </a:xfrm>
              <a:custGeom>
                <a:avLst/>
                <a:gdLst>
                  <a:gd name="T0" fmla="*/ 0 w 272"/>
                  <a:gd name="T1" fmla="*/ 288 h 288"/>
                  <a:gd name="T2" fmla="*/ 272 w 272"/>
                  <a:gd name="T3" fmla="*/ 0 h 288"/>
                  <a:gd name="T4" fmla="*/ 0 60000 65536"/>
                  <a:gd name="T5" fmla="*/ 0 60000 65536"/>
                  <a:gd name="T6" fmla="*/ 0 w 272"/>
                  <a:gd name="T7" fmla="*/ 0 h 288"/>
                  <a:gd name="T8" fmla="*/ 272 w 272"/>
                  <a:gd name="T9" fmla="*/ 288 h 288"/>
                </a:gdLst>
                <a:ahLst/>
                <a:cxnLst>
                  <a:cxn ang="T4">
                    <a:pos x="T0" y="T1"/>
                  </a:cxn>
                  <a:cxn ang="T5">
                    <a:pos x="T2" y="T3"/>
                  </a:cxn>
                </a:cxnLst>
                <a:rect l="T6" t="T7" r="T8" b="T9"/>
                <a:pathLst>
                  <a:path w="272" h="288">
                    <a:moveTo>
                      <a:pt x="0" y="288"/>
                    </a:moveTo>
                    <a:lnTo>
                      <a:pt x="272" y="0"/>
                    </a:lnTo>
                  </a:path>
                </a:pathLst>
              </a:custGeom>
              <a:noFill/>
              <a:ln w="41275" cap="flat" cmpd="sng">
                <a:solidFill>
                  <a:srgbClr val="0000FF"/>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graphicFrame>
            <p:nvGraphicFramePr>
              <p:cNvPr id="13" name="Object 18">
                <a:extLst>
                  <a:ext uri="{FF2B5EF4-FFF2-40B4-BE49-F238E27FC236}">
                    <a16:creationId xmlns:a16="http://schemas.microsoft.com/office/drawing/2014/main" id="{C2109FAC-F393-41E1-8635-FF7C0912475B}"/>
                  </a:ext>
                </a:extLst>
              </p:cNvPr>
              <p:cNvGraphicFramePr>
                <a:graphicFrameLocks noChangeAspect="1"/>
              </p:cNvGraphicFramePr>
              <p:nvPr>
                <p:extLst>
                  <p:ext uri="{D42A27DB-BD31-4B8C-83A1-F6EECF244321}">
                    <p14:modId xmlns:p14="http://schemas.microsoft.com/office/powerpoint/2010/main" val="4168552720"/>
                  </p:ext>
                </p:extLst>
              </p:nvPr>
            </p:nvGraphicFramePr>
            <p:xfrm>
              <a:off x="4574" y="1954"/>
              <a:ext cx="384" cy="268"/>
            </p:xfrm>
            <a:graphic>
              <a:graphicData uri="http://schemas.openxmlformats.org/presentationml/2006/ole">
                <mc:AlternateContent xmlns:mc="http://schemas.openxmlformats.org/markup-compatibility/2006">
                  <mc:Choice xmlns:v="urn:schemas-microsoft-com:vml" Requires="v">
                    <p:oleObj spid="_x0000_s20907" name="Equation" r:id="rId3" imgW="253800" imgH="177480" progId="Equation.DSMT4">
                      <p:embed/>
                    </p:oleObj>
                  </mc:Choice>
                  <mc:Fallback>
                    <p:oleObj name="Equation" r:id="rId3" imgW="253800" imgH="177480" progId="Equation.DSMT4">
                      <p:embed/>
                      <p:pic>
                        <p:nvPicPr>
                          <p:cNvPr id="19465" name="Object 18"/>
                          <p:cNvPicPr>
                            <a:picLocks noChangeAspect="1" noChangeArrowheads="1"/>
                          </p:cNvPicPr>
                          <p:nvPr/>
                        </p:nvPicPr>
                        <p:blipFill>
                          <a:blip r:embed="rId4"/>
                          <a:srcRect/>
                          <a:stretch>
                            <a:fillRect/>
                          </a:stretch>
                        </p:blipFill>
                        <p:spPr bwMode="auto">
                          <a:xfrm>
                            <a:off x="4574" y="1954"/>
                            <a:ext cx="384"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 name="Group 25">
              <a:extLst>
                <a:ext uri="{FF2B5EF4-FFF2-40B4-BE49-F238E27FC236}">
                  <a16:creationId xmlns:a16="http://schemas.microsoft.com/office/drawing/2014/main" id="{C1F09591-4270-43DB-84CA-8792B1888ACD}"/>
                </a:ext>
              </a:extLst>
            </p:cNvPr>
            <p:cNvGrpSpPr>
              <a:grpSpLocks/>
            </p:cNvGrpSpPr>
            <p:nvPr/>
          </p:nvGrpSpPr>
          <p:grpSpPr bwMode="auto">
            <a:xfrm>
              <a:off x="5070475" y="2849565"/>
              <a:ext cx="2092325" cy="712788"/>
              <a:chOff x="3194" y="1795"/>
              <a:chExt cx="1318" cy="449"/>
            </a:xfrm>
          </p:grpSpPr>
          <p:sp>
            <p:nvSpPr>
              <p:cNvPr id="16" name="Line 4">
                <a:extLst>
                  <a:ext uri="{FF2B5EF4-FFF2-40B4-BE49-F238E27FC236}">
                    <a16:creationId xmlns:a16="http://schemas.microsoft.com/office/drawing/2014/main" id="{78C392E9-DF90-4AFC-BC7F-96E07DEB10EC}"/>
                  </a:ext>
                </a:extLst>
              </p:cNvPr>
              <p:cNvSpPr>
                <a:spLocks noChangeShapeType="1"/>
              </p:cNvSpPr>
              <p:nvPr/>
            </p:nvSpPr>
            <p:spPr bwMode="auto">
              <a:xfrm>
                <a:off x="3504" y="2064"/>
                <a:ext cx="1008" cy="0"/>
              </a:xfrm>
              <a:prstGeom prst="line">
                <a:avLst/>
              </a:prstGeom>
              <a:noFill/>
              <a:ln w="41275">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graphicFrame>
            <p:nvGraphicFramePr>
              <p:cNvPr id="17" name="Object 17">
                <a:extLst>
                  <a:ext uri="{FF2B5EF4-FFF2-40B4-BE49-F238E27FC236}">
                    <a16:creationId xmlns:a16="http://schemas.microsoft.com/office/drawing/2014/main" id="{3A980F99-5F44-4770-8323-EFD4D00EA369}"/>
                  </a:ext>
                </a:extLst>
              </p:cNvPr>
              <p:cNvGraphicFramePr>
                <a:graphicFrameLocks noChangeAspect="1"/>
              </p:cNvGraphicFramePr>
              <p:nvPr>
                <p:extLst>
                  <p:ext uri="{D42A27DB-BD31-4B8C-83A1-F6EECF244321}">
                    <p14:modId xmlns:p14="http://schemas.microsoft.com/office/powerpoint/2010/main" val="2741959537"/>
                  </p:ext>
                </p:extLst>
              </p:nvPr>
            </p:nvGraphicFramePr>
            <p:xfrm>
              <a:off x="4082" y="1795"/>
              <a:ext cx="200" cy="260"/>
            </p:xfrm>
            <a:graphic>
              <a:graphicData uri="http://schemas.openxmlformats.org/presentationml/2006/ole">
                <mc:AlternateContent xmlns:mc="http://schemas.openxmlformats.org/markup-compatibility/2006">
                  <mc:Choice xmlns:v="urn:schemas-microsoft-com:vml" Requires="v">
                    <p:oleObj spid="_x0000_s20908" name="Equation" r:id="rId5" imgW="126720" imgH="164880" progId="Equation.DSMT4">
                      <p:embed/>
                    </p:oleObj>
                  </mc:Choice>
                  <mc:Fallback>
                    <p:oleObj name="Equation" r:id="rId5" imgW="126720" imgH="164880" progId="Equation.DSMT4">
                      <p:embed/>
                      <p:pic>
                        <p:nvPicPr>
                          <p:cNvPr id="19463" name="Object 17"/>
                          <p:cNvPicPr>
                            <a:picLocks noChangeAspect="1" noChangeArrowheads="1"/>
                          </p:cNvPicPr>
                          <p:nvPr/>
                        </p:nvPicPr>
                        <p:blipFill>
                          <a:blip r:embed="rId6"/>
                          <a:srcRect/>
                          <a:stretch>
                            <a:fillRect/>
                          </a:stretch>
                        </p:blipFill>
                        <p:spPr bwMode="auto">
                          <a:xfrm>
                            <a:off x="4082" y="1795"/>
                            <a:ext cx="200"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22">
                <a:extLst>
                  <a:ext uri="{FF2B5EF4-FFF2-40B4-BE49-F238E27FC236}">
                    <a16:creationId xmlns:a16="http://schemas.microsoft.com/office/drawing/2014/main" id="{E0887224-A98C-4FBD-B8EF-C1BFE99845ED}"/>
                  </a:ext>
                </a:extLst>
              </p:cNvPr>
              <p:cNvGraphicFramePr>
                <a:graphicFrameLocks noChangeAspect="1"/>
              </p:cNvGraphicFramePr>
              <p:nvPr>
                <p:extLst>
                  <p:ext uri="{D42A27DB-BD31-4B8C-83A1-F6EECF244321}">
                    <p14:modId xmlns:p14="http://schemas.microsoft.com/office/powerpoint/2010/main" val="633486678"/>
                  </p:ext>
                </p:extLst>
              </p:nvPr>
            </p:nvGraphicFramePr>
            <p:xfrm>
              <a:off x="3194" y="1987"/>
              <a:ext cx="239" cy="257"/>
            </p:xfrm>
            <a:graphic>
              <a:graphicData uri="http://schemas.openxmlformats.org/presentationml/2006/ole">
                <mc:AlternateContent xmlns:mc="http://schemas.openxmlformats.org/markup-compatibility/2006">
                  <mc:Choice xmlns:v="urn:schemas-microsoft-com:vml" Requires="v">
                    <p:oleObj spid="_x0000_s20909" name="Equation" r:id="rId7" imgW="164880" imgH="177480" progId="Equation.DSMT4">
                      <p:embed/>
                    </p:oleObj>
                  </mc:Choice>
                  <mc:Fallback>
                    <p:oleObj name="Equation" r:id="rId7" imgW="164880" imgH="177480" progId="Equation.DSMT4">
                      <p:embed/>
                      <p:pic>
                        <p:nvPicPr>
                          <p:cNvPr id="19464" name="Object 22"/>
                          <p:cNvPicPr>
                            <a:picLocks noChangeAspect="1" noChangeArrowheads="1"/>
                          </p:cNvPicPr>
                          <p:nvPr/>
                        </p:nvPicPr>
                        <p:blipFill>
                          <a:blip r:embed="rId8"/>
                          <a:srcRect/>
                          <a:stretch>
                            <a:fillRect/>
                          </a:stretch>
                        </p:blipFill>
                        <p:spPr bwMode="auto">
                          <a:xfrm>
                            <a:off x="3194" y="1987"/>
                            <a:ext cx="239"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32" name="组合 31">
            <a:extLst>
              <a:ext uri="{FF2B5EF4-FFF2-40B4-BE49-F238E27FC236}">
                <a16:creationId xmlns:a16="http://schemas.microsoft.com/office/drawing/2014/main" id="{5634EF49-6174-4B25-A0C4-F66434E53B81}"/>
              </a:ext>
            </a:extLst>
          </p:cNvPr>
          <p:cNvGrpSpPr/>
          <p:nvPr/>
        </p:nvGrpSpPr>
        <p:grpSpPr>
          <a:xfrm>
            <a:off x="5562600" y="3276600"/>
            <a:ext cx="1309688" cy="1125538"/>
            <a:chOff x="5562600" y="3276600"/>
            <a:chExt cx="1309688" cy="1125538"/>
          </a:xfrm>
        </p:grpSpPr>
        <p:graphicFrame>
          <p:nvGraphicFramePr>
            <p:cNvPr id="14" name="Object 20">
              <a:extLst>
                <a:ext uri="{FF2B5EF4-FFF2-40B4-BE49-F238E27FC236}">
                  <a16:creationId xmlns:a16="http://schemas.microsoft.com/office/drawing/2014/main" id="{9DC7756A-A50D-4E08-AC8D-4B540D89D4F3}"/>
                </a:ext>
              </a:extLst>
            </p:cNvPr>
            <p:cNvGraphicFramePr>
              <a:graphicFrameLocks noChangeAspect="1"/>
            </p:cNvGraphicFramePr>
            <p:nvPr>
              <p:extLst>
                <p:ext uri="{D42A27DB-BD31-4B8C-83A1-F6EECF244321}">
                  <p14:modId xmlns:p14="http://schemas.microsoft.com/office/powerpoint/2010/main" val="2182643101"/>
                </p:ext>
              </p:extLst>
            </p:nvPr>
          </p:nvGraphicFramePr>
          <p:xfrm>
            <a:off x="6538913" y="3276600"/>
            <a:ext cx="333375" cy="425450"/>
          </p:xfrm>
          <a:graphic>
            <a:graphicData uri="http://schemas.openxmlformats.org/presentationml/2006/ole">
              <mc:AlternateContent xmlns:mc="http://schemas.openxmlformats.org/markup-compatibility/2006">
                <mc:Choice xmlns:v="urn:schemas-microsoft-com:vml" Requires="v">
                  <p:oleObj spid="_x0000_s20910" name="Equation" r:id="rId9" imgW="139680" imgH="177480" progId="Equation.DSMT4">
                    <p:embed/>
                  </p:oleObj>
                </mc:Choice>
                <mc:Fallback>
                  <p:oleObj name="Equation" r:id="rId9" imgW="139680" imgH="177480" progId="Equation.DSMT4">
                    <p:embed/>
                    <p:pic>
                      <p:nvPicPr>
                        <p:cNvPr id="42004" name="Object 20"/>
                        <p:cNvPicPr>
                          <a:picLocks noChangeAspect="1" noChangeArrowheads="1"/>
                        </p:cNvPicPr>
                        <p:nvPr/>
                      </p:nvPicPr>
                      <p:blipFill>
                        <a:blip r:embed="rId10"/>
                        <a:srcRect/>
                        <a:stretch>
                          <a:fillRect/>
                        </a:stretch>
                      </p:blipFill>
                      <p:spPr bwMode="auto">
                        <a:xfrm>
                          <a:off x="6538913" y="3276600"/>
                          <a:ext cx="33337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 name="Group 24">
              <a:extLst>
                <a:ext uri="{FF2B5EF4-FFF2-40B4-BE49-F238E27FC236}">
                  <a16:creationId xmlns:a16="http://schemas.microsoft.com/office/drawing/2014/main" id="{9FD76E4F-4B27-425E-961F-E15E08760EA0}"/>
                </a:ext>
              </a:extLst>
            </p:cNvPr>
            <p:cNvGrpSpPr>
              <a:grpSpLocks/>
            </p:cNvGrpSpPr>
            <p:nvPr/>
          </p:nvGrpSpPr>
          <p:grpSpPr bwMode="auto">
            <a:xfrm>
              <a:off x="5562600" y="3276600"/>
              <a:ext cx="1200150" cy="1125538"/>
              <a:chOff x="3504" y="2064"/>
              <a:chExt cx="756" cy="709"/>
            </a:xfrm>
          </p:grpSpPr>
          <p:sp>
            <p:nvSpPr>
              <p:cNvPr id="20" name="Line 21">
                <a:extLst>
                  <a:ext uri="{FF2B5EF4-FFF2-40B4-BE49-F238E27FC236}">
                    <a16:creationId xmlns:a16="http://schemas.microsoft.com/office/drawing/2014/main" id="{394A8182-A899-4A85-8756-6366A373B32C}"/>
                  </a:ext>
                </a:extLst>
              </p:cNvPr>
              <p:cNvSpPr>
                <a:spLocks noChangeShapeType="1"/>
              </p:cNvSpPr>
              <p:nvPr/>
            </p:nvSpPr>
            <p:spPr bwMode="auto">
              <a:xfrm>
                <a:off x="3504" y="2064"/>
                <a:ext cx="519" cy="488"/>
              </a:xfrm>
              <a:prstGeom prst="line">
                <a:avLst/>
              </a:prstGeom>
              <a:noFill/>
              <a:ln w="41275">
                <a:solidFill>
                  <a:srgbClr val="0000F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sz="2800" dirty="0">
                  <a:latin typeface="华文楷体" panose="02010600040101010101" pitchFamily="2" charset="-122"/>
                  <a:ea typeface="华文楷体" panose="02010600040101010101" pitchFamily="2" charset="-122"/>
                </a:endParaRPr>
              </a:p>
            </p:txBody>
          </p:sp>
          <p:graphicFrame>
            <p:nvGraphicFramePr>
              <p:cNvPr id="21" name="Object 23">
                <a:extLst>
                  <a:ext uri="{FF2B5EF4-FFF2-40B4-BE49-F238E27FC236}">
                    <a16:creationId xmlns:a16="http://schemas.microsoft.com/office/drawing/2014/main" id="{28F19792-7800-47E9-BB96-FF424114BFC9}"/>
                  </a:ext>
                </a:extLst>
              </p:cNvPr>
              <p:cNvGraphicFramePr>
                <a:graphicFrameLocks noChangeAspect="1"/>
              </p:cNvGraphicFramePr>
              <p:nvPr>
                <p:extLst>
                  <p:ext uri="{D42A27DB-BD31-4B8C-83A1-F6EECF244321}">
                    <p14:modId xmlns:p14="http://schemas.microsoft.com/office/powerpoint/2010/main" val="1763691680"/>
                  </p:ext>
                </p:extLst>
              </p:nvPr>
            </p:nvGraphicFramePr>
            <p:xfrm>
              <a:off x="3984" y="2516"/>
              <a:ext cx="276" cy="257"/>
            </p:xfrm>
            <a:graphic>
              <a:graphicData uri="http://schemas.openxmlformats.org/presentationml/2006/ole">
                <mc:AlternateContent xmlns:mc="http://schemas.openxmlformats.org/markup-compatibility/2006">
                  <mc:Choice xmlns:v="urn:schemas-microsoft-com:vml" Requires="v">
                    <p:oleObj spid="_x0000_s20911" name="Equation" r:id="rId11" imgW="190440" imgH="177480" progId="Equation.DSMT4">
                      <p:embed/>
                    </p:oleObj>
                  </mc:Choice>
                  <mc:Fallback>
                    <p:oleObj name="Equation" r:id="rId11" imgW="190440" imgH="177480" progId="Equation.DSMT4">
                      <p:embed/>
                      <p:pic>
                        <p:nvPicPr>
                          <p:cNvPr id="19462" name="Object 23"/>
                          <p:cNvPicPr>
                            <a:picLocks noChangeAspect="1" noChangeArrowheads="1"/>
                          </p:cNvPicPr>
                          <p:nvPr/>
                        </p:nvPicPr>
                        <p:blipFill>
                          <a:blip r:embed="rId12"/>
                          <a:srcRect/>
                          <a:stretch>
                            <a:fillRect/>
                          </a:stretch>
                        </p:blipFill>
                        <p:spPr bwMode="auto">
                          <a:xfrm>
                            <a:off x="3984" y="2516"/>
                            <a:ext cx="276"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2" name="Text Box 26">
            <a:extLst>
              <a:ext uri="{FF2B5EF4-FFF2-40B4-BE49-F238E27FC236}">
                <a16:creationId xmlns:a16="http://schemas.microsoft.com/office/drawing/2014/main" id="{BB42A952-C68D-4968-AD08-68ED5517F883}"/>
              </a:ext>
            </a:extLst>
          </p:cNvPr>
          <p:cNvSpPr txBox="1">
            <a:spLocks noChangeArrowheads="1"/>
          </p:cNvSpPr>
          <p:nvPr/>
        </p:nvSpPr>
        <p:spPr bwMode="auto">
          <a:xfrm>
            <a:off x="343786" y="2055812"/>
            <a:ext cx="3740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如图所示，其角动量为</a:t>
            </a:r>
          </a:p>
        </p:txBody>
      </p:sp>
      <p:sp>
        <p:nvSpPr>
          <p:cNvPr id="23" name="Text Box 27">
            <a:extLst>
              <a:ext uri="{FF2B5EF4-FFF2-40B4-BE49-F238E27FC236}">
                <a16:creationId xmlns:a16="http://schemas.microsoft.com/office/drawing/2014/main" id="{DCBD2062-847C-40CF-9B06-C96BC8968EA7}"/>
              </a:ext>
            </a:extLst>
          </p:cNvPr>
          <p:cNvSpPr txBox="1">
            <a:spLocks noChangeArrowheads="1"/>
          </p:cNvSpPr>
          <p:nvPr/>
        </p:nvSpPr>
        <p:spPr bwMode="auto">
          <a:xfrm>
            <a:off x="343786" y="1416843"/>
            <a:ext cx="7296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solidFill>
                  <a:srgbClr val="0000FF"/>
                </a:solidFill>
                <a:latin typeface="华文楷体" panose="02010600040101010101" pitchFamily="2" charset="-122"/>
                <a:ea typeface="华文楷体" panose="02010600040101010101" pitchFamily="2" charset="-122"/>
              </a:rPr>
              <a:t>解：</a:t>
            </a:r>
            <a:r>
              <a:rPr kumimoji="1" lang="zh-CN" altLang="en-US" sz="2800" b="1" dirty="0">
                <a:latin typeface="华文楷体" panose="02010600040101010101" pitchFamily="2" charset="-122"/>
                <a:ea typeface="华文楷体" panose="02010600040101010101" pitchFamily="2" charset="-122"/>
              </a:rPr>
              <a:t>根据牛顿第一定律该质点做匀速直线运动</a:t>
            </a:r>
          </a:p>
        </p:txBody>
      </p:sp>
      <p:graphicFrame>
        <p:nvGraphicFramePr>
          <p:cNvPr id="24" name="Object 30">
            <a:extLst>
              <a:ext uri="{FF2B5EF4-FFF2-40B4-BE49-F238E27FC236}">
                <a16:creationId xmlns:a16="http://schemas.microsoft.com/office/drawing/2014/main" id="{D9B10842-00EE-4EE6-AF29-15F754630F4F}"/>
              </a:ext>
            </a:extLst>
          </p:cNvPr>
          <p:cNvGraphicFramePr>
            <a:graphicFrameLocks noChangeAspect="1"/>
          </p:cNvGraphicFramePr>
          <p:nvPr>
            <p:extLst>
              <p:ext uri="{D42A27DB-BD31-4B8C-83A1-F6EECF244321}">
                <p14:modId xmlns:p14="http://schemas.microsoft.com/office/powerpoint/2010/main" val="2706485847"/>
              </p:ext>
            </p:extLst>
          </p:nvPr>
        </p:nvGraphicFramePr>
        <p:xfrm>
          <a:off x="1422269" y="2787617"/>
          <a:ext cx="1578420" cy="450749"/>
        </p:xfrm>
        <a:graphic>
          <a:graphicData uri="http://schemas.openxmlformats.org/presentationml/2006/ole">
            <mc:AlternateContent xmlns:mc="http://schemas.openxmlformats.org/markup-compatibility/2006">
              <mc:Choice xmlns:v="urn:schemas-microsoft-com:vml" Requires="v">
                <p:oleObj spid="_x0000_s20912" name="Equation" r:id="rId13" imgW="711000" imgH="203040" progId="Equation.DSMT4">
                  <p:embed/>
                </p:oleObj>
              </mc:Choice>
              <mc:Fallback>
                <p:oleObj name="Equation" r:id="rId13" imgW="711000" imgH="203040" progId="Equation.DSMT4">
                  <p:embed/>
                  <p:pic>
                    <p:nvPicPr>
                      <p:cNvPr id="42014" name="Object 30"/>
                      <p:cNvPicPr>
                        <a:picLocks noChangeAspect="1" noChangeArrowheads="1"/>
                      </p:cNvPicPr>
                      <p:nvPr/>
                    </p:nvPicPr>
                    <p:blipFill>
                      <a:blip r:embed="rId14"/>
                      <a:srcRect/>
                      <a:stretch>
                        <a:fillRect/>
                      </a:stretch>
                    </p:blipFill>
                    <p:spPr bwMode="auto">
                      <a:xfrm>
                        <a:off x="1422269" y="2787617"/>
                        <a:ext cx="1578420" cy="45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ext Box 31">
            <a:extLst>
              <a:ext uri="{FF2B5EF4-FFF2-40B4-BE49-F238E27FC236}">
                <a16:creationId xmlns:a16="http://schemas.microsoft.com/office/drawing/2014/main" id="{2853C860-36AC-40D0-925B-66A2ED1CA1AD}"/>
              </a:ext>
            </a:extLst>
          </p:cNvPr>
          <p:cNvSpPr txBox="1">
            <a:spLocks noChangeArrowheads="1"/>
          </p:cNvSpPr>
          <p:nvPr/>
        </p:nvSpPr>
        <p:spPr bwMode="auto">
          <a:xfrm>
            <a:off x="346075" y="3404393"/>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垂直于黑板向外。大小为</a:t>
            </a:r>
          </a:p>
        </p:txBody>
      </p:sp>
      <p:graphicFrame>
        <p:nvGraphicFramePr>
          <p:cNvPr id="26" name="Object 32">
            <a:extLst>
              <a:ext uri="{FF2B5EF4-FFF2-40B4-BE49-F238E27FC236}">
                <a16:creationId xmlns:a16="http://schemas.microsoft.com/office/drawing/2014/main" id="{AEDA86BD-CC02-45D6-9485-2F4BFBD0BEAC}"/>
              </a:ext>
            </a:extLst>
          </p:cNvPr>
          <p:cNvGraphicFramePr>
            <a:graphicFrameLocks noChangeAspect="1"/>
          </p:cNvGraphicFramePr>
          <p:nvPr>
            <p:extLst>
              <p:ext uri="{D42A27DB-BD31-4B8C-83A1-F6EECF244321}">
                <p14:modId xmlns:p14="http://schemas.microsoft.com/office/powerpoint/2010/main" val="3411509720"/>
              </p:ext>
            </p:extLst>
          </p:nvPr>
        </p:nvGraphicFramePr>
        <p:xfrm>
          <a:off x="1331913" y="4011613"/>
          <a:ext cx="2028825" cy="1125537"/>
        </p:xfrm>
        <a:graphic>
          <a:graphicData uri="http://schemas.openxmlformats.org/presentationml/2006/ole">
            <mc:AlternateContent xmlns:mc="http://schemas.openxmlformats.org/markup-compatibility/2006">
              <mc:Choice xmlns:v="urn:schemas-microsoft-com:vml" Requires="v">
                <p:oleObj spid="_x0000_s20913" name="Equation" r:id="rId15" imgW="914400" imgH="507960" progId="Equation.DSMT4">
                  <p:embed/>
                </p:oleObj>
              </mc:Choice>
              <mc:Fallback>
                <p:oleObj name="Equation" r:id="rId15" imgW="914400" imgH="507960" progId="Equation.DSMT4">
                  <p:embed/>
                  <p:pic>
                    <p:nvPicPr>
                      <p:cNvPr id="42016" name="Object 32"/>
                      <p:cNvPicPr>
                        <a:picLocks noChangeAspect="1" noChangeArrowheads="1"/>
                      </p:cNvPicPr>
                      <p:nvPr/>
                    </p:nvPicPr>
                    <p:blipFill>
                      <a:blip r:embed="rId16"/>
                      <a:srcRect/>
                      <a:stretch>
                        <a:fillRect/>
                      </a:stretch>
                    </p:blipFill>
                    <p:spPr bwMode="auto">
                      <a:xfrm>
                        <a:off x="1331913" y="4011613"/>
                        <a:ext cx="2028825"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ext Box 34">
            <a:extLst>
              <a:ext uri="{FF2B5EF4-FFF2-40B4-BE49-F238E27FC236}">
                <a16:creationId xmlns:a16="http://schemas.microsoft.com/office/drawing/2014/main" id="{977E4D1B-9D70-4FEA-8E2F-75882D0B1247}"/>
              </a:ext>
            </a:extLst>
          </p:cNvPr>
          <p:cNvSpPr txBox="1">
            <a:spLocks noChangeArrowheads="1"/>
          </p:cNvSpPr>
          <p:nvPr/>
        </p:nvSpPr>
        <p:spPr bwMode="auto">
          <a:xfrm>
            <a:off x="343787" y="5297753"/>
            <a:ext cx="78750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所以，如论质点运动到什么位置，角动量的大小、方向不变。不受力的</a:t>
            </a:r>
            <a:r>
              <a:rPr kumimoji="1" lang="zh-CN" altLang="en-US" sz="2800" b="1" dirty="0">
                <a:solidFill>
                  <a:srgbClr val="0000FF"/>
                </a:solidFill>
                <a:latin typeface="华文楷体" panose="02010600040101010101" pitchFamily="2" charset="-122"/>
                <a:ea typeface="华文楷体" panose="02010600040101010101" pitchFamily="2" charset="-122"/>
              </a:rPr>
              <a:t>质点的角动量守恒</a:t>
            </a:r>
          </a:p>
        </p:txBody>
      </p:sp>
      <p:grpSp>
        <p:nvGrpSpPr>
          <p:cNvPr id="30" name="组合 29">
            <a:extLst>
              <a:ext uri="{FF2B5EF4-FFF2-40B4-BE49-F238E27FC236}">
                <a16:creationId xmlns:a16="http://schemas.microsoft.com/office/drawing/2014/main" id="{08CB0DFF-FCE9-4D4E-AFFD-1E29238FA4B2}"/>
              </a:ext>
            </a:extLst>
          </p:cNvPr>
          <p:cNvGrpSpPr/>
          <p:nvPr/>
        </p:nvGrpSpPr>
        <p:grpSpPr>
          <a:xfrm>
            <a:off x="5392738" y="2664106"/>
            <a:ext cx="425450" cy="622300"/>
            <a:chOff x="5410194" y="2514600"/>
            <a:chExt cx="425450" cy="622300"/>
          </a:xfrm>
        </p:grpSpPr>
        <p:grpSp>
          <p:nvGrpSpPr>
            <p:cNvPr id="8" name="Group 14">
              <a:extLst>
                <a:ext uri="{FF2B5EF4-FFF2-40B4-BE49-F238E27FC236}">
                  <a16:creationId xmlns:a16="http://schemas.microsoft.com/office/drawing/2014/main" id="{3517E976-5144-4B3D-9D5A-A8890FE69D7B}"/>
                </a:ext>
              </a:extLst>
            </p:cNvPr>
            <p:cNvGrpSpPr>
              <a:grpSpLocks/>
            </p:cNvGrpSpPr>
            <p:nvPr/>
          </p:nvGrpSpPr>
          <p:grpSpPr bwMode="auto">
            <a:xfrm>
              <a:off x="5410194" y="2514600"/>
              <a:ext cx="425450" cy="622300"/>
              <a:chOff x="3408" y="1488"/>
              <a:chExt cx="268" cy="392"/>
            </a:xfrm>
          </p:grpSpPr>
          <p:sp>
            <p:nvSpPr>
              <p:cNvPr id="9" name="Oval 10">
                <a:extLst>
                  <a:ext uri="{FF2B5EF4-FFF2-40B4-BE49-F238E27FC236}">
                    <a16:creationId xmlns:a16="http://schemas.microsoft.com/office/drawing/2014/main" id="{D80CF7C5-590A-448F-8676-F73EE8D88572}"/>
                  </a:ext>
                </a:extLst>
              </p:cNvPr>
              <p:cNvSpPr>
                <a:spLocks noChangeArrowheads="1"/>
              </p:cNvSpPr>
              <p:nvPr/>
            </p:nvSpPr>
            <p:spPr bwMode="auto">
              <a:xfrm>
                <a:off x="3408" y="1776"/>
                <a:ext cx="104" cy="104"/>
              </a:xfrm>
              <a:prstGeom prst="ellipse">
                <a:avLst/>
              </a:prstGeom>
              <a:noFill/>
              <a:ln w="38100">
                <a:solidFill>
                  <a:srgbClr val="9900CC"/>
                </a:solidFill>
                <a:round/>
                <a:headEnd/>
                <a:tailEnd/>
              </a:ln>
            </p:spPr>
            <p:txBody>
              <a:bodyPr wrap="none" anchor="ctr"/>
              <a:lstStyle/>
              <a:p>
                <a:endParaRPr lang="zh-CN" altLang="en-US" sz="2800">
                  <a:latin typeface="华文楷体" panose="02010600040101010101" pitchFamily="2" charset="-122"/>
                  <a:ea typeface="华文楷体" panose="02010600040101010101" pitchFamily="2" charset="-122"/>
                </a:endParaRPr>
              </a:p>
            </p:txBody>
          </p:sp>
          <p:graphicFrame>
            <p:nvGraphicFramePr>
              <p:cNvPr id="10" name="Object 13">
                <a:extLst>
                  <a:ext uri="{FF2B5EF4-FFF2-40B4-BE49-F238E27FC236}">
                    <a16:creationId xmlns:a16="http://schemas.microsoft.com/office/drawing/2014/main" id="{9C94C534-71FF-4EC9-8A86-EA8C8ECA8E0B}"/>
                  </a:ext>
                </a:extLst>
              </p:cNvPr>
              <p:cNvGraphicFramePr>
                <a:graphicFrameLocks noChangeAspect="1"/>
              </p:cNvGraphicFramePr>
              <p:nvPr>
                <p:extLst>
                  <p:ext uri="{D42A27DB-BD31-4B8C-83A1-F6EECF244321}">
                    <p14:modId xmlns:p14="http://schemas.microsoft.com/office/powerpoint/2010/main" val="3549181352"/>
                  </p:ext>
                </p:extLst>
              </p:nvPr>
            </p:nvGraphicFramePr>
            <p:xfrm>
              <a:off x="3446" y="1488"/>
              <a:ext cx="230" cy="288"/>
            </p:xfrm>
            <a:graphic>
              <a:graphicData uri="http://schemas.openxmlformats.org/presentationml/2006/ole">
                <mc:AlternateContent xmlns:mc="http://schemas.openxmlformats.org/markup-compatibility/2006">
                  <mc:Choice xmlns:v="urn:schemas-microsoft-com:vml" Requires="v">
                    <p:oleObj spid="_x0000_s20914" name="Equation" r:id="rId17" imgW="152280" imgH="190440" progId="Equation.DSMT4">
                      <p:embed/>
                    </p:oleObj>
                  </mc:Choice>
                  <mc:Fallback>
                    <p:oleObj name="Equation" r:id="rId17" imgW="152280" imgH="190440" progId="Equation.DSMT4">
                      <p:embed/>
                      <p:pic>
                        <p:nvPicPr>
                          <p:cNvPr id="19466" name="Object 13"/>
                          <p:cNvPicPr>
                            <a:picLocks noChangeAspect="1" noChangeArrowheads="1"/>
                          </p:cNvPicPr>
                          <p:nvPr/>
                        </p:nvPicPr>
                        <p:blipFill>
                          <a:blip r:embed="rId18"/>
                          <a:srcRect/>
                          <a:stretch>
                            <a:fillRect/>
                          </a:stretch>
                        </p:blipFill>
                        <p:spPr bwMode="auto">
                          <a:xfrm>
                            <a:off x="3446" y="1488"/>
                            <a:ext cx="2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 name="椭圆 28">
              <a:extLst>
                <a:ext uri="{FF2B5EF4-FFF2-40B4-BE49-F238E27FC236}">
                  <a16:creationId xmlns:a16="http://schemas.microsoft.com/office/drawing/2014/main" id="{73CB63AD-7040-434F-B1E9-7D3361BC43C2}"/>
                </a:ext>
              </a:extLst>
            </p:cNvPr>
            <p:cNvSpPr/>
            <p:nvPr/>
          </p:nvSpPr>
          <p:spPr>
            <a:xfrm>
              <a:off x="5462905" y="3025774"/>
              <a:ext cx="54000" cy="54000"/>
            </a:xfrm>
            <a:prstGeom prst="ellipse">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37541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22" grpId="0" autoUpdateAnimBg="0"/>
      <p:bldP spid="23" grpId="0" autoUpdateAnimBg="0"/>
      <p:bldP spid="25" grpId="0" autoUpdateAnimBg="0"/>
      <p:bldP spid="2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090DED0-ED81-414B-BAB5-F930349361E3}"/>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D62C0249-9B50-4181-A760-F0F4D1102F45}"/>
              </a:ext>
            </a:extLst>
          </p:cNvPr>
          <p:cNvSpPr>
            <a:spLocks noGrp="1"/>
          </p:cNvSpPr>
          <p:nvPr>
            <p:ph type="sldNum" sz="quarter" idx="12"/>
          </p:nvPr>
        </p:nvSpPr>
        <p:spPr/>
        <p:txBody>
          <a:bodyPr/>
          <a:lstStyle/>
          <a:p>
            <a:fld id="{0E81DA72-FED3-491C-8B54-9DCADA948234}" type="slidenum">
              <a:rPr lang="zh-CN" altLang="en-US" smtClean="0"/>
              <a:t>25</a:t>
            </a:fld>
            <a:endParaRPr lang="zh-CN" altLang="en-US"/>
          </a:p>
        </p:txBody>
      </p:sp>
      <p:sp>
        <p:nvSpPr>
          <p:cNvPr id="4" name="Text Box 29">
            <a:extLst>
              <a:ext uri="{FF2B5EF4-FFF2-40B4-BE49-F238E27FC236}">
                <a16:creationId xmlns:a16="http://schemas.microsoft.com/office/drawing/2014/main" id="{41F8E5C2-20D3-41CC-83C1-EA7DD0946BB6}"/>
              </a:ext>
            </a:extLst>
          </p:cNvPr>
          <p:cNvSpPr txBox="1">
            <a:spLocks noChangeArrowheads="1"/>
          </p:cNvSpPr>
          <p:nvPr/>
        </p:nvSpPr>
        <p:spPr bwMode="auto">
          <a:xfrm>
            <a:off x="338931" y="289719"/>
            <a:ext cx="4038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eaLnBrk="1" hangingPunct="1"/>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例</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8</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证明关于行星运动的开普勒第二定律</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行星对太阳的矢径在相等的时间内扫过相等的面积。这个结论也叫</a:t>
            </a:r>
            <a:r>
              <a:rPr kumimoji="1" lang="zh-CN" altLang="zh-CN" sz="2800" b="1" u="sng"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等面积原理</a:t>
            </a:r>
            <a:r>
              <a:rPr kumimoji="1" lang="zh-CN"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a:t>
            </a:r>
            <a:endPar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Text Box 42">
            <a:extLst>
              <a:ext uri="{FF2B5EF4-FFF2-40B4-BE49-F238E27FC236}">
                <a16:creationId xmlns:a16="http://schemas.microsoft.com/office/drawing/2014/main" id="{BA039329-428A-4012-96C9-22AE5D191076}"/>
              </a:ext>
            </a:extLst>
          </p:cNvPr>
          <p:cNvSpPr txBox="1">
            <a:spLocks noChangeArrowheads="1"/>
          </p:cNvSpPr>
          <p:nvPr/>
        </p:nvSpPr>
        <p:spPr bwMode="auto">
          <a:xfrm>
            <a:off x="338931" y="3028158"/>
            <a:ext cx="816054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solidFill>
                  <a:srgbClr val="0000FF"/>
                </a:solidFill>
                <a:latin typeface="华文楷体" panose="02010600040101010101" pitchFamily="2" charset="-122"/>
                <a:ea typeface="华文楷体" panose="02010600040101010101" pitchFamily="2" charset="-122"/>
              </a:rPr>
              <a:t>解：</a:t>
            </a:r>
            <a:r>
              <a:rPr kumimoji="1" lang="zh-CN" altLang="en-US" sz="2800" b="1" dirty="0">
                <a:latin typeface="华文楷体" panose="02010600040101010101" pitchFamily="2" charset="-122"/>
                <a:ea typeface="华文楷体" panose="02010600040101010101" pitchFamily="2" charset="-122"/>
              </a:rPr>
              <a:t>由于行星是在太阳引力的作用下，对太阳的力矩为零，</a:t>
            </a:r>
            <a:r>
              <a:rPr kumimoji="1" lang="zh-CN" altLang="en-US" sz="2800" b="1" dirty="0">
                <a:solidFill>
                  <a:srgbClr val="0000FF"/>
                </a:solidFill>
                <a:latin typeface="华文楷体" panose="02010600040101010101" pitchFamily="2" charset="-122"/>
                <a:ea typeface="华文楷体" panose="02010600040101010101" pitchFamily="2" charset="-122"/>
              </a:rPr>
              <a:t>轨道角动量守恒</a:t>
            </a:r>
            <a:r>
              <a:rPr kumimoji="1" lang="zh-CN" altLang="en-US" sz="2800" b="1" dirty="0">
                <a:latin typeface="华文楷体" panose="02010600040101010101" pitchFamily="2" charset="-122"/>
                <a:ea typeface="华文楷体" panose="02010600040101010101" pitchFamily="2" charset="-122"/>
              </a:rPr>
              <a:t>。轨道角动量垂直于矢径与动量组成的平面，对太阳的角动量：</a:t>
            </a:r>
          </a:p>
        </p:txBody>
      </p:sp>
      <p:graphicFrame>
        <p:nvGraphicFramePr>
          <p:cNvPr id="7" name="Object 44">
            <a:extLst>
              <a:ext uri="{FF2B5EF4-FFF2-40B4-BE49-F238E27FC236}">
                <a16:creationId xmlns:a16="http://schemas.microsoft.com/office/drawing/2014/main" id="{962DFD64-C358-4BFA-A7CE-B6CC460A23E2}"/>
              </a:ext>
            </a:extLst>
          </p:cNvPr>
          <p:cNvGraphicFramePr>
            <a:graphicFrameLocks noChangeAspect="1"/>
          </p:cNvGraphicFramePr>
          <p:nvPr>
            <p:extLst>
              <p:ext uri="{D42A27DB-BD31-4B8C-83A1-F6EECF244321}">
                <p14:modId xmlns:p14="http://schemas.microsoft.com/office/powerpoint/2010/main" val="3334426597"/>
              </p:ext>
            </p:extLst>
          </p:nvPr>
        </p:nvGraphicFramePr>
        <p:xfrm>
          <a:off x="1454944" y="4476749"/>
          <a:ext cx="4114800" cy="958850"/>
        </p:xfrm>
        <a:graphic>
          <a:graphicData uri="http://schemas.openxmlformats.org/presentationml/2006/ole">
            <mc:AlternateContent xmlns:mc="http://schemas.openxmlformats.org/markup-compatibility/2006">
              <mc:Choice xmlns:v="urn:schemas-microsoft-com:vml" Requires="v">
                <p:oleObj spid="_x0000_s21814" name="Equation" r:id="rId3" imgW="1854000" imgH="431640" progId="Equation.DSMT4">
                  <p:embed/>
                </p:oleObj>
              </mc:Choice>
              <mc:Fallback>
                <p:oleObj name="Equation" r:id="rId3" imgW="1854000" imgH="431640" progId="Equation.DSMT4">
                  <p:embed/>
                  <p:pic>
                    <p:nvPicPr>
                      <p:cNvPr id="26668" name="Object 44"/>
                      <p:cNvPicPr>
                        <a:picLocks noChangeAspect="1" noChangeArrowheads="1"/>
                      </p:cNvPicPr>
                      <p:nvPr/>
                    </p:nvPicPr>
                    <p:blipFill>
                      <a:blip r:embed="rId4"/>
                      <a:srcRect/>
                      <a:stretch>
                        <a:fillRect/>
                      </a:stretch>
                    </p:blipFill>
                    <p:spPr bwMode="auto">
                      <a:xfrm>
                        <a:off x="1454944" y="4476749"/>
                        <a:ext cx="411480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54">
            <a:extLst>
              <a:ext uri="{FF2B5EF4-FFF2-40B4-BE49-F238E27FC236}">
                <a16:creationId xmlns:a16="http://schemas.microsoft.com/office/drawing/2014/main" id="{0C6EC8F1-3C19-4D71-BA59-5734AB4021FE}"/>
              </a:ext>
            </a:extLst>
          </p:cNvPr>
          <p:cNvGraphicFramePr>
            <a:graphicFrameLocks noChangeAspect="1"/>
          </p:cNvGraphicFramePr>
          <p:nvPr>
            <p:extLst>
              <p:ext uri="{D42A27DB-BD31-4B8C-83A1-F6EECF244321}">
                <p14:modId xmlns:p14="http://schemas.microsoft.com/office/powerpoint/2010/main" val="4169466888"/>
              </p:ext>
            </p:extLst>
          </p:nvPr>
        </p:nvGraphicFramePr>
        <p:xfrm>
          <a:off x="2203450" y="5499195"/>
          <a:ext cx="2368550" cy="563563"/>
        </p:xfrm>
        <a:graphic>
          <a:graphicData uri="http://schemas.openxmlformats.org/presentationml/2006/ole">
            <mc:AlternateContent xmlns:mc="http://schemas.openxmlformats.org/markup-compatibility/2006">
              <mc:Choice xmlns:v="urn:schemas-microsoft-com:vml" Requires="v">
                <p:oleObj spid="_x0000_s21815" name="Equation" r:id="rId5" imgW="1066680" imgH="253800" progId="Equation.DSMT4">
                  <p:embed/>
                </p:oleObj>
              </mc:Choice>
              <mc:Fallback>
                <p:oleObj name="Equation" r:id="rId5" imgW="1066680" imgH="253800" progId="Equation.DSMT4">
                  <p:embed/>
                  <p:pic>
                    <p:nvPicPr>
                      <p:cNvPr id="26678" name="Object 54"/>
                      <p:cNvPicPr>
                        <a:picLocks noChangeAspect="1" noChangeArrowheads="1"/>
                      </p:cNvPicPr>
                      <p:nvPr/>
                    </p:nvPicPr>
                    <p:blipFill>
                      <a:blip r:embed="rId6"/>
                      <a:srcRect/>
                      <a:stretch>
                        <a:fillRect/>
                      </a:stretch>
                    </p:blipFill>
                    <p:spPr bwMode="auto">
                      <a:xfrm>
                        <a:off x="2203450" y="5499195"/>
                        <a:ext cx="2368550" cy="563563"/>
                      </a:xfrm>
                      <a:prstGeom prst="rect">
                        <a:avLst/>
                      </a:prstGeom>
                      <a:noFill/>
                      <a:ln>
                        <a:noFill/>
                      </a:ln>
                      <a:effectLst/>
                    </p:spPr>
                  </p:pic>
                </p:oleObj>
              </mc:Fallback>
            </mc:AlternateContent>
          </a:graphicData>
        </a:graphic>
      </p:graphicFrame>
      <p:grpSp>
        <p:nvGrpSpPr>
          <p:cNvPr id="40" name="组合 39">
            <a:extLst>
              <a:ext uri="{FF2B5EF4-FFF2-40B4-BE49-F238E27FC236}">
                <a16:creationId xmlns:a16="http://schemas.microsoft.com/office/drawing/2014/main" id="{7D7DE883-7C35-4D0D-B0B2-18D74D9CE6A0}"/>
              </a:ext>
            </a:extLst>
          </p:cNvPr>
          <p:cNvGrpSpPr/>
          <p:nvPr/>
        </p:nvGrpSpPr>
        <p:grpSpPr>
          <a:xfrm>
            <a:off x="4767263" y="706438"/>
            <a:ext cx="3732213" cy="1944687"/>
            <a:chOff x="4767263" y="706438"/>
            <a:chExt cx="3732213" cy="1944687"/>
          </a:xfrm>
        </p:grpSpPr>
        <p:grpSp>
          <p:nvGrpSpPr>
            <p:cNvPr id="8" name="Group 55">
              <a:extLst>
                <a:ext uri="{FF2B5EF4-FFF2-40B4-BE49-F238E27FC236}">
                  <a16:creationId xmlns:a16="http://schemas.microsoft.com/office/drawing/2014/main" id="{9A3042CB-06BE-45A2-B25B-9E88A80FB3A2}"/>
                </a:ext>
              </a:extLst>
            </p:cNvPr>
            <p:cNvGrpSpPr>
              <a:grpSpLocks/>
            </p:cNvGrpSpPr>
            <p:nvPr/>
          </p:nvGrpSpPr>
          <p:grpSpPr bwMode="auto">
            <a:xfrm>
              <a:off x="4767263" y="706438"/>
              <a:ext cx="3732213" cy="1944687"/>
              <a:chOff x="3003" y="445"/>
              <a:chExt cx="2351" cy="1225"/>
            </a:xfrm>
          </p:grpSpPr>
          <p:grpSp>
            <p:nvGrpSpPr>
              <p:cNvPr id="9" name="Group 4">
                <a:extLst>
                  <a:ext uri="{FF2B5EF4-FFF2-40B4-BE49-F238E27FC236}">
                    <a16:creationId xmlns:a16="http://schemas.microsoft.com/office/drawing/2014/main" id="{7DE40AF4-6F71-4807-A8CD-8E58C5965B88}"/>
                  </a:ext>
                </a:extLst>
              </p:cNvPr>
              <p:cNvGrpSpPr>
                <a:grpSpLocks/>
              </p:cNvGrpSpPr>
              <p:nvPr/>
            </p:nvGrpSpPr>
            <p:grpSpPr bwMode="auto">
              <a:xfrm>
                <a:off x="3050" y="445"/>
                <a:ext cx="2304" cy="960"/>
                <a:chOff x="3024" y="2688"/>
                <a:chExt cx="2304" cy="960"/>
              </a:xfrm>
            </p:grpSpPr>
            <p:sp>
              <p:nvSpPr>
                <p:cNvPr id="30" name="Oval 5">
                  <a:extLst>
                    <a:ext uri="{FF2B5EF4-FFF2-40B4-BE49-F238E27FC236}">
                      <a16:creationId xmlns:a16="http://schemas.microsoft.com/office/drawing/2014/main" id="{BAD5601A-4507-4D3E-8226-39FE00E4B301}"/>
                    </a:ext>
                  </a:extLst>
                </p:cNvPr>
                <p:cNvSpPr>
                  <a:spLocks noChangeArrowheads="1"/>
                </p:cNvSpPr>
                <p:nvPr/>
              </p:nvSpPr>
              <p:spPr bwMode="auto">
                <a:xfrm>
                  <a:off x="3024" y="2688"/>
                  <a:ext cx="2304" cy="96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sp>
              <p:nvSpPr>
                <p:cNvPr id="31" name="Oval 6">
                  <a:extLst>
                    <a:ext uri="{FF2B5EF4-FFF2-40B4-BE49-F238E27FC236}">
                      <a16:creationId xmlns:a16="http://schemas.microsoft.com/office/drawing/2014/main" id="{990E18EE-A0AB-4417-9AE5-A7701009FC4E}"/>
                    </a:ext>
                  </a:extLst>
                </p:cNvPr>
                <p:cNvSpPr>
                  <a:spLocks noChangeArrowheads="1"/>
                </p:cNvSpPr>
                <p:nvPr/>
              </p:nvSpPr>
              <p:spPr bwMode="auto">
                <a:xfrm>
                  <a:off x="4523" y="3119"/>
                  <a:ext cx="144" cy="144"/>
                </a:xfrm>
                <a:prstGeom prst="ellipse">
                  <a:avLst/>
                </a:prstGeom>
                <a:solidFill>
                  <a:srgbClr val="FF0000"/>
                </a:solidFill>
                <a:ln w="9525">
                  <a:solidFill>
                    <a:schemeClr val="tx1"/>
                  </a:solidFill>
                  <a:round/>
                  <a:headEnd/>
                  <a:tailEnd/>
                </a:ln>
              </p:spPr>
              <p:txBody>
                <a:bodyPr wrap="none" anchor="ctr"/>
                <a:lstStyle/>
                <a:p>
                  <a:endParaRPr lang="zh-CN" altLang="en-US" sz="2800">
                    <a:latin typeface="华文楷体" panose="02010600040101010101" pitchFamily="2" charset="-122"/>
                    <a:ea typeface="华文楷体" panose="02010600040101010101" pitchFamily="2" charset="-122"/>
                  </a:endParaRPr>
                </a:p>
              </p:txBody>
            </p:sp>
          </p:grpSp>
          <p:sp>
            <p:nvSpPr>
              <p:cNvPr id="11" name="Line 16">
                <a:extLst>
                  <a:ext uri="{FF2B5EF4-FFF2-40B4-BE49-F238E27FC236}">
                    <a16:creationId xmlns:a16="http://schemas.microsoft.com/office/drawing/2014/main" id="{0756DA37-083D-44CF-8EB2-9CFE8833FC4B}"/>
                  </a:ext>
                </a:extLst>
              </p:cNvPr>
              <p:cNvSpPr>
                <a:spLocks noChangeShapeType="1"/>
              </p:cNvSpPr>
              <p:nvPr/>
            </p:nvSpPr>
            <p:spPr bwMode="auto">
              <a:xfrm flipH="1">
                <a:off x="3408" y="960"/>
                <a:ext cx="1152" cy="28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sp>
            <p:nvSpPr>
              <p:cNvPr id="12" name="Line 17">
                <a:extLst>
                  <a:ext uri="{FF2B5EF4-FFF2-40B4-BE49-F238E27FC236}">
                    <a16:creationId xmlns:a16="http://schemas.microsoft.com/office/drawing/2014/main" id="{1A5FEA60-1F23-43DF-A530-828B212DEB7D}"/>
                  </a:ext>
                </a:extLst>
              </p:cNvPr>
              <p:cNvSpPr>
                <a:spLocks noChangeShapeType="1"/>
              </p:cNvSpPr>
              <p:nvPr/>
            </p:nvSpPr>
            <p:spPr bwMode="auto">
              <a:xfrm flipH="1">
                <a:off x="3744" y="960"/>
                <a:ext cx="816" cy="41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sp>
            <p:nvSpPr>
              <p:cNvPr id="13" name="Line 18">
                <a:extLst>
                  <a:ext uri="{FF2B5EF4-FFF2-40B4-BE49-F238E27FC236}">
                    <a16:creationId xmlns:a16="http://schemas.microsoft.com/office/drawing/2014/main" id="{10D10697-CBAF-4379-BF0C-B4B18FC048C2}"/>
                  </a:ext>
                </a:extLst>
              </p:cNvPr>
              <p:cNvSpPr>
                <a:spLocks noChangeShapeType="1"/>
              </p:cNvSpPr>
              <p:nvPr/>
            </p:nvSpPr>
            <p:spPr bwMode="auto">
              <a:xfrm flipH="1">
                <a:off x="3003" y="1265"/>
                <a:ext cx="362" cy="10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sp>
            <p:nvSpPr>
              <p:cNvPr id="14" name="Line 19">
                <a:extLst>
                  <a:ext uri="{FF2B5EF4-FFF2-40B4-BE49-F238E27FC236}">
                    <a16:creationId xmlns:a16="http://schemas.microsoft.com/office/drawing/2014/main" id="{4D7E42DD-3B22-4D67-9AEC-14DB3DF367AB}"/>
                  </a:ext>
                </a:extLst>
              </p:cNvPr>
              <p:cNvSpPr>
                <a:spLocks noChangeShapeType="1"/>
              </p:cNvSpPr>
              <p:nvPr/>
            </p:nvSpPr>
            <p:spPr bwMode="auto">
              <a:xfrm flipH="1">
                <a:off x="3225" y="1344"/>
                <a:ext cx="567" cy="323"/>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sp>
            <p:nvSpPr>
              <p:cNvPr id="17" name="Line 22">
                <a:extLst>
                  <a:ext uri="{FF2B5EF4-FFF2-40B4-BE49-F238E27FC236}">
                    <a16:creationId xmlns:a16="http://schemas.microsoft.com/office/drawing/2014/main" id="{9B99E182-897A-4CC0-A401-A6F20368C3FC}"/>
                  </a:ext>
                </a:extLst>
              </p:cNvPr>
              <p:cNvSpPr>
                <a:spLocks noChangeShapeType="1"/>
              </p:cNvSpPr>
              <p:nvPr/>
            </p:nvSpPr>
            <p:spPr bwMode="auto">
              <a:xfrm flipH="1">
                <a:off x="3983" y="1104"/>
                <a:ext cx="24" cy="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sp>
            <p:nvSpPr>
              <p:cNvPr id="18" name="Line 23">
                <a:extLst>
                  <a:ext uri="{FF2B5EF4-FFF2-40B4-BE49-F238E27FC236}">
                    <a16:creationId xmlns:a16="http://schemas.microsoft.com/office/drawing/2014/main" id="{51311ED8-03C9-4A37-9C3B-0A5BC766EBD2}"/>
                  </a:ext>
                </a:extLst>
              </p:cNvPr>
              <p:cNvSpPr>
                <a:spLocks noChangeShapeType="1"/>
              </p:cNvSpPr>
              <p:nvPr/>
            </p:nvSpPr>
            <p:spPr bwMode="auto">
              <a:xfrm flipH="1">
                <a:off x="4075" y="1074"/>
                <a:ext cx="15" cy="1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sp>
            <p:nvSpPr>
              <p:cNvPr id="21" name="Line 27">
                <a:extLst>
                  <a:ext uri="{FF2B5EF4-FFF2-40B4-BE49-F238E27FC236}">
                    <a16:creationId xmlns:a16="http://schemas.microsoft.com/office/drawing/2014/main" id="{8E4DF1A8-903E-449E-A7B5-7EF85B7E307E}"/>
                  </a:ext>
                </a:extLst>
              </p:cNvPr>
              <p:cNvSpPr>
                <a:spLocks noChangeShapeType="1"/>
              </p:cNvSpPr>
              <p:nvPr/>
            </p:nvSpPr>
            <p:spPr bwMode="auto">
              <a:xfrm>
                <a:off x="3630" y="1200"/>
                <a:ext cx="140" cy="151"/>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grpSp>
            <p:nvGrpSpPr>
              <p:cNvPr id="22" name="Group 38">
                <a:extLst>
                  <a:ext uri="{FF2B5EF4-FFF2-40B4-BE49-F238E27FC236}">
                    <a16:creationId xmlns:a16="http://schemas.microsoft.com/office/drawing/2014/main" id="{D81910C8-B219-4BC8-B3D3-06F87752E00A}"/>
                  </a:ext>
                </a:extLst>
              </p:cNvPr>
              <p:cNvGrpSpPr>
                <a:grpSpLocks/>
              </p:cNvGrpSpPr>
              <p:nvPr/>
            </p:nvGrpSpPr>
            <p:grpSpPr bwMode="auto">
              <a:xfrm>
                <a:off x="4236" y="505"/>
                <a:ext cx="387" cy="374"/>
                <a:chOff x="4306" y="800"/>
                <a:chExt cx="387" cy="374"/>
              </a:xfrm>
            </p:grpSpPr>
            <p:graphicFrame>
              <p:nvGraphicFramePr>
                <p:cNvPr id="28" name="Object 39">
                  <a:extLst>
                    <a:ext uri="{FF2B5EF4-FFF2-40B4-BE49-F238E27FC236}">
                      <a16:creationId xmlns:a16="http://schemas.microsoft.com/office/drawing/2014/main" id="{3F5A8EF5-F80C-4E4E-8FD2-6B189D16F28A}"/>
                    </a:ext>
                  </a:extLst>
                </p:cNvPr>
                <p:cNvGraphicFramePr>
                  <a:graphicFrameLocks noChangeAspect="1"/>
                </p:cNvGraphicFramePr>
                <p:nvPr>
                  <p:extLst>
                    <p:ext uri="{D42A27DB-BD31-4B8C-83A1-F6EECF244321}">
                      <p14:modId xmlns:p14="http://schemas.microsoft.com/office/powerpoint/2010/main" val="3759671547"/>
                    </p:ext>
                  </p:extLst>
                </p:nvPr>
              </p:nvGraphicFramePr>
              <p:xfrm>
                <a:off x="4306" y="800"/>
                <a:ext cx="240" cy="300"/>
              </p:xfrm>
              <a:graphic>
                <a:graphicData uri="http://schemas.openxmlformats.org/presentationml/2006/ole">
                  <mc:AlternateContent xmlns:mc="http://schemas.openxmlformats.org/markup-compatibility/2006">
                    <mc:Choice xmlns:v="urn:schemas-microsoft-com:vml" Requires="v">
                      <p:oleObj spid="_x0000_s21816" name="Equation" r:id="rId7" imgW="152280" imgH="190440" progId="Equation.DSMT4">
                        <p:embed/>
                      </p:oleObj>
                    </mc:Choice>
                    <mc:Fallback>
                      <p:oleObj name="Equation" r:id="rId7" imgW="152280" imgH="190440" progId="Equation.DSMT4">
                        <p:embed/>
                        <p:pic>
                          <p:nvPicPr>
                            <p:cNvPr id="20488" name="Object 39"/>
                            <p:cNvPicPr>
                              <a:picLocks noChangeAspect="1" noChangeArrowheads="1"/>
                            </p:cNvPicPr>
                            <p:nvPr/>
                          </p:nvPicPr>
                          <p:blipFill>
                            <a:blip r:embed="rId8"/>
                            <a:srcRect/>
                            <a:stretch>
                              <a:fillRect/>
                            </a:stretch>
                          </p:blipFill>
                          <p:spPr bwMode="auto">
                            <a:xfrm>
                              <a:off x="4306" y="800"/>
                              <a:ext cx="240"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Freeform 40">
                  <a:extLst>
                    <a:ext uri="{FF2B5EF4-FFF2-40B4-BE49-F238E27FC236}">
                      <a16:creationId xmlns:a16="http://schemas.microsoft.com/office/drawing/2014/main" id="{4C82D9C1-6C75-46FF-8F88-CCED552B61AB}"/>
                    </a:ext>
                  </a:extLst>
                </p:cNvPr>
                <p:cNvSpPr>
                  <a:spLocks/>
                </p:cNvSpPr>
                <p:nvPr/>
              </p:nvSpPr>
              <p:spPr bwMode="auto">
                <a:xfrm>
                  <a:off x="4690" y="800"/>
                  <a:ext cx="3" cy="374"/>
                </a:xfrm>
                <a:custGeom>
                  <a:avLst/>
                  <a:gdLst>
                    <a:gd name="T0" fmla="*/ 0 w 3"/>
                    <a:gd name="T1" fmla="*/ 374 h 374"/>
                    <a:gd name="T2" fmla="*/ 3 w 3"/>
                    <a:gd name="T3" fmla="*/ 0 h 374"/>
                    <a:gd name="T4" fmla="*/ 0 60000 65536"/>
                    <a:gd name="T5" fmla="*/ 0 60000 65536"/>
                    <a:gd name="T6" fmla="*/ 0 w 3"/>
                    <a:gd name="T7" fmla="*/ 0 h 374"/>
                    <a:gd name="T8" fmla="*/ 3 w 3"/>
                    <a:gd name="T9" fmla="*/ 374 h 374"/>
                  </a:gdLst>
                  <a:ahLst/>
                  <a:cxnLst>
                    <a:cxn ang="T4">
                      <a:pos x="T0" y="T1"/>
                    </a:cxn>
                    <a:cxn ang="T5">
                      <a:pos x="T2" y="T3"/>
                    </a:cxn>
                  </a:cxnLst>
                  <a:rect l="T6" t="T7" r="T8" b="T9"/>
                  <a:pathLst>
                    <a:path w="3" h="374">
                      <a:moveTo>
                        <a:pt x="0" y="374"/>
                      </a:moveTo>
                      <a:lnTo>
                        <a:pt x="3" y="0"/>
                      </a:lnTo>
                    </a:path>
                  </a:pathLst>
                </a:custGeom>
                <a:noFill/>
                <a:ln w="38100">
                  <a:solidFill>
                    <a:schemeClr val="tx1"/>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grpSp>
          <p:sp>
            <p:nvSpPr>
              <p:cNvPr id="23" name="Line 7">
                <a:extLst>
                  <a:ext uri="{FF2B5EF4-FFF2-40B4-BE49-F238E27FC236}">
                    <a16:creationId xmlns:a16="http://schemas.microsoft.com/office/drawing/2014/main" id="{1E2B5A97-645F-4767-AC22-6F3A5CBBA6FB}"/>
                  </a:ext>
                </a:extLst>
              </p:cNvPr>
              <p:cNvSpPr>
                <a:spLocks noChangeShapeType="1"/>
              </p:cNvSpPr>
              <p:nvPr/>
            </p:nvSpPr>
            <p:spPr bwMode="auto">
              <a:xfrm rot="10800000" flipH="1" flipV="1">
                <a:off x="3408" y="1286"/>
                <a:ext cx="794" cy="221"/>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graphicFrame>
            <p:nvGraphicFramePr>
              <p:cNvPr id="24" name="Object 47">
                <a:extLst>
                  <a:ext uri="{FF2B5EF4-FFF2-40B4-BE49-F238E27FC236}">
                    <a16:creationId xmlns:a16="http://schemas.microsoft.com/office/drawing/2014/main" id="{34CA1A99-03DB-4891-B70E-5E9199C65D6F}"/>
                  </a:ext>
                </a:extLst>
              </p:cNvPr>
              <p:cNvGraphicFramePr>
                <a:graphicFrameLocks noChangeAspect="1"/>
              </p:cNvGraphicFramePr>
              <p:nvPr>
                <p:extLst>
                  <p:ext uri="{D42A27DB-BD31-4B8C-83A1-F6EECF244321}">
                    <p14:modId xmlns:p14="http://schemas.microsoft.com/office/powerpoint/2010/main" val="4137292657"/>
                  </p:ext>
                </p:extLst>
              </p:nvPr>
            </p:nvGraphicFramePr>
            <p:xfrm>
              <a:off x="4227" y="1391"/>
              <a:ext cx="200" cy="279"/>
            </p:xfrm>
            <a:graphic>
              <a:graphicData uri="http://schemas.openxmlformats.org/presentationml/2006/ole">
                <mc:AlternateContent xmlns:mc="http://schemas.openxmlformats.org/markup-compatibility/2006">
                  <mc:Choice xmlns:v="urn:schemas-microsoft-com:vml" Requires="v">
                    <p:oleObj spid="_x0000_s21817" name="Equation" r:id="rId9" imgW="126720" imgH="177480" progId="Equation.DSMT4">
                      <p:embed/>
                    </p:oleObj>
                  </mc:Choice>
                  <mc:Fallback>
                    <p:oleObj name="Equation" r:id="rId9" imgW="126720" imgH="177480" progId="Equation.DSMT4">
                      <p:embed/>
                      <p:pic>
                        <p:nvPicPr>
                          <p:cNvPr id="20484" name="Object 47"/>
                          <p:cNvPicPr>
                            <a:picLocks noChangeAspect="1" noChangeArrowheads="1"/>
                          </p:cNvPicPr>
                          <p:nvPr/>
                        </p:nvPicPr>
                        <p:blipFill>
                          <a:blip r:embed="rId10"/>
                          <a:srcRect/>
                          <a:stretch>
                            <a:fillRect/>
                          </a:stretch>
                        </p:blipFill>
                        <p:spPr bwMode="auto">
                          <a:xfrm>
                            <a:off x="4227" y="1391"/>
                            <a:ext cx="200" cy="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48">
                <a:extLst>
                  <a:ext uri="{FF2B5EF4-FFF2-40B4-BE49-F238E27FC236}">
                    <a16:creationId xmlns:a16="http://schemas.microsoft.com/office/drawing/2014/main" id="{C9EFA21C-C68B-4DB1-9456-829AE9F66A49}"/>
                  </a:ext>
                </a:extLst>
              </p:cNvPr>
              <p:cNvGraphicFramePr>
                <a:graphicFrameLocks noChangeAspect="1"/>
              </p:cNvGraphicFramePr>
              <p:nvPr>
                <p:extLst>
                  <p:ext uri="{D42A27DB-BD31-4B8C-83A1-F6EECF244321}">
                    <p14:modId xmlns:p14="http://schemas.microsoft.com/office/powerpoint/2010/main" val="83777323"/>
                  </p:ext>
                </p:extLst>
              </p:nvPr>
            </p:nvGraphicFramePr>
            <p:xfrm>
              <a:off x="3753" y="848"/>
              <a:ext cx="200" cy="260"/>
            </p:xfrm>
            <a:graphic>
              <a:graphicData uri="http://schemas.openxmlformats.org/presentationml/2006/ole">
                <mc:AlternateContent xmlns:mc="http://schemas.openxmlformats.org/markup-compatibility/2006">
                  <mc:Choice xmlns:v="urn:schemas-microsoft-com:vml" Requires="v">
                    <p:oleObj spid="_x0000_s21818" name="Equation" r:id="rId11" imgW="126720" imgH="164880" progId="Equation.DSMT4">
                      <p:embed/>
                    </p:oleObj>
                  </mc:Choice>
                  <mc:Fallback>
                    <p:oleObj name="Equation" r:id="rId11" imgW="126720" imgH="164880" progId="Equation.DSMT4">
                      <p:embed/>
                      <p:pic>
                        <p:nvPicPr>
                          <p:cNvPr id="20485" name="Object 48"/>
                          <p:cNvPicPr>
                            <a:picLocks noChangeAspect="1" noChangeArrowheads="1"/>
                          </p:cNvPicPr>
                          <p:nvPr/>
                        </p:nvPicPr>
                        <p:blipFill>
                          <a:blip r:embed="rId12"/>
                          <a:srcRect/>
                          <a:stretch>
                            <a:fillRect/>
                          </a:stretch>
                        </p:blipFill>
                        <p:spPr bwMode="auto">
                          <a:xfrm>
                            <a:off x="3753" y="848"/>
                            <a:ext cx="200"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49">
                <a:extLst>
                  <a:ext uri="{FF2B5EF4-FFF2-40B4-BE49-F238E27FC236}">
                    <a16:creationId xmlns:a16="http://schemas.microsoft.com/office/drawing/2014/main" id="{C289B0CA-BBE0-4FDE-B30B-73915623AFC0}"/>
                  </a:ext>
                </a:extLst>
              </p:cNvPr>
              <p:cNvGraphicFramePr>
                <a:graphicFrameLocks noChangeAspect="1"/>
              </p:cNvGraphicFramePr>
              <p:nvPr>
                <p:extLst>
                  <p:ext uri="{D42A27DB-BD31-4B8C-83A1-F6EECF244321}">
                    <p14:modId xmlns:p14="http://schemas.microsoft.com/office/powerpoint/2010/main" val="1164521146"/>
                  </p:ext>
                </p:extLst>
              </p:nvPr>
            </p:nvGraphicFramePr>
            <p:xfrm>
              <a:off x="3402" y="1343"/>
              <a:ext cx="320" cy="280"/>
            </p:xfrm>
            <a:graphic>
              <a:graphicData uri="http://schemas.openxmlformats.org/presentationml/2006/ole">
                <mc:AlternateContent xmlns:mc="http://schemas.openxmlformats.org/markup-compatibility/2006">
                  <mc:Choice xmlns:v="urn:schemas-microsoft-com:vml" Requires="v">
                    <p:oleObj spid="_x0000_s21819" name="Equation" r:id="rId13" imgW="203040" imgH="177480" progId="Equation.DSMT4">
                      <p:embed/>
                    </p:oleObj>
                  </mc:Choice>
                  <mc:Fallback>
                    <p:oleObj name="Equation" r:id="rId13" imgW="203040" imgH="177480" progId="Equation.DSMT4">
                      <p:embed/>
                      <p:pic>
                        <p:nvPicPr>
                          <p:cNvPr id="20486" name="Object 49"/>
                          <p:cNvPicPr>
                            <a:picLocks noChangeAspect="1" noChangeArrowheads="1"/>
                          </p:cNvPicPr>
                          <p:nvPr/>
                        </p:nvPicPr>
                        <p:blipFill>
                          <a:blip r:embed="rId14"/>
                          <a:srcRect/>
                          <a:stretch>
                            <a:fillRect/>
                          </a:stretch>
                        </p:blipFill>
                        <p:spPr bwMode="auto">
                          <a:xfrm>
                            <a:off x="3402" y="1343"/>
                            <a:ext cx="320"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50">
                <a:extLst>
                  <a:ext uri="{FF2B5EF4-FFF2-40B4-BE49-F238E27FC236}">
                    <a16:creationId xmlns:a16="http://schemas.microsoft.com/office/drawing/2014/main" id="{A3651B47-BCE4-492C-9BA8-D49A5C0A747C}"/>
                  </a:ext>
                </a:extLst>
              </p:cNvPr>
              <p:cNvGraphicFramePr>
                <a:graphicFrameLocks noChangeAspect="1"/>
              </p:cNvGraphicFramePr>
              <p:nvPr>
                <p:extLst>
                  <p:ext uri="{D42A27DB-BD31-4B8C-83A1-F6EECF244321}">
                    <p14:modId xmlns:p14="http://schemas.microsoft.com/office/powerpoint/2010/main" val="3293417689"/>
                  </p:ext>
                </p:extLst>
              </p:nvPr>
            </p:nvGraphicFramePr>
            <p:xfrm>
              <a:off x="3225" y="1285"/>
              <a:ext cx="240" cy="220"/>
            </p:xfrm>
            <a:graphic>
              <a:graphicData uri="http://schemas.openxmlformats.org/presentationml/2006/ole">
                <mc:AlternateContent xmlns:mc="http://schemas.openxmlformats.org/markup-compatibility/2006">
                  <mc:Choice xmlns:v="urn:schemas-microsoft-com:vml" Requires="v">
                    <p:oleObj spid="_x0000_s21820" name="Equation" r:id="rId15" imgW="152280" imgH="139680" progId="Equation.DSMT4">
                      <p:embed/>
                    </p:oleObj>
                  </mc:Choice>
                  <mc:Fallback>
                    <p:oleObj name="Equation" r:id="rId15" imgW="152280" imgH="139680" progId="Equation.DSMT4">
                      <p:embed/>
                      <p:pic>
                        <p:nvPicPr>
                          <p:cNvPr id="20487" name="Object 50"/>
                          <p:cNvPicPr>
                            <a:picLocks noChangeAspect="1" noChangeArrowheads="1"/>
                          </p:cNvPicPr>
                          <p:nvPr/>
                        </p:nvPicPr>
                        <p:blipFill>
                          <a:blip r:embed="rId16"/>
                          <a:srcRect/>
                          <a:stretch>
                            <a:fillRect/>
                          </a:stretch>
                        </p:blipFill>
                        <p:spPr bwMode="auto">
                          <a:xfrm>
                            <a:off x="3225" y="1285"/>
                            <a:ext cx="240"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Oval 15">
                <a:extLst>
                  <a:ext uri="{FF2B5EF4-FFF2-40B4-BE49-F238E27FC236}">
                    <a16:creationId xmlns:a16="http://schemas.microsoft.com/office/drawing/2014/main" id="{51F86BE6-2486-401C-A330-AD581C5CB2B8}"/>
                  </a:ext>
                </a:extLst>
              </p:cNvPr>
              <p:cNvSpPr>
                <a:spLocks noChangeArrowheads="1"/>
              </p:cNvSpPr>
              <p:nvPr/>
            </p:nvSpPr>
            <p:spPr bwMode="auto">
              <a:xfrm>
                <a:off x="3322" y="1223"/>
                <a:ext cx="96" cy="91"/>
              </a:xfrm>
              <a:prstGeom prst="ellipse">
                <a:avLst/>
              </a:prstGeom>
              <a:solidFill>
                <a:srgbClr val="00B050"/>
              </a:solidFill>
              <a:ln w="9525">
                <a:solidFill>
                  <a:schemeClr val="tx1"/>
                </a:solidFill>
                <a:round/>
                <a:headEnd/>
                <a:tailEnd/>
              </a:ln>
            </p:spPr>
            <p:txBody>
              <a:bodyPr wrap="none" anchor="ctr"/>
              <a:lstStyle/>
              <a:p>
                <a:endParaRPr lang="zh-CN" altLang="en-US" sz="2800">
                  <a:latin typeface="华文楷体" panose="02010600040101010101" pitchFamily="2" charset="-122"/>
                  <a:ea typeface="华文楷体" panose="02010600040101010101" pitchFamily="2" charset="-122"/>
                </a:endParaRPr>
              </a:p>
            </p:txBody>
          </p:sp>
        </p:grpSp>
        <p:sp>
          <p:nvSpPr>
            <p:cNvPr id="34" name="Line 22">
              <a:extLst>
                <a:ext uri="{FF2B5EF4-FFF2-40B4-BE49-F238E27FC236}">
                  <a16:creationId xmlns:a16="http://schemas.microsoft.com/office/drawing/2014/main" id="{5C71AEDF-D796-4A65-94A9-F2AB5B03A7BB}"/>
                </a:ext>
              </a:extLst>
            </p:cNvPr>
            <p:cNvSpPr>
              <a:spLocks noChangeShapeType="1"/>
            </p:cNvSpPr>
            <p:nvPr/>
          </p:nvSpPr>
          <p:spPr bwMode="auto">
            <a:xfrm flipH="1">
              <a:off x="6589712" y="1695049"/>
              <a:ext cx="23812" cy="1682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800" dirty="0">
                <a:latin typeface="华文楷体" panose="02010600040101010101" pitchFamily="2" charset="-122"/>
                <a:ea typeface="华文楷体" panose="02010600040101010101" pitchFamily="2" charset="-122"/>
              </a:endParaRPr>
            </a:p>
          </p:txBody>
        </p:sp>
        <p:sp>
          <p:nvSpPr>
            <p:cNvPr id="35" name="Line 22">
              <a:extLst>
                <a:ext uri="{FF2B5EF4-FFF2-40B4-BE49-F238E27FC236}">
                  <a16:creationId xmlns:a16="http://schemas.microsoft.com/office/drawing/2014/main" id="{431E8D9C-18EE-4C60-8F44-88DA53F175D1}"/>
                </a:ext>
              </a:extLst>
            </p:cNvPr>
            <p:cNvSpPr>
              <a:spLocks noChangeShapeType="1"/>
            </p:cNvSpPr>
            <p:nvPr/>
          </p:nvSpPr>
          <p:spPr bwMode="auto">
            <a:xfrm flipH="1">
              <a:off x="6059489" y="1812131"/>
              <a:ext cx="41275" cy="2881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sp>
          <p:nvSpPr>
            <p:cNvPr id="36" name="Line 22">
              <a:extLst>
                <a:ext uri="{FF2B5EF4-FFF2-40B4-BE49-F238E27FC236}">
                  <a16:creationId xmlns:a16="http://schemas.microsoft.com/office/drawing/2014/main" id="{F023F2E6-4B06-4160-8F4D-0B7561083AE6}"/>
                </a:ext>
              </a:extLst>
            </p:cNvPr>
            <p:cNvSpPr>
              <a:spLocks noChangeShapeType="1"/>
            </p:cNvSpPr>
            <p:nvPr/>
          </p:nvSpPr>
          <p:spPr bwMode="auto">
            <a:xfrm flipH="1">
              <a:off x="5910263" y="1843089"/>
              <a:ext cx="43658" cy="2881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sp>
          <p:nvSpPr>
            <p:cNvPr id="37" name="Line 22">
              <a:extLst>
                <a:ext uri="{FF2B5EF4-FFF2-40B4-BE49-F238E27FC236}">
                  <a16:creationId xmlns:a16="http://schemas.microsoft.com/office/drawing/2014/main" id="{B20A5E6F-DB0A-461A-AD20-6707FC4DECD1}"/>
                </a:ext>
              </a:extLst>
            </p:cNvPr>
            <p:cNvSpPr>
              <a:spLocks noChangeShapeType="1"/>
            </p:cNvSpPr>
            <p:nvPr/>
          </p:nvSpPr>
          <p:spPr bwMode="auto">
            <a:xfrm flipH="1">
              <a:off x="6189663" y="1783303"/>
              <a:ext cx="38100" cy="2534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sp>
          <p:nvSpPr>
            <p:cNvPr id="38" name="Line 22">
              <a:extLst>
                <a:ext uri="{FF2B5EF4-FFF2-40B4-BE49-F238E27FC236}">
                  <a16:creationId xmlns:a16="http://schemas.microsoft.com/office/drawing/2014/main" id="{408A225B-F914-478C-B071-9346AA2D8422}"/>
                </a:ext>
              </a:extLst>
            </p:cNvPr>
            <p:cNvSpPr>
              <a:spLocks noChangeShapeType="1"/>
            </p:cNvSpPr>
            <p:nvPr/>
          </p:nvSpPr>
          <p:spPr bwMode="auto">
            <a:xfrm flipH="1">
              <a:off x="5784058" y="1864916"/>
              <a:ext cx="41275" cy="2881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sp>
          <p:nvSpPr>
            <p:cNvPr id="39" name="Line 23">
              <a:extLst>
                <a:ext uri="{FF2B5EF4-FFF2-40B4-BE49-F238E27FC236}">
                  <a16:creationId xmlns:a16="http://schemas.microsoft.com/office/drawing/2014/main" id="{455C34DD-5853-418F-89DA-BDE24CDCA23C}"/>
                </a:ext>
              </a:extLst>
            </p:cNvPr>
            <p:cNvSpPr>
              <a:spLocks noChangeShapeType="1"/>
            </p:cNvSpPr>
            <p:nvPr/>
          </p:nvSpPr>
          <p:spPr bwMode="auto">
            <a:xfrm flipH="1">
              <a:off x="5672137" y="1910032"/>
              <a:ext cx="26195" cy="194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华文楷体" panose="02010600040101010101" pitchFamily="2" charset="-122"/>
                <a:ea typeface="华文楷体" panose="02010600040101010101" pitchFamily="2" charset="-122"/>
              </a:endParaRPr>
            </a:p>
          </p:txBody>
        </p:sp>
      </p:grpSp>
    </p:spTree>
    <p:extLst>
      <p:ext uri="{BB962C8B-B14F-4D97-AF65-F5344CB8AC3E}">
        <p14:creationId xmlns:p14="http://schemas.microsoft.com/office/powerpoint/2010/main" val="222559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heel(3)">
                                      <p:cBhvr>
                                        <p:cTn id="12" dur="2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5FE5D5A-330B-460A-800C-D26099AD4804}"/>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5649DADA-374F-4E86-B87D-6DDC4B157C37}"/>
              </a:ext>
            </a:extLst>
          </p:cNvPr>
          <p:cNvSpPr>
            <a:spLocks noGrp="1"/>
          </p:cNvSpPr>
          <p:nvPr>
            <p:ph type="sldNum" sz="quarter" idx="12"/>
          </p:nvPr>
        </p:nvSpPr>
        <p:spPr/>
        <p:txBody>
          <a:bodyPr/>
          <a:lstStyle/>
          <a:p>
            <a:fld id="{0E81DA72-FED3-491C-8B54-9DCADA948234}" type="slidenum">
              <a:rPr lang="zh-CN" altLang="en-US" smtClean="0"/>
              <a:t>26</a:t>
            </a:fld>
            <a:endParaRPr lang="zh-CN" altLang="en-US"/>
          </a:p>
        </p:txBody>
      </p:sp>
      <p:graphicFrame>
        <p:nvGraphicFramePr>
          <p:cNvPr id="4" name="Object 44">
            <a:extLst>
              <a:ext uri="{FF2B5EF4-FFF2-40B4-BE49-F238E27FC236}">
                <a16:creationId xmlns:a16="http://schemas.microsoft.com/office/drawing/2014/main" id="{170B76EC-8423-42E4-A7B2-96C827BB207F}"/>
              </a:ext>
            </a:extLst>
          </p:cNvPr>
          <p:cNvGraphicFramePr>
            <a:graphicFrameLocks noChangeAspect="1"/>
          </p:cNvGraphicFramePr>
          <p:nvPr>
            <p:extLst>
              <p:ext uri="{D42A27DB-BD31-4B8C-83A1-F6EECF244321}">
                <p14:modId xmlns:p14="http://schemas.microsoft.com/office/powerpoint/2010/main" val="3617878950"/>
              </p:ext>
            </p:extLst>
          </p:nvPr>
        </p:nvGraphicFramePr>
        <p:xfrm>
          <a:off x="2179627" y="690307"/>
          <a:ext cx="3352800" cy="873125"/>
        </p:xfrm>
        <a:graphic>
          <a:graphicData uri="http://schemas.openxmlformats.org/presentationml/2006/ole">
            <mc:AlternateContent xmlns:mc="http://schemas.openxmlformats.org/markup-compatibility/2006">
              <mc:Choice xmlns:v="urn:schemas-microsoft-com:vml" Requires="v">
                <p:oleObj spid="_x0000_s22610" name="Equation" r:id="rId3" imgW="1511280" imgH="393480" progId="Equation.DSMT4">
                  <p:embed/>
                </p:oleObj>
              </mc:Choice>
              <mc:Fallback>
                <p:oleObj name="Equation" r:id="rId3" imgW="1511280" imgH="393480" progId="Equation.DSMT4">
                  <p:embed/>
                  <p:pic>
                    <p:nvPicPr>
                      <p:cNvPr id="7" name="Object 44">
                        <a:extLst>
                          <a:ext uri="{FF2B5EF4-FFF2-40B4-BE49-F238E27FC236}">
                            <a16:creationId xmlns:a16="http://schemas.microsoft.com/office/drawing/2014/main" id="{962DFD64-C358-4BFA-A7CE-B6CC460A23E2}"/>
                          </a:ext>
                        </a:extLst>
                      </p:cNvPr>
                      <p:cNvPicPr>
                        <a:picLocks noChangeAspect="1" noChangeArrowheads="1"/>
                      </p:cNvPicPr>
                      <p:nvPr/>
                    </p:nvPicPr>
                    <p:blipFill>
                      <a:blip r:embed="rId4"/>
                      <a:srcRect/>
                      <a:stretch>
                        <a:fillRect/>
                      </a:stretch>
                    </p:blipFill>
                    <p:spPr bwMode="auto">
                      <a:xfrm>
                        <a:off x="2179627" y="690307"/>
                        <a:ext cx="33528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7">
            <a:extLst>
              <a:ext uri="{FF2B5EF4-FFF2-40B4-BE49-F238E27FC236}">
                <a16:creationId xmlns:a16="http://schemas.microsoft.com/office/drawing/2014/main" id="{30AB3E0D-6CC3-4967-9A00-7AE879CF19BA}"/>
              </a:ext>
            </a:extLst>
          </p:cNvPr>
          <p:cNvGrpSpPr>
            <a:grpSpLocks/>
          </p:cNvGrpSpPr>
          <p:nvPr/>
        </p:nvGrpSpPr>
        <p:grpSpPr bwMode="auto">
          <a:xfrm>
            <a:off x="1103441" y="1786310"/>
            <a:ext cx="6783388" cy="946150"/>
            <a:chOff x="467" y="1536"/>
            <a:chExt cx="4273" cy="596"/>
          </a:xfrm>
        </p:grpSpPr>
        <p:graphicFrame>
          <p:nvGraphicFramePr>
            <p:cNvPr id="6" name="Object 5">
              <a:extLst>
                <a:ext uri="{FF2B5EF4-FFF2-40B4-BE49-F238E27FC236}">
                  <a16:creationId xmlns:a16="http://schemas.microsoft.com/office/drawing/2014/main" id="{159FAC60-3801-439F-A742-69B1066A2530}"/>
                </a:ext>
              </a:extLst>
            </p:cNvPr>
            <p:cNvGraphicFramePr>
              <a:graphicFrameLocks noChangeAspect="1"/>
            </p:cNvGraphicFramePr>
            <p:nvPr>
              <p:extLst>
                <p:ext uri="{D42A27DB-BD31-4B8C-83A1-F6EECF244321}">
                  <p14:modId xmlns:p14="http://schemas.microsoft.com/office/powerpoint/2010/main" val="1418651778"/>
                </p:ext>
              </p:extLst>
            </p:nvPr>
          </p:nvGraphicFramePr>
          <p:xfrm>
            <a:off x="467" y="1536"/>
            <a:ext cx="349" cy="570"/>
          </p:xfrm>
          <a:graphic>
            <a:graphicData uri="http://schemas.openxmlformats.org/presentationml/2006/ole">
              <mc:AlternateContent xmlns:mc="http://schemas.openxmlformats.org/markup-compatibility/2006">
                <mc:Choice xmlns:v="urn:schemas-microsoft-com:vml" Requires="v">
                  <p:oleObj spid="_x0000_s22611" name="Equation" r:id="rId5" imgW="241200" imgH="393480" progId="Equation.DSMT4">
                    <p:embed/>
                  </p:oleObj>
                </mc:Choice>
                <mc:Fallback>
                  <p:oleObj name="Equation" r:id="rId5" imgW="241200" imgH="393480" progId="Equation.DSMT4">
                    <p:embed/>
                    <p:pic>
                      <p:nvPicPr>
                        <p:cNvPr id="21508" name="Object 5"/>
                        <p:cNvPicPr>
                          <a:picLocks noChangeAspect="1" noChangeArrowheads="1"/>
                        </p:cNvPicPr>
                        <p:nvPr/>
                      </p:nvPicPr>
                      <p:blipFill>
                        <a:blip r:embed="rId6"/>
                        <a:srcRect/>
                        <a:stretch>
                          <a:fillRect/>
                        </a:stretch>
                      </p:blipFill>
                      <p:spPr bwMode="auto">
                        <a:xfrm>
                          <a:off x="467" y="1536"/>
                          <a:ext cx="349" cy="570"/>
                        </a:xfrm>
                        <a:prstGeom prst="rect">
                          <a:avLst/>
                        </a:prstGeom>
                        <a:noFill/>
                        <a:ln>
                          <a:noFill/>
                        </a:ln>
                        <a:effectLst/>
                      </p:spPr>
                    </p:pic>
                  </p:oleObj>
                </mc:Fallback>
              </mc:AlternateContent>
            </a:graphicData>
          </a:graphic>
        </p:graphicFrame>
        <p:sp>
          <p:nvSpPr>
            <p:cNvPr id="7" name="Text Box 6">
              <a:extLst>
                <a:ext uri="{FF2B5EF4-FFF2-40B4-BE49-F238E27FC236}">
                  <a16:creationId xmlns:a16="http://schemas.microsoft.com/office/drawing/2014/main" id="{A1063C3A-7249-41AE-AA1E-43B8E0F9B888}"/>
                </a:ext>
              </a:extLst>
            </p:cNvPr>
            <p:cNvSpPr txBox="1">
              <a:spLocks noChangeArrowheads="1"/>
            </p:cNvSpPr>
            <p:nvPr/>
          </p:nvSpPr>
          <p:spPr bwMode="auto">
            <a:xfrm>
              <a:off x="816" y="1536"/>
              <a:ext cx="3924"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为行星对太阳的矢径在单位时间内扫过</a:t>
              </a:r>
            </a:p>
            <a:p>
              <a:pPr eaLnBrk="1" hangingPunct="1"/>
              <a:r>
                <a:rPr kumimoji="1" lang="zh-CN" altLang="en-US" sz="2800" b="1" dirty="0">
                  <a:latin typeface="华文楷体" panose="02010600040101010101" pitchFamily="2" charset="-122"/>
                  <a:ea typeface="华文楷体" panose="02010600040101010101" pitchFamily="2" charset="-122"/>
                </a:rPr>
                <a:t>的面积，叫行星运动的</a:t>
              </a:r>
              <a:r>
                <a:rPr kumimoji="1" lang="zh-CN" altLang="en-US" sz="2800" b="1" dirty="0">
                  <a:solidFill>
                    <a:srgbClr val="0000FF"/>
                  </a:solidFill>
                  <a:latin typeface="华文楷体" panose="02010600040101010101" pitchFamily="2" charset="-122"/>
                  <a:ea typeface="华文楷体" panose="02010600040101010101" pitchFamily="2" charset="-122"/>
                </a:rPr>
                <a:t>面积速度</a:t>
              </a:r>
              <a:r>
                <a:rPr kumimoji="1" lang="zh-CN" altLang="en-US" sz="2800" b="1" dirty="0">
                  <a:latin typeface="华文楷体" panose="02010600040101010101" pitchFamily="2" charset="-122"/>
                  <a:ea typeface="华文楷体" panose="02010600040101010101" pitchFamily="2" charset="-122"/>
                </a:rPr>
                <a:t>。</a:t>
              </a:r>
            </a:p>
          </p:txBody>
        </p:sp>
      </p:grpSp>
      <p:sp>
        <p:nvSpPr>
          <p:cNvPr id="8" name="Text Box 8">
            <a:extLst>
              <a:ext uri="{FF2B5EF4-FFF2-40B4-BE49-F238E27FC236}">
                <a16:creationId xmlns:a16="http://schemas.microsoft.com/office/drawing/2014/main" id="{31686F74-4DEF-4458-BC4F-06EF5974F064}"/>
              </a:ext>
            </a:extLst>
          </p:cNvPr>
          <p:cNvSpPr txBox="1">
            <a:spLocks noChangeArrowheads="1"/>
          </p:cNvSpPr>
          <p:nvPr/>
        </p:nvSpPr>
        <p:spPr bwMode="auto">
          <a:xfrm>
            <a:off x="997099" y="2988432"/>
            <a:ext cx="6283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角动量守恒意味着这一面积速度不变。</a:t>
            </a:r>
          </a:p>
        </p:txBody>
      </p:sp>
      <p:sp>
        <p:nvSpPr>
          <p:cNvPr id="9" name="Text Box 9">
            <a:extLst>
              <a:ext uri="{FF2B5EF4-FFF2-40B4-BE49-F238E27FC236}">
                <a16:creationId xmlns:a16="http://schemas.microsoft.com/office/drawing/2014/main" id="{ADF3D29E-55D9-4506-B133-913525CBA1E3}"/>
              </a:ext>
            </a:extLst>
          </p:cNvPr>
          <p:cNvSpPr txBox="1">
            <a:spLocks noChangeArrowheads="1"/>
          </p:cNvSpPr>
          <p:nvPr/>
        </p:nvSpPr>
        <p:spPr bwMode="auto">
          <a:xfrm>
            <a:off x="997099" y="3717435"/>
            <a:ext cx="71498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zh-CN" sz="2800" b="1" dirty="0">
                <a:latin typeface="华文楷体" panose="02010600040101010101" pitchFamily="2" charset="-122"/>
                <a:ea typeface="华文楷体" panose="02010600040101010101" pitchFamily="2" charset="-122"/>
              </a:rPr>
              <a:t>即行星对太阳的矢径在相等的时间内扫过相等的面积。这个结论也叫</a:t>
            </a:r>
            <a:r>
              <a:rPr kumimoji="1" lang="zh-CN" altLang="zh-CN" sz="2800" b="1" u="sng" dirty="0">
                <a:solidFill>
                  <a:srgbClr val="0000FF"/>
                </a:solidFill>
                <a:latin typeface="华文楷体" panose="02010600040101010101" pitchFamily="2" charset="-122"/>
                <a:ea typeface="华文楷体" panose="02010600040101010101" pitchFamily="2" charset="-122"/>
              </a:rPr>
              <a:t>等面积</a:t>
            </a:r>
            <a:r>
              <a:rPr kumimoji="1" lang="zh-CN" altLang="zh-CN" sz="2800" b="1" u="sng" dirty="0">
                <a:solidFill>
                  <a:srgbClr val="0000FF"/>
                </a:solidFill>
                <a:latin typeface="华文楷体" panose="02010600040101010101" pitchFamily="2" charset="-122"/>
                <a:ea typeface="华文楷体" panose="02010600040101010101" pitchFamily="2" charset="-122"/>
                <a:hlinkClick r:id="rId7" action="ppaction://hlinkfile">
                  <a:extLst>
                    <a:ext uri="{A12FA001-AC4F-418D-AE19-62706E023703}">
                      <ahyp:hlinkClr xmlns:ahyp="http://schemas.microsoft.com/office/drawing/2018/hyperlinkcolor" val="tx"/>
                    </a:ext>
                  </a:extLst>
                </a:hlinkClick>
              </a:rPr>
              <a:t>原理</a:t>
            </a:r>
            <a:r>
              <a:rPr kumimoji="1" lang="zh-CN" altLang="zh-CN" sz="2800" b="1" dirty="0">
                <a:latin typeface="华文楷体" panose="02010600040101010101" pitchFamily="2" charset="-122"/>
                <a:ea typeface="华文楷体" panose="02010600040101010101" pitchFamily="2" charset="-122"/>
              </a:rPr>
              <a:t>。</a:t>
            </a:r>
            <a:endParaRPr kumimoji="1" lang="zh-CN" altLang="en-US" sz="2800" b="1" dirty="0">
              <a:latin typeface="华文楷体" panose="02010600040101010101" pitchFamily="2" charset="-122"/>
              <a:ea typeface="华文楷体" panose="02010600040101010101" pitchFamily="2" charset="-122"/>
            </a:endParaRPr>
          </a:p>
        </p:txBody>
      </p:sp>
      <p:sp>
        <p:nvSpPr>
          <p:cNvPr id="10" name="Text Box 8">
            <a:extLst>
              <a:ext uri="{FF2B5EF4-FFF2-40B4-BE49-F238E27FC236}">
                <a16:creationId xmlns:a16="http://schemas.microsoft.com/office/drawing/2014/main" id="{CEFB88C4-6850-400A-9C38-BA89CB1D38B8}"/>
              </a:ext>
            </a:extLst>
          </p:cNvPr>
          <p:cNvSpPr txBox="1">
            <a:spLocks noChangeArrowheads="1"/>
          </p:cNvSpPr>
          <p:nvPr/>
        </p:nvSpPr>
        <p:spPr bwMode="auto">
          <a:xfrm>
            <a:off x="997099" y="4883495"/>
            <a:ext cx="7696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角动量概念正式基于“面积速度”发展而来的。</a:t>
            </a:r>
          </a:p>
        </p:txBody>
      </p:sp>
    </p:spTree>
    <p:extLst>
      <p:ext uri="{BB962C8B-B14F-4D97-AF65-F5344CB8AC3E}">
        <p14:creationId xmlns:p14="http://schemas.microsoft.com/office/powerpoint/2010/main" val="31467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5FE5D5A-330B-460A-800C-D26099AD4804}"/>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5649DADA-374F-4E86-B87D-6DDC4B157C37}"/>
              </a:ext>
            </a:extLst>
          </p:cNvPr>
          <p:cNvSpPr>
            <a:spLocks noGrp="1"/>
          </p:cNvSpPr>
          <p:nvPr>
            <p:ph type="sldNum" sz="quarter" idx="12"/>
          </p:nvPr>
        </p:nvSpPr>
        <p:spPr/>
        <p:txBody>
          <a:bodyPr/>
          <a:lstStyle/>
          <a:p>
            <a:fld id="{0E81DA72-FED3-491C-8B54-9DCADA948234}" type="slidenum">
              <a:rPr lang="zh-CN" altLang="en-US" smtClean="0"/>
              <a:t>27</a:t>
            </a:fld>
            <a:endParaRPr lang="zh-CN" altLang="en-US"/>
          </a:p>
        </p:txBody>
      </p:sp>
      <p:sp>
        <p:nvSpPr>
          <p:cNvPr id="4" name="Text Box 2">
            <a:extLst>
              <a:ext uri="{FF2B5EF4-FFF2-40B4-BE49-F238E27FC236}">
                <a16:creationId xmlns:a16="http://schemas.microsoft.com/office/drawing/2014/main" id="{9A190725-F635-41C7-9D10-B5849D241CC2}"/>
              </a:ext>
            </a:extLst>
          </p:cNvPr>
          <p:cNvSpPr txBox="1">
            <a:spLocks noChangeArrowheads="1"/>
          </p:cNvSpPr>
          <p:nvPr/>
        </p:nvSpPr>
        <p:spPr bwMode="auto">
          <a:xfrm>
            <a:off x="323528" y="303311"/>
            <a:ext cx="831724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eaLnBrk="1" hangingPunct="1"/>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例</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9</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：一个初始速率为</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v</a:t>
            </a:r>
            <a:r>
              <a:rPr kumimoji="1" lang="en-US" altLang="zh-CN" sz="2800" b="1" baseline="-25000"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0</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的质子被一个电荷为</a:t>
            </a:r>
            <a:r>
              <a:rPr kumimoji="1" lang="en-US" altLang="zh-CN" sz="2800" b="1" dirty="0" err="1">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Ze</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的很重的核散射，假设质子与核之间的相互作用是平方反比型的库仑力，试求质子与重核的最近距离。</a:t>
            </a:r>
          </a:p>
        </p:txBody>
      </p:sp>
      <p:sp>
        <p:nvSpPr>
          <p:cNvPr id="5" name="Text Box 3">
            <a:extLst>
              <a:ext uri="{FF2B5EF4-FFF2-40B4-BE49-F238E27FC236}">
                <a16:creationId xmlns:a16="http://schemas.microsoft.com/office/drawing/2014/main" id="{D4559669-5D92-4C74-8B0F-5D3B59EB360A}"/>
              </a:ext>
            </a:extLst>
          </p:cNvPr>
          <p:cNvSpPr txBox="1">
            <a:spLocks noChangeArrowheads="1"/>
          </p:cNvSpPr>
          <p:nvPr/>
        </p:nvSpPr>
        <p:spPr bwMode="auto">
          <a:xfrm>
            <a:off x="323528" y="1797377"/>
            <a:ext cx="859187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解：</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由于重核质量很大，核的反冲可以忽略，可认为核静止不动；有心力作用下的散射过程角动量守恒，设已知参考原点（核）到质子初动量方向上的垂直距离为</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b</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，则</a:t>
            </a:r>
            <a:endParaRPr kumimoji="1" lang="zh-CN" altLang="en-US" sz="2800" b="1" i="1" dirty="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6" name="Object 4">
            <a:extLst>
              <a:ext uri="{FF2B5EF4-FFF2-40B4-BE49-F238E27FC236}">
                <a16:creationId xmlns:a16="http://schemas.microsoft.com/office/drawing/2014/main" id="{5333CF68-20CA-49CB-8A61-04411D51A2FC}"/>
              </a:ext>
            </a:extLst>
          </p:cNvPr>
          <p:cNvGraphicFramePr>
            <a:graphicFrameLocks noChangeAspect="1"/>
          </p:cNvGraphicFramePr>
          <p:nvPr>
            <p:extLst>
              <p:ext uri="{D42A27DB-BD31-4B8C-83A1-F6EECF244321}">
                <p14:modId xmlns:p14="http://schemas.microsoft.com/office/powerpoint/2010/main" val="3121365941"/>
              </p:ext>
            </p:extLst>
          </p:nvPr>
        </p:nvGraphicFramePr>
        <p:xfrm>
          <a:off x="1558169" y="3768761"/>
          <a:ext cx="1493705" cy="507492"/>
        </p:xfrm>
        <a:graphic>
          <a:graphicData uri="http://schemas.openxmlformats.org/presentationml/2006/ole">
            <mc:AlternateContent xmlns:mc="http://schemas.openxmlformats.org/markup-compatibility/2006">
              <mc:Choice xmlns:v="urn:schemas-microsoft-com:vml" Requires="v">
                <p:oleObj spid="_x0000_s23843" name="Equation" r:id="rId3" imgW="672840" imgH="228600" progId="Equation.DSMT4">
                  <p:embed/>
                </p:oleObj>
              </mc:Choice>
              <mc:Fallback>
                <p:oleObj name="Equation" r:id="rId3" imgW="672840" imgH="228600" progId="Equation.DSMT4">
                  <p:embed/>
                  <p:pic>
                    <p:nvPicPr>
                      <p:cNvPr id="141316" name="Object 4"/>
                      <p:cNvPicPr>
                        <a:picLocks noChangeAspect="1" noChangeArrowheads="1"/>
                      </p:cNvPicPr>
                      <p:nvPr/>
                    </p:nvPicPr>
                    <p:blipFill>
                      <a:blip r:embed="rId4"/>
                      <a:srcRect/>
                      <a:stretch>
                        <a:fillRect/>
                      </a:stretch>
                    </p:blipFill>
                    <p:spPr bwMode="auto">
                      <a:xfrm>
                        <a:off x="1558169" y="3768761"/>
                        <a:ext cx="1493705" cy="50749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5">
            <a:extLst>
              <a:ext uri="{FF2B5EF4-FFF2-40B4-BE49-F238E27FC236}">
                <a16:creationId xmlns:a16="http://schemas.microsoft.com/office/drawing/2014/main" id="{2C566855-ADB1-47AC-A750-D03264420954}"/>
              </a:ext>
            </a:extLst>
          </p:cNvPr>
          <p:cNvSpPr txBox="1">
            <a:spLocks noChangeArrowheads="1"/>
          </p:cNvSpPr>
          <p:nvPr/>
        </p:nvSpPr>
        <p:spPr bwMode="auto">
          <a:xfrm>
            <a:off x="319778" y="4374356"/>
            <a:ext cx="421412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质子轨道最接近核时的角</a:t>
            </a:r>
          </a:p>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动量等于初始角动量</a:t>
            </a:r>
            <a:endParaRPr kumimoji="1" lang="zh-CN" altLang="en-US" sz="2800" b="1" i="1" dirty="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8" name="Object 6">
            <a:extLst>
              <a:ext uri="{FF2B5EF4-FFF2-40B4-BE49-F238E27FC236}">
                <a16:creationId xmlns:a16="http://schemas.microsoft.com/office/drawing/2014/main" id="{BF2FE835-AA9B-45FD-9342-2FC01464E76F}"/>
              </a:ext>
            </a:extLst>
          </p:cNvPr>
          <p:cNvGraphicFramePr>
            <a:graphicFrameLocks noChangeAspect="1"/>
          </p:cNvGraphicFramePr>
          <p:nvPr>
            <p:extLst>
              <p:ext uri="{D42A27DB-BD31-4B8C-83A1-F6EECF244321}">
                <p14:modId xmlns:p14="http://schemas.microsoft.com/office/powerpoint/2010/main" val="3480190878"/>
              </p:ext>
            </p:extLst>
          </p:nvPr>
        </p:nvGraphicFramePr>
        <p:xfrm>
          <a:off x="1302850" y="5448846"/>
          <a:ext cx="2283314" cy="507492"/>
        </p:xfrm>
        <a:graphic>
          <a:graphicData uri="http://schemas.openxmlformats.org/presentationml/2006/ole">
            <mc:AlternateContent xmlns:mc="http://schemas.openxmlformats.org/markup-compatibility/2006">
              <mc:Choice xmlns:v="urn:schemas-microsoft-com:vml" Requires="v">
                <p:oleObj spid="_x0000_s23844" name="Equation" r:id="rId5" imgW="1028520" imgH="228600" progId="Equation.DSMT4">
                  <p:embed/>
                </p:oleObj>
              </mc:Choice>
              <mc:Fallback>
                <p:oleObj name="Equation" r:id="rId5" imgW="1028520" imgH="228600" progId="Equation.DSMT4">
                  <p:embed/>
                  <p:pic>
                    <p:nvPicPr>
                      <p:cNvPr id="141318" name="Object 6"/>
                      <p:cNvPicPr>
                        <a:picLocks noChangeAspect="1" noChangeArrowheads="1"/>
                      </p:cNvPicPr>
                      <p:nvPr/>
                    </p:nvPicPr>
                    <p:blipFill>
                      <a:blip r:embed="rId6"/>
                      <a:srcRect/>
                      <a:stretch>
                        <a:fillRect/>
                      </a:stretch>
                    </p:blipFill>
                    <p:spPr bwMode="auto">
                      <a:xfrm>
                        <a:off x="1302850" y="5448846"/>
                        <a:ext cx="2283314" cy="50749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 name="组合 31">
            <a:extLst>
              <a:ext uri="{FF2B5EF4-FFF2-40B4-BE49-F238E27FC236}">
                <a16:creationId xmlns:a16="http://schemas.microsoft.com/office/drawing/2014/main" id="{880402CA-95C7-4BB9-94A6-D5FC772D2FE1}"/>
              </a:ext>
            </a:extLst>
          </p:cNvPr>
          <p:cNvGrpSpPr/>
          <p:nvPr/>
        </p:nvGrpSpPr>
        <p:grpSpPr>
          <a:xfrm>
            <a:off x="4905375" y="3505200"/>
            <a:ext cx="3755887" cy="2276475"/>
            <a:chOff x="4905375" y="3505200"/>
            <a:chExt cx="3755887" cy="2276475"/>
          </a:xfrm>
        </p:grpSpPr>
        <p:grpSp>
          <p:nvGrpSpPr>
            <p:cNvPr id="30" name="组合 29">
              <a:extLst>
                <a:ext uri="{FF2B5EF4-FFF2-40B4-BE49-F238E27FC236}">
                  <a16:creationId xmlns:a16="http://schemas.microsoft.com/office/drawing/2014/main" id="{F3A92C60-0F72-4089-96E1-8686ABDAF4A9}"/>
                </a:ext>
              </a:extLst>
            </p:cNvPr>
            <p:cNvGrpSpPr/>
            <p:nvPr/>
          </p:nvGrpSpPr>
          <p:grpSpPr>
            <a:xfrm>
              <a:off x="4905375" y="3505200"/>
              <a:ext cx="3578225" cy="2276475"/>
              <a:chOff x="4905375" y="3505200"/>
              <a:chExt cx="3578225" cy="2276475"/>
            </a:xfrm>
          </p:grpSpPr>
          <p:grpSp>
            <p:nvGrpSpPr>
              <p:cNvPr id="9" name="Group 7">
                <a:extLst>
                  <a:ext uri="{FF2B5EF4-FFF2-40B4-BE49-F238E27FC236}">
                    <a16:creationId xmlns:a16="http://schemas.microsoft.com/office/drawing/2014/main" id="{8C97870F-5B96-4A7C-AEE1-9629CA887FB4}"/>
                  </a:ext>
                </a:extLst>
              </p:cNvPr>
              <p:cNvGrpSpPr>
                <a:grpSpLocks/>
              </p:cNvGrpSpPr>
              <p:nvPr/>
            </p:nvGrpSpPr>
            <p:grpSpPr bwMode="auto">
              <a:xfrm>
                <a:off x="4905375" y="3505200"/>
                <a:ext cx="3578225" cy="2276475"/>
                <a:chOff x="3090" y="2208"/>
                <a:chExt cx="2254" cy="1434"/>
              </a:xfrm>
            </p:grpSpPr>
            <p:sp>
              <p:nvSpPr>
                <p:cNvPr id="10" name="Freeform 8">
                  <a:extLst>
                    <a:ext uri="{FF2B5EF4-FFF2-40B4-BE49-F238E27FC236}">
                      <a16:creationId xmlns:a16="http://schemas.microsoft.com/office/drawing/2014/main" id="{014E7ABB-2E70-4313-B989-71C9E2896171}"/>
                    </a:ext>
                  </a:extLst>
                </p:cNvPr>
                <p:cNvSpPr>
                  <a:spLocks/>
                </p:cNvSpPr>
                <p:nvPr/>
              </p:nvSpPr>
              <p:spPr bwMode="auto">
                <a:xfrm>
                  <a:off x="4194" y="2430"/>
                  <a:ext cx="1116" cy="1212"/>
                </a:xfrm>
                <a:custGeom>
                  <a:avLst/>
                  <a:gdLst>
                    <a:gd name="T0" fmla="*/ 1098 w 1116"/>
                    <a:gd name="T1" fmla="*/ 0 h 1212"/>
                    <a:gd name="T2" fmla="*/ 7 w 1116"/>
                    <a:gd name="T3" fmla="*/ 611 h 1212"/>
                    <a:gd name="T4" fmla="*/ 1116 w 1116"/>
                    <a:gd name="T5" fmla="*/ 1212 h 1212"/>
                    <a:gd name="T6" fmla="*/ 0 60000 65536"/>
                    <a:gd name="T7" fmla="*/ 0 60000 65536"/>
                    <a:gd name="T8" fmla="*/ 0 60000 65536"/>
                    <a:gd name="T9" fmla="*/ 0 w 1116"/>
                    <a:gd name="T10" fmla="*/ 0 h 1212"/>
                    <a:gd name="T11" fmla="*/ 1116 w 1116"/>
                    <a:gd name="T12" fmla="*/ 1212 h 1212"/>
                  </a:gdLst>
                  <a:ahLst/>
                  <a:cxnLst>
                    <a:cxn ang="T6">
                      <a:pos x="T0" y="T1"/>
                    </a:cxn>
                    <a:cxn ang="T7">
                      <a:pos x="T2" y="T3"/>
                    </a:cxn>
                    <a:cxn ang="T8">
                      <a:pos x="T4" y="T5"/>
                    </a:cxn>
                  </a:cxnLst>
                  <a:rect l="T9" t="T10" r="T11" b="T12"/>
                  <a:pathLst>
                    <a:path w="1116" h="1212">
                      <a:moveTo>
                        <a:pt x="1098" y="0"/>
                      </a:moveTo>
                      <a:cubicBezTo>
                        <a:pt x="829" y="85"/>
                        <a:pt x="0" y="415"/>
                        <a:pt x="7" y="611"/>
                      </a:cubicBezTo>
                      <a:cubicBezTo>
                        <a:pt x="13" y="807"/>
                        <a:pt x="908" y="1152"/>
                        <a:pt x="1116" y="1212"/>
                      </a:cubicBezTo>
                    </a:path>
                  </a:pathLst>
                </a:custGeom>
                <a:noFill/>
                <a:ln w="38100" cap="flat" cmpd="sng">
                  <a:solidFill>
                    <a:srgbClr val="9900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Oval 9">
                  <a:extLst>
                    <a:ext uri="{FF2B5EF4-FFF2-40B4-BE49-F238E27FC236}">
                      <a16:creationId xmlns:a16="http://schemas.microsoft.com/office/drawing/2014/main" id="{8C700359-303F-4B15-BA1D-E1A4C74D281C}"/>
                    </a:ext>
                  </a:extLst>
                </p:cNvPr>
                <p:cNvSpPr>
                  <a:spLocks noChangeAspect="1" noChangeArrowheads="1"/>
                </p:cNvSpPr>
                <p:nvPr/>
              </p:nvSpPr>
              <p:spPr bwMode="auto">
                <a:xfrm>
                  <a:off x="3335" y="3009"/>
                  <a:ext cx="79" cy="79"/>
                </a:xfrm>
                <a:prstGeom prst="ellipse">
                  <a:avLst/>
                </a:prstGeom>
                <a:solidFill>
                  <a:schemeClr val="tx1"/>
                </a:solidFill>
                <a:ln w="9525">
                  <a:solidFill>
                    <a:schemeClr val="tx1"/>
                  </a:solidFill>
                  <a:round/>
                  <a:headEnd/>
                  <a:tailEnd/>
                </a:ln>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Line 10">
                  <a:extLst>
                    <a:ext uri="{FF2B5EF4-FFF2-40B4-BE49-F238E27FC236}">
                      <a16:creationId xmlns:a16="http://schemas.microsoft.com/office/drawing/2014/main" id="{9282DBD2-43FC-4D26-8F12-24E8F0FC88A7}"/>
                    </a:ext>
                  </a:extLst>
                </p:cNvPr>
                <p:cNvSpPr>
                  <a:spLocks noChangeShapeType="1"/>
                </p:cNvSpPr>
                <p:nvPr/>
              </p:nvSpPr>
              <p:spPr bwMode="auto">
                <a:xfrm>
                  <a:off x="3090" y="3048"/>
                  <a:ext cx="225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3" name="Freeform 11">
                  <a:extLst>
                    <a:ext uri="{FF2B5EF4-FFF2-40B4-BE49-F238E27FC236}">
                      <a16:creationId xmlns:a16="http://schemas.microsoft.com/office/drawing/2014/main" id="{DAB7518B-CD29-4F42-AE18-91781BB90010}"/>
                    </a:ext>
                  </a:extLst>
                </p:cNvPr>
                <p:cNvSpPr>
                  <a:spLocks/>
                </p:cNvSpPr>
                <p:nvPr/>
              </p:nvSpPr>
              <p:spPr bwMode="auto">
                <a:xfrm>
                  <a:off x="3282" y="2448"/>
                  <a:ext cx="1920" cy="864"/>
                </a:xfrm>
                <a:custGeom>
                  <a:avLst/>
                  <a:gdLst>
                    <a:gd name="T0" fmla="*/ 1920 w 1920"/>
                    <a:gd name="T1" fmla="*/ 0 h 864"/>
                    <a:gd name="T2" fmla="*/ 0 w 1920"/>
                    <a:gd name="T3" fmla="*/ 864 h 864"/>
                    <a:gd name="T4" fmla="*/ 0 60000 65536"/>
                    <a:gd name="T5" fmla="*/ 0 60000 65536"/>
                    <a:gd name="T6" fmla="*/ 0 w 1920"/>
                    <a:gd name="T7" fmla="*/ 0 h 864"/>
                    <a:gd name="T8" fmla="*/ 1920 w 1920"/>
                    <a:gd name="T9" fmla="*/ 864 h 864"/>
                  </a:gdLst>
                  <a:ahLst/>
                  <a:cxnLst>
                    <a:cxn ang="T4">
                      <a:pos x="T0" y="T1"/>
                    </a:cxn>
                    <a:cxn ang="T5">
                      <a:pos x="T2" y="T3"/>
                    </a:cxn>
                  </a:cxnLst>
                  <a:rect l="T6" t="T7" r="T8" b="T9"/>
                  <a:pathLst>
                    <a:path w="1920" h="864">
                      <a:moveTo>
                        <a:pt x="1920" y="0"/>
                      </a:moveTo>
                      <a:lnTo>
                        <a:pt x="0" y="864"/>
                      </a:lnTo>
                    </a:path>
                  </a:pathLst>
                </a:custGeom>
                <a:noFill/>
                <a:ln w="19050" cap="flat" cmpd="sng">
                  <a:solidFill>
                    <a:srgbClr val="FF00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4" name="Line 12">
                  <a:extLst>
                    <a:ext uri="{FF2B5EF4-FFF2-40B4-BE49-F238E27FC236}">
                      <a16:creationId xmlns:a16="http://schemas.microsoft.com/office/drawing/2014/main" id="{EBB4174E-7390-4808-9589-BEF0EF7670F8}"/>
                    </a:ext>
                  </a:extLst>
                </p:cNvPr>
                <p:cNvSpPr>
                  <a:spLocks noChangeShapeType="1"/>
                </p:cNvSpPr>
                <p:nvPr/>
              </p:nvSpPr>
              <p:spPr bwMode="auto">
                <a:xfrm>
                  <a:off x="3378" y="3072"/>
                  <a:ext cx="72" cy="1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15" name="Object 13">
                  <a:extLst>
                    <a:ext uri="{FF2B5EF4-FFF2-40B4-BE49-F238E27FC236}">
                      <a16:creationId xmlns:a16="http://schemas.microsoft.com/office/drawing/2014/main" id="{DE5BAA90-0234-4226-BA82-AC261A5EB3B0}"/>
                    </a:ext>
                  </a:extLst>
                </p:cNvPr>
                <p:cNvGraphicFramePr>
                  <a:graphicFrameLocks noChangeAspect="1"/>
                </p:cNvGraphicFramePr>
                <p:nvPr>
                  <p:extLst>
                    <p:ext uri="{D42A27DB-BD31-4B8C-83A1-F6EECF244321}">
                      <p14:modId xmlns:p14="http://schemas.microsoft.com/office/powerpoint/2010/main" val="3219842131"/>
                    </p:ext>
                  </p:extLst>
                </p:nvPr>
              </p:nvGraphicFramePr>
              <p:xfrm>
                <a:off x="3161" y="3036"/>
                <a:ext cx="192" cy="268"/>
              </p:xfrm>
              <a:graphic>
                <a:graphicData uri="http://schemas.openxmlformats.org/presentationml/2006/ole">
                  <mc:AlternateContent xmlns:mc="http://schemas.openxmlformats.org/markup-compatibility/2006">
                    <mc:Choice xmlns:v="urn:schemas-microsoft-com:vml" Requires="v">
                      <p:oleObj spid="_x0000_s23845" name="Equation" r:id="rId7" imgW="126720" imgH="177480" progId="Equation.DSMT4">
                        <p:embed/>
                      </p:oleObj>
                    </mc:Choice>
                    <mc:Fallback>
                      <p:oleObj name="Equation" r:id="rId7" imgW="126720" imgH="177480" progId="Equation.DSMT4">
                        <p:embed/>
                        <p:pic>
                          <p:nvPicPr>
                            <p:cNvPr id="22532" name="Object 13"/>
                            <p:cNvPicPr>
                              <a:picLocks noChangeAspect="1" noChangeArrowheads="1"/>
                            </p:cNvPicPr>
                            <p:nvPr/>
                          </p:nvPicPr>
                          <p:blipFill>
                            <a:blip r:embed="rId8"/>
                            <a:srcRect/>
                            <a:stretch>
                              <a:fillRect/>
                            </a:stretch>
                          </p:blipFill>
                          <p:spPr bwMode="auto">
                            <a:xfrm>
                              <a:off x="3161" y="3036"/>
                              <a:ext cx="192" cy="26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4">
                  <a:extLst>
                    <a:ext uri="{FF2B5EF4-FFF2-40B4-BE49-F238E27FC236}">
                      <a16:creationId xmlns:a16="http://schemas.microsoft.com/office/drawing/2014/main" id="{957F8C19-C477-4C1A-9A8F-C23B5B6908D7}"/>
                    </a:ext>
                  </a:extLst>
                </p:cNvPr>
                <p:cNvGraphicFramePr>
                  <a:graphicFrameLocks noChangeAspect="1"/>
                </p:cNvGraphicFramePr>
                <p:nvPr>
                  <p:extLst>
                    <p:ext uri="{D42A27DB-BD31-4B8C-83A1-F6EECF244321}">
                      <p14:modId xmlns:p14="http://schemas.microsoft.com/office/powerpoint/2010/main" val="1199731022"/>
                    </p:ext>
                  </p:extLst>
                </p:nvPr>
              </p:nvGraphicFramePr>
              <p:xfrm>
                <a:off x="3232" y="2777"/>
                <a:ext cx="270" cy="217"/>
              </p:xfrm>
              <a:graphic>
                <a:graphicData uri="http://schemas.openxmlformats.org/presentationml/2006/ole">
                  <mc:AlternateContent xmlns:mc="http://schemas.openxmlformats.org/markup-compatibility/2006">
                    <mc:Choice xmlns:v="urn:schemas-microsoft-com:vml" Requires="v">
                      <p:oleObj spid="_x0000_s23846" name="Equation" r:id="rId9" imgW="203040" imgH="190440" progId="Equation.DSMT4">
                        <p:embed/>
                      </p:oleObj>
                    </mc:Choice>
                    <mc:Fallback>
                      <p:oleObj name="Equation" r:id="rId9" imgW="203040" imgH="190440" progId="Equation.DSMT4">
                        <p:embed/>
                        <p:pic>
                          <p:nvPicPr>
                            <p:cNvPr id="22533"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2" y="2777"/>
                              <a:ext cx="270" cy="21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Oval 15">
                  <a:extLst>
                    <a:ext uri="{FF2B5EF4-FFF2-40B4-BE49-F238E27FC236}">
                      <a16:creationId xmlns:a16="http://schemas.microsoft.com/office/drawing/2014/main" id="{CBB571FD-84BE-42DF-8FE2-C1387718D3E3}"/>
                    </a:ext>
                  </a:extLst>
                </p:cNvPr>
                <p:cNvSpPr>
                  <a:spLocks noChangeAspect="1" noChangeArrowheads="1"/>
                </p:cNvSpPr>
                <p:nvPr/>
              </p:nvSpPr>
              <p:spPr bwMode="auto">
                <a:xfrm>
                  <a:off x="4953" y="2508"/>
                  <a:ext cx="57" cy="57"/>
                </a:xfrm>
                <a:prstGeom prst="ellipse">
                  <a:avLst/>
                </a:prstGeom>
                <a:solidFill>
                  <a:srgbClr val="FF00FF"/>
                </a:solidFill>
                <a:ln w="9525">
                  <a:solidFill>
                    <a:schemeClr val="tx1"/>
                  </a:solidFill>
                  <a:round/>
                  <a:headEnd/>
                  <a:tailEnd/>
                </a:ln>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9" name="Line 17">
                  <a:extLst>
                    <a:ext uri="{FF2B5EF4-FFF2-40B4-BE49-F238E27FC236}">
                      <a16:creationId xmlns:a16="http://schemas.microsoft.com/office/drawing/2014/main" id="{0D2F85D4-C5A3-4EF0-B1FE-9564DC66A336}"/>
                    </a:ext>
                  </a:extLst>
                </p:cNvPr>
                <p:cNvSpPr>
                  <a:spLocks noChangeShapeType="1"/>
                </p:cNvSpPr>
                <p:nvPr/>
              </p:nvSpPr>
              <p:spPr bwMode="auto">
                <a:xfrm flipH="1">
                  <a:off x="3374" y="3072"/>
                  <a:ext cx="4" cy="412"/>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1" name="Line 19">
                  <a:extLst>
                    <a:ext uri="{FF2B5EF4-FFF2-40B4-BE49-F238E27FC236}">
                      <a16:creationId xmlns:a16="http://schemas.microsoft.com/office/drawing/2014/main" id="{7E5A1FC6-E842-495A-A70E-D3879967B9E9}"/>
                    </a:ext>
                  </a:extLst>
                </p:cNvPr>
                <p:cNvSpPr>
                  <a:spLocks noChangeShapeType="1"/>
                </p:cNvSpPr>
                <p:nvPr/>
              </p:nvSpPr>
              <p:spPr bwMode="auto">
                <a:xfrm>
                  <a:off x="3906" y="3392"/>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2" name="Line 20">
                  <a:extLst>
                    <a:ext uri="{FF2B5EF4-FFF2-40B4-BE49-F238E27FC236}">
                      <a16:creationId xmlns:a16="http://schemas.microsoft.com/office/drawing/2014/main" id="{34617643-CB87-4F98-BD52-3385A68B590A}"/>
                    </a:ext>
                  </a:extLst>
                </p:cNvPr>
                <p:cNvSpPr>
                  <a:spLocks noChangeShapeType="1"/>
                </p:cNvSpPr>
                <p:nvPr/>
              </p:nvSpPr>
              <p:spPr bwMode="auto">
                <a:xfrm flipH="1">
                  <a:off x="3375" y="3392"/>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23" name="Object 21">
                  <a:extLst>
                    <a:ext uri="{FF2B5EF4-FFF2-40B4-BE49-F238E27FC236}">
                      <a16:creationId xmlns:a16="http://schemas.microsoft.com/office/drawing/2014/main" id="{FDE4C2CC-0E82-4741-87C4-268537F96520}"/>
                    </a:ext>
                  </a:extLst>
                </p:cNvPr>
                <p:cNvGraphicFramePr>
                  <a:graphicFrameLocks noChangeAspect="1"/>
                </p:cNvGraphicFramePr>
                <p:nvPr>
                  <p:extLst>
                    <p:ext uri="{D42A27DB-BD31-4B8C-83A1-F6EECF244321}">
                      <p14:modId xmlns:p14="http://schemas.microsoft.com/office/powerpoint/2010/main" val="113357920"/>
                    </p:ext>
                  </p:extLst>
                </p:nvPr>
              </p:nvGraphicFramePr>
              <p:xfrm>
                <a:off x="3701" y="3281"/>
                <a:ext cx="173" cy="211"/>
              </p:xfrm>
              <a:graphic>
                <a:graphicData uri="http://schemas.openxmlformats.org/presentationml/2006/ole">
                  <mc:AlternateContent xmlns:mc="http://schemas.openxmlformats.org/markup-compatibility/2006">
                    <mc:Choice xmlns:v="urn:schemas-microsoft-com:vml" Requires="v">
                      <p:oleObj spid="_x0000_s23847" name="Equation" r:id="rId11" imgW="114120" imgH="139680" progId="Equation.DSMT4">
                        <p:embed/>
                      </p:oleObj>
                    </mc:Choice>
                    <mc:Fallback>
                      <p:oleObj name="Equation" r:id="rId11" imgW="114120" imgH="139680" progId="Equation.DSMT4">
                        <p:embed/>
                        <p:pic>
                          <p:nvPicPr>
                            <p:cNvPr id="22535" name="Object 21"/>
                            <p:cNvPicPr>
                              <a:picLocks noChangeAspect="1" noChangeArrowheads="1"/>
                            </p:cNvPicPr>
                            <p:nvPr/>
                          </p:nvPicPr>
                          <p:blipFill>
                            <a:blip r:embed="rId12"/>
                            <a:srcRect/>
                            <a:stretch>
                              <a:fillRect/>
                            </a:stretch>
                          </p:blipFill>
                          <p:spPr bwMode="auto">
                            <a:xfrm>
                              <a:off x="3701" y="3281"/>
                              <a:ext cx="173" cy="21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Line 22">
                  <a:extLst>
                    <a:ext uri="{FF2B5EF4-FFF2-40B4-BE49-F238E27FC236}">
                      <a16:creationId xmlns:a16="http://schemas.microsoft.com/office/drawing/2014/main" id="{AFFDEE84-DACF-4232-8385-CF256839062B}"/>
                    </a:ext>
                  </a:extLst>
                </p:cNvPr>
                <p:cNvSpPr>
                  <a:spLocks noChangeShapeType="1"/>
                </p:cNvSpPr>
                <p:nvPr/>
              </p:nvSpPr>
              <p:spPr bwMode="auto">
                <a:xfrm flipH="1">
                  <a:off x="4512" y="2448"/>
                  <a:ext cx="480" cy="192"/>
                </a:xfrm>
                <a:prstGeom prst="line">
                  <a:avLst/>
                </a:prstGeom>
                <a:noFill/>
                <a:ln w="34925">
                  <a:solidFill>
                    <a:srgbClr val="9900CC"/>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25" name="Object 23">
                  <a:extLst>
                    <a:ext uri="{FF2B5EF4-FFF2-40B4-BE49-F238E27FC236}">
                      <a16:creationId xmlns:a16="http://schemas.microsoft.com/office/drawing/2014/main" id="{A1EB0DE3-DE82-4C4D-A0B3-96DF9B129CD8}"/>
                    </a:ext>
                  </a:extLst>
                </p:cNvPr>
                <p:cNvGraphicFramePr>
                  <a:graphicFrameLocks noChangeAspect="1"/>
                </p:cNvGraphicFramePr>
                <p:nvPr>
                  <p:extLst>
                    <p:ext uri="{D42A27DB-BD31-4B8C-83A1-F6EECF244321}">
                      <p14:modId xmlns:p14="http://schemas.microsoft.com/office/powerpoint/2010/main" val="3878615771"/>
                    </p:ext>
                  </p:extLst>
                </p:nvPr>
              </p:nvGraphicFramePr>
              <p:xfrm>
                <a:off x="4582" y="2208"/>
                <a:ext cx="249" cy="346"/>
              </p:xfrm>
              <a:graphic>
                <a:graphicData uri="http://schemas.openxmlformats.org/presentationml/2006/ole">
                  <mc:AlternateContent xmlns:mc="http://schemas.openxmlformats.org/markup-compatibility/2006">
                    <mc:Choice xmlns:v="urn:schemas-microsoft-com:vml" Requires="v">
                      <p:oleObj spid="_x0000_s23848" name="Equation" r:id="rId13" imgW="164880" imgH="228600" progId="Equation.DSMT4">
                        <p:embed/>
                      </p:oleObj>
                    </mc:Choice>
                    <mc:Fallback>
                      <p:oleObj name="Equation" r:id="rId13" imgW="164880" imgH="228600" progId="Equation.DSMT4">
                        <p:embed/>
                        <p:pic>
                          <p:nvPicPr>
                            <p:cNvPr id="22536" name="Object 23"/>
                            <p:cNvPicPr>
                              <a:picLocks noChangeAspect="1" noChangeArrowheads="1"/>
                            </p:cNvPicPr>
                            <p:nvPr/>
                          </p:nvPicPr>
                          <p:blipFill>
                            <a:blip r:embed="rId14"/>
                            <a:srcRect/>
                            <a:stretch>
                              <a:fillRect/>
                            </a:stretch>
                          </p:blipFill>
                          <p:spPr bwMode="auto">
                            <a:xfrm>
                              <a:off x="4582" y="2208"/>
                              <a:ext cx="249" cy="34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6" name="Group 24">
                  <a:extLst>
                    <a:ext uri="{FF2B5EF4-FFF2-40B4-BE49-F238E27FC236}">
                      <a16:creationId xmlns:a16="http://schemas.microsoft.com/office/drawing/2014/main" id="{643271C1-5B46-4DD4-947C-ED4E99EFE2E1}"/>
                    </a:ext>
                  </a:extLst>
                </p:cNvPr>
                <p:cNvGrpSpPr>
                  <a:grpSpLocks/>
                </p:cNvGrpSpPr>
                <p:nvPr/>
              </p:nvGrpSpPr>
              <p:grpSpPr bwMode="auto">
                <a:xfrm>
                  <a:off x="4195" y="3030"/>
                  <a:ext cx="247" cy="579"/>
                  <a:chOff x="3880" y="2358"/>
                  <a:chExt cx="247" cy="579"/>
                </a:xfrm>
              </p:grpSpPr>
              <p:sp>
                <p:nvSpPr>
                  <p:cNvPr id="27" name="Line 25">
                    <a:extLst>
                      <a:ext uri="{FF2B5EF4-FFF2-40B4-BE49-F238E27FC236}">
                        <a16:creationId xmlns:a16="http://schemas.microsoft.com/office/drawing/2014/main" id="{6C370998-A28B-447F-AA16-98D2075985DF}"/>
                      </a:ext>
                    </a:extLst>
                  </p:cNvPr>
                  <p:cNvSpPr>
                    <a:spLocks noChangeShapeType="1"/>
                  </p:cNvSpPr>
                  <p:nvPr/>
                </p:nvSpPr>
                <p:spPr bwMode="auto">
                  <a:xfrm>
                    <a:off x="3880" y="2358"/>
                    <a:ext cx="0" cy="480"/>
                  </a:xfrm>
                  <a:prstGeom prst="line">
                    <a:avLst/>
                  </a:prstGeom>
                  <a:noFill/>
                  <a:ln w="34925">
                    <a:solidFill>
                      <a:srgbClr val="0000FF"/>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28" name="Object 26">
                    <a:extLst>
                      <a:ext uri="{FF2B5EF4-FFF2-40B4-BE49-F238E27FC236}">
                        <a16:creationId xmlns:a16="http://schemas.microsoft.com/office/drawing/2014/main" id="{066E7DFE-C6E1-4DA4-8C02-C2F3D6B6FA5E}"/>
                      </a:ext>
                    </a:extLst>
                  </p:cNvPr>
                  <p:cNvGraphicFramePr>
                    <a:graphicFrameLocks noChangeAspect="1"/>
                  </p:cNvGraphicFramePr>
                  <p:nvPr>
                    <p:extLst>
                      <p:ext uri="{D42A27DB-BD31-4B8C-83A1-F6EECF244321}">
                        <p14:modId xmlns:p14="http://schemas.microsoft.com/office/powerpoint/2010/main" val="417139178"/>
                      </p:ext>
                    </p:extLst>
                  </p:nvPr>
                </p:nvGraphicFramePr>
                <p:xfrm>
                  <a:off x="3935" y="2669"/>
                  <a:ext cx="192" cy="268"/>
                </p:xfrm>
                <a:graphic>
                  <a:graphicData uri="http://schemas.openxmlformats.org/presentationml/2006/ole">
                    <mc:AlternateContent xmlns:mc="http://schemas.openxmlformats.org/markup-compatibility/2006">
                      <mc:Choice xmlns:v="urn:schemas-microsoft-com:vml" Requires="v">
                        <p:oleObj spid="_x0000_s23849" name="Equation" r:id="rId15" imgW="126720" imgH="177480" progId="Equation.DSMT4">
                          <p:embed/>
                        </p:oleObj>
                      </mc:Choice>
                      <mc:Fallback>
                        <p:oleObj name="Equation" r:id="rId15" imgW="126720" imgH="177480" progId="Equation.DSMT4">
                          <p:embed/>
                          <p:pic>
                            <p:nvPicPr>
                              <p:cNvPr id="22537" name="Object 26"/>
                              <p:cNvPicPr>
                                <a:picLocks noChangeAspect="1" noChangeArrowheads="1"/>
                              </p:cNvPicPr>
                              <p:nvPr/>
                            </p:nvPicPr>
                            <p:blipFill>
                              <a:blip r:embed="rId16"/>
                              <a:srcRect/>
                              <a:stretch>
                                <a:fillRect/>
                              </a:stretch>
                            </p:blipFill>
                            <p:spPr bwMode="auto">
                              <a:xfrm>
                                <a:off x="3935" y="2669"/>
                                <a:ext cx="192" cy="26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9" name="文本框 28">
                <a:extLst>
                  <a:ext uri="{FF2B5EF4-FFF2-40B4-BE49-F238E27FC236}">
                    <a16:creationId xmlns:a16="http://schemas.microsoft.com/office/drawing/2014/main" id="{DE68A0DB-A80C-4216-B7C8-DCEB5BF29E5F}"/>
                  </a:ext>
                </a:extLst>
              </p:cNvPr>
              <p:cNvSpPr txBox="1"/>
              <p:nvPr/>
            </p:nvSpPr>
            <p:spPr>
              <a:xfrm>
                <a:off x="5073242" y="4215469"/>
                <a:ext cx="543739" cy="523220"/>
              </a:xfrm>
              <a:prstGeom prst="rect">
                <a:avLst/>
              </a:prstGeom>
              <a:noFill/>
            </p:spPr>
            <p:txBody>
              <a:bodyPr wrap="none" rtlCol="0">
                <a:spAutoFit/>
              </a:bodyPr>
              <a:lstStyle/>
              <a:p>
                <a:r>
                  <a:rPr lang="zh-CN" altLang="en-US" sz="2800" b="1" dirty="0">
                    <a:latin typeface="华文楷体" panose="02010600040101010101" pitchFamily="2" charset="-122"/>
                    <a:ea typeface="华文楷体" panose="02010600040101010101" pitchFamily="2" charset="-122"/>
                  </a:rPr>
                  <a:t>核</a:t>
                </a:r>
              </a:p>
            </p:txBody>
          </p:sp>
        </p:grpSp>
        <p:sp>
          <p:nvSpPr>
            <p:cNvPr id="31" name="文本框 30">
              <a:extLst>
                <a:ext uri="{FF2B5EF4-FFF2-40B4-BE49-F238E27FC236}">
                  <a16:creationId xmlns:a16="http://schemas.microsoft.com/office/drawing/2014/main" id="{1049C89E-FDB3-47D8-8168-21A55CC4BDDD}"/>
                </a:ext>
              </a:extLst>
            </p:cNvPr>
            <p:cNvSpPr txBox="1"/>
            <p:nvPr/>
          </p:nvSpPr>
          <p:spPr>
            <a:xfrm>
              <a:off x="7245490" y="4188768"/>
              <a:ext cx="1415772" cy="461665"/>
            </a:xfrm>
            <a:prstGeom prst="rect">
              <a:avLst/>
            </a:prstGeom>
            <a:noFill/>
          </p:spPr>
          <p:txBody>
            <a:bodyPr wrap="none" rtlCol="0">
              <a:spAutoFit/>
            </a:bodyPr>
            <a:lstStyle/>
            <a:p>
              <a:r>
                <a:rPr lang="zh-CN" altLang="en-US" sz="2400" b="1" dirty="0">
                  <a:solidFill>
                    <a:srgbClr val="9900CC"/>
                  </a:solidFill>
                  <a:latin typeface="华文楷体" panose="02010600040101010101" pitchFamily="2" charset="-122"/>
                  <a:ea typeface="华文楷体" panose="02010600040101010101" pitchFamily="2" charset="-122"/>
                </a:rPr>
                <a:t>质子轨道</a:t>
              </a:r>
            </a:p>
          </p:txBody>
        </p:sp>
      </p:grpSp>
    </p:spTree>
    <p:extLst>
      <p:ext uri="{BB962C8B-B14F-4D97-AF65-F5344CB8AC3E}">
        <p14:creationId xmlns:p14="http://schemas.microsoft.com/office/powerpoint/2010/main" val="317298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5FE5D5A-330B-460A-800C-D26099AD4804}"/>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5649DADA-374F-4E86-B87D-6DDC4B157C37}"/>
              </a:ext>
            </a:extLst>
          </p:cNvPr>
          <p:cNvSpPr>
            <a:spLocks noGrp="1"/>
          </p:cNvSpPr>
          <p:nvPr>
            <p:ph type="sldNum" sz="quarter" idx="12"/>
          </p:nvPr>
        </p:nvSpPr>
        <p:spPr/>
        <p:txBody>
          <a:bodyPr/>
          <a:lstStyle/>
          <a:p>
            <a:fld id="{0E81DA72-FED3-491C-8B54-9DCADA948234}" type="slidenum">
              <a:rPr lang="zh-CN" altLang="en-US" smtClean="0"/>
              <a:t>28</a:t>
            </a:fld>
            <a:endParaRPr lang="zh-CN" altLang="en-US"/>
          </a:p>
        </p:txBody>
      </p:sp>
      <p:sp>
        <p:nvSpPr>
          <p:cNvPr id="4" name="Text Box 2">
            <a:extLst>
              <a:ext uri="{FF2B5EF4-FFF2-40B4-BE49-F238E27FC236}">
                <a16:creationId xmlns:a16="http://schemas.microsoft.com/office/drawing/2014/main" id="{2FF936DB-2BA1-4230-BC99-0FB6C1BB6EAF}"/>
              </a:ext>
            </a:extLst>
          </p:cNvPr>
          <p:cNvSpPr txBox="1">
            <a:spLocks noChangeArrowheads="1"/>
          </p:cNvSpPr>
          <p:nvPr/>
        </p:nvSpPr>
        <p:spPr bwMode="auto">
          <a:xfrm>
            <a:off x="457200" y="353602"/>
            <a:ext cx="8001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质子与核组成的系统只有保守内力，无任何外力作用，所以</a:t>
            </a:r>
            <a:r>
              <a:rPr kumimoji="1" lang="zh-CN" altLang="en-US" sz="2800" b="1" dirty="0">
                <a:solidFill>
                  <a:srgbClr val="9900CC"/>
                </a:solidFill>
                <a:latin typeface="华文楷体" panose="02010600040101010101" pitchFamily="2" charset="-122"/>
                <a:ea typeface="华文楷体" panose="02010600040101010101" pitchFamily="2" charset="-122"/>
              </a:rPr>
              <a:t>机械能守恒</a:t>
            </a:r>
            <a:r>
              <a:rPr kumimoji="1" lang="zh-CN" altLang="en-US" sz="2800" b="1" dirty="0">
                <a:latin typeface="华文楷体" panose="02010600040101010101" pitchFamily="2" charset="-122"/>
                <a:ea typeface="华文楷体" panose="02010600040101010101" pitchFamily="2" charset="-122"/>
              </a:rPr>
              <a:t>。选无穷远为势能零点，初态势能为零。</a:t>
            </a:r>
            <a:endParaRPr kumimoji="1" lang="zh-CN" altLang="en-US" sz="2800" b="1" i="1" dirty="0">
              <a:latin typeface="华文楷体" panose="02010600040101010101" pitchFamily="2" charset="-122"/>
              <a:ea typeface="华文楷体" panose="02010600040101010101" pitchFamily="2" charset="-122"/>
            </a:endParaRPr>
          </a:p>
        </p:txBody>
      </p:sp>
      <p:sp>
        <p:nvSpPr>
          <p:cNvPr id="5" name="Text Box 3">
            <a:extLst>
              <a:ext uri="{FF2B5EF4-FFF2-40B4-BE49-F238E27FC236}">
                <a16:creationId xmlns:a16="http://schemas.microsoft.com/office/drawing/2014/main" id="{637F5635-3992-4FAE-854A-E021217BE50E}"/>
              </a:ext>
            </a:extLst>
          </p:cNvPr>
          <p:cNvSpPr txBox="1">
            <a:spLocks noChangeArrowheads="1"/>
          </p:cNvSpPr>
          <p:nvPr/>
        </p:nvSpPr>
        <p:spPr bwMode="auto">
          <a:xfrm>
            <a:off x="510551" y="4482213"/>
            <a:ext cx="34563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由上两式可求得 </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s</a:t>
            </a:r>
          </a:p>
        </p:txBody>
      </p:sp>
      <p:graphicFrame>
        <p:nvGraphicFramePr>
          <p:cNvPr id="6" name="Object 4">
            <a:extLst>
              <a:ext uri="{FF2B5EF4-FFF2-40B4-BE49-F238E27FC236}">
                <a16:creationId xmlns:a16="http://schemas.microsoft.com/office/drawing/2014/main" id="{80B561F7-620D-453C-AA6D-3F8F07894705}"/>
              </a:ext>
            </a:extLst>
          </p:cNvPr>
          <p:cNvGraphicFramePr>
            <a:graphicFrameLocks noChangeAspect="1"/>
          </p:cNvGraphicFramePr>
          <p:nvPr>
            <p:extLst>
              <p:ext uri="{D42A27DB-BD31-4B8C-83A1-F6EECF244321}">
                <p14:modId xmlns:p14="http://schemas.microsoft.com/office/powerpoint/2010/main" val="3107068922"/>
              </p:ext>
            </p:extLst>
          </p:nvPr>
        </p:nvGraphicFramePr>
        <p:xfrm>
          <a:off x="1807565" y="2724247"/>
          <a:ext cx="3918478" cy="930269"/>
        </p:xfrm>
        <a:graphic>
          <a:graphicData uri="http://schemas.openxmlformats.org/presentationml/2006/ole">
            <mc:AlternateContent xmlns:mc="http://schemas.openxmlformats.org/markup-compatibility/2006">
              <mc:Choice xmlns:v="urn:schemas-microsoft-com:vml" Requires="v">
                <p:oleObj spid="_x0000_s24738" name="Equation" r:id="rId3" imgW="1765080" imgH="419040" progId="Equation.DSMT4">
                  <p:embed/>
                </p:oleObj>
              </mc:Choice>
              <mc:Fallback>
                <p:oleObj name="Equation" r:id="rId3" imgW="1765080" imgH="419040" progId="Equation.DSMT4">
                  <p:embed/>
                  <p:pic>
                    <p:nvPicPr>
                      <p:cNvPr id="142340" name="Object 4"/>
                      <p:cNvPicPr>
                        <a:picLocks noChangeAspect="1" noChangeArrowheads="1"/>
                      </p:cNvPicPr>
                      <p:nvPr/>
                    </p:nvPicPr>
                    <p:blipFill>
                      <a:blip r:embed="rId4"/>
                      <a:srcRect/>
                      <a:stretch>
                        <a:fillRect/>
                      </a:stretch>
                    </p:blipFill>
                    <p:spPr bwMode="auto">
                      <a:xfrm>
                        <a:off x="1807565" y="2724247"/>
                        <a:ext cx="3918478" cy="93026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F310D849-7324-4CB0-BDC8-87C2324D3BA4}"/>
              </a:ext>
            </a:extLst>
          </p:cNvPr>
          <p:cNvGraphicFramePr>
            <a:graphicFrameLocks noChangeAspect="1"/>
          </p:cNvGraphicFramePr>
          <p:nvPr>
            <p:extLst>
              <p:ext uri="{D42A27DB-BD31-4B8C-83A1-F6EECF244321}">
                <p14:modId xmlns:p14="http://schemas.microsoft.com/office/powerpoint/2010/main" val="2832678506"/>
              </p:ext>
            </p:extLst>
          </p:nvPr>
        </p:nvGraphicFramePr>
        <p:xfrm>
          <a:off x="2520188" y="3827852"/>
          <a:ext cx="2396002" cy="507492"/>
        </p:xfrm>
        <a:graphic>
          <a:graphicData uri="http://schemas.openxmlformats.org/presentationml/2006/ole">
            <mc:AlternateContent xmlns:mc="http://schemas.openxmlformats.org/markup-compatibility/2006">
              <mc:Choice xmlns:v="urn:schemas-microsoft-com:vml" Requires="v">
                <p:oleObj spid="_x0000_s24739" name="Equation" r:id="rId5" imgW="1079280" imgH="228600" progId="Equation.DSMT4">
                  <p:embed/>
                </p:oleObj>
              </mc:Choice>
              <mc:Fallback>
                <p:oleObj name="Equation" r:id="rId5" imgW="1079280" imgH="228600" progId="Equation.DSMT4">
                  <p:embed/>
                  <p:pic>
                    <p:nvPicPr>
                      <p:cNvPr id="142341" name="Object 5"/>
                      <p:cNvPicPr>
                        <a:picLocks noChangeAspect="1" noChangeArrowheads="1"/>
                      </p:cNvPicPr>
                      <p:nvPr/>
                    </p:nvPicPr>
                    <p:blipFill>
                      <a:blip r:embed="rId6"/>
                      <a:srcRect/>
                      <a:stretch>
                        <a:fillRect/>
                      </a:stretch>
                    </p:blipFill>
                    <p:spPr bwMode="auto">
                      <a:xfrm>
                        <a:off x="2520188" y="3827852"/>
                        <a:ext cx="2396002" cy="50749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203FAC8E-4B44-4411-B971-AEA059D63071}"/>
              </a:ext>
            </a:extLst>
          </p:cNvPr>
          <p:cNvGraphicFramePr>
            <a:graphicFrameLocks noChangeAspect="1"/>
          </p:cNvGraphicFramePr>
          <p:nvPr>
            <p:extLst>
              <p:ext uri="{D42A27DB-BD31-4B8C-83A1-F6EECF244321}">
                <p14:modId xmlns:p14="http://schemas.microsoft.com/office/powerpoint/2010/main" val="2558137552"/>
              </p:ext>
            </p:extLst>
          </p:nvPr>
        </p:nvGraphicFramePr>
        <p:xfrm>
          <a:off x="2251075" y="5152302"/>
          <a:ext cx="3213100" cy="930275"/>
        </p:xfrm>
        <a:graphic>
          <a:graphicData uri="http://schemas.openxmlformats.org/presentationml/2006/ole">
            <mc:AlternateContent xmlns:mc="http://schemas.openxmlformats.org/markup-compatibility/2006">
              <mc:Choice xmlns:v="urn:schemas-microsoft-com:vml" Requires="v">
                <p:oleObj spid="_x0000_s24740" name="Equation" r:id="rId7" imgW="1447560" imgH="419040" progId="Equation.DSMT4">
                  <p:embed/>
                </p:oleObj>
              </mc:Choice>
              <mc:Fallback>
                <p:oleObj name="Equation" r:id="rId7" imgW="1447560" imgH="419040" progId="Equation.DSMT4">
                  <p:embed/>
                  <p:pic>
                    <p:nvPicPr>
                      <p:cNvPr id="142342" name="Object 6"/>
                      <p:cNvPicPr>
                        <a:picLocks noChangeAspect="1" noChangeArrowheads="1"/>
                      </p:cNvPicPr>
                      <p:nvPr/>
                    </p:nvPicPr>
                    <p:blipFill>
                      <a:blip r:embed="rId8"/>
                      <a:srcRect/>
                      <a:stretch>
                        <a:fillRect/>
                      </a:stretch>
                    </p:blipFill>
                    <p:spPr bwMode="auto">
                      <a:xfrm>
                        <a:off x="2251075" y="5152302"/>
                        <a:ext cx="3213100" cy="930275"/>
                      </a:xfrm>
                      <a:prstGeom prst="rect">
                        <a:avLst/>
                      </a:prstGeom>
                      <a:noFill/>
                      <a:ln>
                        <a:noFill/>
                      </a:ln>
                      <a:effectLst/>
                    </p:spPr>
                  </p:pic>
                </p:oleObj>
              </mc:Fallback>
            </mc:AlternateContent>
          </a:graphicData>
        </a:graphic>
      </p:graphicFrame>
      <p:graphicFrame>
        <p:nvGraphicFramePr>
          <p:cNvPr id="9" name="对象 8">
            <a:extLst>
              <a:ext uri="{FF2B5EF4-FFF2-40B4-BE49-F238E27FC236}">
                <a16:creationId xmlns:a16="http://schemas.microsoft.com/office/drawing/2014/main" id="{01541D86-4E29-4E72-9195-166D0E7AEA75}"/>
              </a:ext>
            </a:extLst>
          </p:cNvPr>
          <p:cNvGraphicFramePr>
            <a:graphicFrameLocks noChangeAspect="1"/>
          </p:cNvGraphicFramePr>
          <p:nvPr>
            <p:extLst>
              <p:ext uri="{D42A27DB-BD31-4B8C-83A1-F6EECF244321}">
                <p14:modId xmlns:p14="http://schemas.microsoft.com/office/powerpoint/2010/main" val="4198858173"/>
              </p:ext>
            </p:extLst>
          </p:nvPr>
        </p:nvGraphicFramePr>
        <p:xfrm>
          <a:off x="1970088" y="1690688"/>
          <a:ext cx="3494087" cy="930275"/>
        </p:xfrm>
        <a:graphic>
          <a:graphicData uri="http://schemas.openxmlformats.org/presentationml/2006/ole">
            <mc:AlternateContent xmlns:mc="http://schemas.openxmlformats.org/markup-compatibility/2006">
              <mc:Choice xmlns:v="urn:schemas-microsoft-com:vml" Requires="v">
                <p:oleObj spid="_x0000_s24741" name="Equation" r:id="rId9" imgW="1574640" imgH="419040" progId="Equation.DSMT4">
                  <p:embed/>
                </p:oleObj>
              </mc:Choice>
              <mc:Fallback>
                <p:oleObj name="Equation" r:id="rId9" imgW="1574640" imgH="419040" progId="Equation.DSMT4">
                  <p:embed/>
                  <p:pic>
                    <p:nvPicPr>
                      <p:cNvPr id="2" name="对象 1">
                        <a:extLst>
                          <a:ext uri="{FF2B5EF4-FFF2-40B4-BE49-F238E27FC236}">
                            <a16:creationId xmlns:a16="http://schemas.microsoft.com/office/drawing/2014/main" id="{9223C067-4E76-4167-9AB0-B70BF28FF2C8}"/>
                          </a:ext>
                        </a:extLst>
                      </p:cNvPr>
                      <p:cNvPicPr/>
                      <p:nvPr/>
                    </p:nvPicPr>
                    <p:blipFill>
                      <a:blip r:embed="rId10"/>
                      <a:stretch>
                        <a:fillRect/>
                      </a:stretch>
                    </p:blipFill>
                    <p:spPr>
                      <a:xfrm>
                        <a:off x="1970088" y="1690688"/>
                        <a:ext cx="3494087" cy="930275"/>
                      </a:xfrm>
                      <a:prstGeom prst="rect">
                        <a:avLst/>
                      </a:prstGeom>
                    </p:spPr>
                  </p:pic>
                </p:oleObj>
              </mc:Fallback>
            </mc:AlternateContent>
          </a:graphicData>
        </a:graphic>
      </p:graphicFrame>
    </p:spTree>
    <p:extLst>
      <p:ext uri="{BB962C8B-B14F-4D97-AF65-F5344CB8AC3E}">
        <p14:creationId xmlns:p14="http://schemas.microsoft.com/office/powerpoint/2010/main" val="50704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8735373-B6AE-4BA9-AF92-B68B41AF984D}" type="datetime1">
              <a:rPr lang="zh-CN" altLang="en-US" smtClean="0"/>
              <a:t>2020/3/19</a:t>
            </a:fld>
            <a:endParaRPr lang="zh-CN" altLang="en-US"/>
          </a:p>
        </p:txBody>
      </p:sp>
      <p:sp>
        <p:nvSpPr>
          <p:cNvPr id="5" name="灯片编号占位符 4"/>
          <p:cNvSpPr>
            <a:spLocks noGrp="1"/>
          </p:cNvSpPr>
          <p:nvPr>
            <p:ph type="sldNum" sz="quarter" idx="12"/>
          </p:nvPr>
        </p:nvSpPr>
        <p:spPr/>
        <p:txBody>
          <a:bodyPr/>
          <a:lstStyle/>
          <a:p>
            <a:fld id="{0E81DA72-FED3-491C-8B54-9DCADA948234}" type="slidenum">
              <a:rPr lang="zh-CN" altLang="en-US" smtClean="0"/>
              <a:t>29</a:t>
            </a:fld>
            <a:endParaRPr lang="zh-CN" altLang="en-US"/>
          </a:p>
        </p:txBody>
      </p:sp>
      <p:sp>
        <p:nvSpPr>
          <p:cNvPr id="8" name="Text Box 6"/>
          <p:cNvSpPr txBox="1">
            <a:spLocks noChangeArrowheads="1"/>
          </p:cNvSpPr>
          <p:nvPr/>
        </p:nvSpPr>
        <p:spPr bwMode="auto">
          <a:xfrm>
            <a:off x="4862431" y="5823897"/>
            <a:ext cx="383012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kumimoji="1" lang="zh-CN" altLang="en-US" sz="2800" b="1" dirty="0">
                <a:solidFill>
                  <a:srgbClr val="0000FF"/>
                </a:solidFill>
                <a:latin typeface="华文楷体" panose="02010600040101010101" pitchFamily="2" charset="-122"/>
                <a:ea typeface="华文楷体" panose="02010600040101010101" pitchFamily="2" charset="-122"/>
              </a:rPr>
              <a:t>作业：</a:t>
            </a:r>
            <a:r>
              <a:rPr kumimoji="1" lang="en-US" altLang="zh-CN" sz="2800" b="1" dirty="0">
                <a:solidFill>
                  <a:srgbClr val="0000FF"/>
                </a:solidFill>
                <a:latin typeface="华文楷体" panose="02010600040101010101" pitchFamily="2" charset="-122"/>
                <a:ea typeface="华文楷体" panose="02010600040101010101" pitchFamily="2" charset="-122"/>
              </a:rPr>
              <a:t>3-8</a:t>
            </a:r>
            <a:r>
              <a:rPr kumimoji="1" lang="zh-CN" altLang="en-US" sz="2800" b="1" dirty="0">
                <a:solidFill>
                  <a:srgbClr val="0000FF"/>
                </a:solidFill>
                <a:latin typeface="华文楷体" panose="02010600040101010101" pitchFamily="2" charset="-122"/>
                <a:ea typeface="华文楷体" panose="02010600040101010101" pitchFamily="2" charset="-122"/>
              </a:rPr>
              <a:t>，</a:t>
            </a:r>
            <a:r>
              <a:rPr kumimoji="1" lang="en-US" altLang="zh-CN" sz="2800" b="1" dirty="0">
                <a:solidFill>
                  <a:srgbClr val="0000FF"/>
                </a:solidFill>
                <a:latin typeface="华文楷体" panose="02010600040101010101" pitchFamily="2" charset="-122"/>
                <a:ea typeface="华文楷体" panose="02010600040101010101" pitchFamily="2" charset="-122"/>
              </a:rPr>
              <a:t>3-10</a:t>
            </a:r>
            <a:r>
              <a:rPr kumimoji="1" lang="zh-CN" altLang="en-US" sz="2800" b="1" dirty="0">
                <a:solidFill>
                  <a:srgbClr val="0000FF"/>
                </a:solidFill>
                <a:latin typeface="华文楷体" panose="02010600040101010101" pitchFamily="2" charset="-122"/>
                <a:ea typeface="华文楷体" panose="02010600040101010101" pitchFamily="2" charset="-122"/>
              </a:rPr>
              <a:t>，</a:t>
            </a:r>
            <a:r>
              <a:rPr kumimoji="1" lang="en-US" altLang="zh-CN" sz="2800" b="1" dirty="0">
                <a:solidFill>
                  <a:srgbClr val="0000FF"/>
                </a:solidFill>
                <a:latin typeface="华文楷体" panose="02010600040101010101" pitchFamily="2" charset="-122"/>
                <a:ea typeface="华文楷体" panose="02010600040101010101" pitchFamily="2" charset="-122"/>
              </a:rPr>
              <a:t>3-18</a:t>
            </a:r>
          </a:p>
        </p:txBody>
      </p:sp>
      <p:sp>
        <p:nvSpPr>
          <p:cNvPr id="9" name="Text Box 7"/>
          <p:cNvSpPr txBox="1">
            <a:spLocks noChangeArrowheads="1"/>
          </p:cNvSpPr>
          <p:nvPr/>
        </p:nvSpPr>
        <p:spPr bwMode="auto">
          <a:xfrm>
            <a:off x="628650" y="1553555"/>
            <a:ext cx="8492808" cy="6463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sz="3600" b="1" dirty="0">
                <a:solidFill>
                  <a:srgbClr val="9900CC"/>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§3.4  </a:t>
            </a:r>
            <a:r>
              <a:rPr kumimoji="1" lang="zh-CN" altLang="en-US" sz="3600" b="1" dirty="0">
                <a:solidFill>
                  <a:srgbClr val="9900CC"/>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角动量、角动量定理及角动量守恒</a:t>
            </a:r>
          </a:p>
        </p:txBody>
      </p:sp>
      <p:sp>
        <p:nvSpPr>
          <p:cNvPr id="7" name="Text Box 8">
            <a:extLst>
              <a:ext uri="{FF2B5EF4-FFF2-40B4-BE49-F238E27FC236}">
                <a16:creationId xmlns:a16="http://schemas.microsoft.com/office/drawing/2014/main" id="{68E57952-331B-48CF-8819-0D6F05D8A335}"/>
              </a:ext>
            </a:extLst>
          </p:cNvPr>
          <p:cNvSpPr txBox="1">
            <a:spLocks noChangeArrowheads="1"/>
          </p:cNvSpPr>
          <p:nvPr/>
        </p:nvSpPr>
        <p:spPr bwMode="auto">
          <a:xfrm>
            <a:off x="1106580" y="2416941"/>
            <a:ext cx="594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kumimoji="1" lang="en-US" altLang="zh-CN" sz="3200" b="1" dirty="0">
                <a:solidFill>
                  <a:srgbClr val="9900CC"/>
                </a:solidFill>
                <a:latin typeface="华文楷体" panose="02010600040101010101" pitchFamily="2" charset="-122"/>
                <a:ea typeface="华文楷体" panose="02010600040101010101" pitchFamily="2" charset="-122"/>
              </a:rPr>
              <a:t>3.4.1  </a:t>
            </a:r>
            <a:r>
              <a:rPr kumimoji="1" lang="zh-CN" altLang="en-US" sz="3200" b="1" dirty="0">
                <a:solidFill>
                  <a:srgbClr val="9900CC"/>
                </a:solidFill>
                <a:effectLst>
                  <a:outerShdw blurRad="38100" dist="38100" dir="2700000" algn="tl">
                    <a:srgbClr val="FFFFFF"/>
                  </a:outerShdw>
                </a:effectLst>
                <a:latin typeface="华文楷体" panose="02010600040101010101" pitchFamily="2" charset="-122"/>
                <a:ea typeface="华文楷体" panose="02010600040101010101" pitchFamily="2" charset="-122"/>
              </a:rPr>
              <a:t>质点的角动量和角动量定理</a:t>
            </a:r>
            <a:endParaRPr kumimoji="1" lang="zh-CN" altLang="en-US" sz="3200" b="1" dirty="0">
              <a:solidFill>
                <a:srgbClr val="9900CC"/>
              </a:solidFill>
              <a:latin typeface="华文楷体" panose="02010600040101010101" pitchFamily="2" charset="-122"/>
              <a:ea typeface="华文楷体" panose="02010600040101010101" pitchFamily="2" charset="-122"/>
            </a:endParaRPr>
          </a:p>
        </p:txBody>
      </p:sp>
      <p:sp>
        <p:nvSpPr>
          <p:cNvPr id="10" name="Text Box 8">
            <a:extLst>
              <a:ext uri="{FF2B5EF4-FFF2-40B4-BE49-F238E27FC236}">
                <a16:creationId xmlns:a16="http://schemas.microsoft.com/office/drawing/2014/main" id="{0B9B4CD1-04CC-41E9-9261-524421CDB85D}"/>
              </a:ext>
            </a:extLst>
          </p:cNvPr>
          <p:cNvSpPr txBox="1">
            <a:spLocks noChangeArrowheads="1"/>
          </p:cNvSpPr>
          <p:nvPr/>
        </p:nvSpPr>
        <p:spPr bwMode="auto">
          <a:xfrm>
            <a:off x="1106580" y="3135534"/>
            <a:ext cx="594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kumimoji="1" lang="en-US" altLang="zh-CN" sz="3200" b="1" dirty="0">
                <a:solidFill>
                  <a:srgbClr val="9900CC"/>
                </a:solidFill>
                <a:latin typeface="华文楷体" panose="02010600040101010101" pitchFamily="2" charset="-122"/>
                <a:ea typeface="华文楷体" panose="02010600040101010101" pitchFamily="2" charset="-122"/>
              </a:rPr>
              <a:t>3.4.2  </a:t>
            </a:r>
            <a:r>
              <a:rPr kumimoji="1" lang="zh-CN" altLang="en-US" sz="3200" b="1" dirty="0">
                <a:solidFill>
                  <a:srgbClr val="9900CC"/>
                </a:solidFill>
                <a:effectLst>
                  <a:outerShdw blurRad="38100" dist="38100" dir="2700000" algn="tl">
                    <a:srgbClr val="FFFFFF"/>
                  </a:outerShdw>
                </a:effectLst>
                <a:latin typeface="华文楷体" panose="02010600040101010101" pitchFamily="2" charset="-122"/>
                <a:ea typeface="华文楷体" panose="02010600040101010101" pitchFamily="2" charset="-122"/>
              </a:rPr>
              <a:t>质点系统的角动量定理</a:t>
            </a:r>
            <a:endParaRPr kumimoji="1" lang="zh-CN" altLang="en-US" sz="3200" b="1" dirty="0">
              <a:solidFill>
                <a:srgbClr val="9900CC"/>
              </a:solidFill>
              <a:latin typeface="华文楷体" panose="02010600040101010101" pitchFamily="2" charset="-122"/>
              <a:ea typeface="华文楷体" panose="02010600040101010101" pitchFamily="2" charset="-122"/>
            </a:endParaRPr>
          </a:p>
        </p:txBody>
      </p:sp>
      <p:sp>
        <p:nvSpPr>
          <p:cNvPr id="11" name="Text Box 42">
            <a:extLst>
              <a:ext uri="{FF2B5EF4-FFF2-40B4-BE49-F238E27FC236}">
                <a16:creationId xmlns:a16="http://schemas.microsoft.com/office/drawing/2014/main" id="{56CCF1C7-DC2C-401F-93A2-DA56396FC1CD}"/>
              </a:ext>
            </a:extLst>
          </p:cNvPr>
          <p:cNvSpPr txBox="1">
            <a:spLocks noChangeArrowheads="1"/>
          </p:cNvSpPr>
          <p:nvPr/>
        </p:nvSpPr>
        <p:spPr bwMode="auto">
          <a:xfrm>
            <a:off x="1106580" y="3850309"/>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sz="3200" b="1" dirty="0">
                <a:solidFill>
                  <a:srgbClr val="9900CC"/>
                </a:solidFill>
                <a:effectLst>
                  <a:outerShdw blurRad="38100" dist="38100" dir="2700000" algn="tl">
                    <a:srgbClr val="FFFFFF"/>
                  </a:outerShdw>
                </a:effectLst>
                <a:latin typeface="华文楷体" panose="02010600040101010101" pitchFamily="2" charset="-122"/>
                <a:ea typeface="华文楷体" panose="02010600040101010101" pitchFamily="2" charset="-122"/>
              </a:rPr>
              <a:t>3.4.3  </a:t>
            </a:r>
            <a:r>
              <a:rPr kumimoji="1" lang="zh-CN" altLang="en-US" sz="3200" b="1" dirty="0">
                <a:solidFill>
                  <a:srgbClr val="9900CC"/>
                </a:solidFill>
                <a:effectLst>
                  <a:outerShdw blurRad="38100" dist="38100" dir="2700000" algn="tl">
                    <a:srgbClr val="FFFFFF"/>
                  </a:outerShdw>
                </a:effectLst>
                <a:latin typeface="华文楷体" panose="02010600040101010101" pitchFamily="2" charset="-122"/>
                <a:ea typeface="华文楷体" panose="02010600040101010101" pitchFamily="2" charset="-122"/>
              </a:rPr>
              <a:t>质点系统的角动量守恒定律</a:t>
            </a:r>
          </a:p>
        </p:txBody>
      </p:sp>
    </p:spTree>
    <p:extLst>
      <p:ext uri="{BB962C8B-B14F-4D97-AF65-F5344CB8AC3E}">
        <p14:creationId xmlns:p14="http://schemas.microsoft.com/office/powerpoint/2010/main" val="85372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8735373-B6AE-4BA9-AF92-B68B41AF984D}" type="datetime1">
              <a:rPr lang="zh-CN" altLang="en-US" smtClean="0"/>
              <a:t>2020/3/19</a:t>
            </a:fld>
            <a:endParaRPr lang="zh-CN" altLang="en-US"/>
          </a:p>
        </p:txBody>
      </p:sp>
      <p:sp>
        <p:nvSpPr>
          <p:cNvPr id="5" name="灯片编号占位符 4"/>
          <p:cNvSpPr>
            <a:spLocks noGrp="1"/>
          </p:cNvSpPr>
          <p:nvPr>
            <p:ph type="sldNum" sz="quarter" idx="12"/>
          </p:nvPr>
        </p:nvSpPr>
        <p:spPr/>
        <p:txBody>
          <a:bodyPr/>
          <a:lstStyle/>
          <a:p>
            <a:fld id="{0E81DA72-FED3-491C-8B54-9DCADA948234}" type="slidenum">
              <a:rPr lang="zh-CN" altLang="en-US" smtClean="0"/>
              <a:t>3</a:t>
            </a:fld>
            <a:endParaRPr lang="zh-CN" altLang="en-US"/>
          </a:p>
        </p:txBody>
      </p:sp>
      <p:sp>
        <p:nvSpPr>
          <p:cNvPr id="8" name="Text Box 6"/>
          <p:cNvSpPr txBox="1">
            <a:spLocks noChangeArrowheads="1"/>
          </p:cNvSpPr>
          <p:nvPr/>
        </p:nvSpPr>
        <p:spPr bwMode="auto">
          <a:xfrm>
            <a:off x="4862431" y="5823897"/>
            <a:ext cx="383012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kumimoji="1" lang="zh-CN" altLang="en-US" sz="2800" b="1" dirty="0">
                <a:solidFill>
                  <a:srgbClr val="0000FF"/>
                </a:solidFill>
                <a:latin typeface="华文楷体" panose="02010600040101010101" pitchFamily="2" charset="-122"/>
                <a:ea typeface="华文楷体" panose="02010600040101010101" pitchFamily="2" charset="-122"/>
              </a:rPr>
              <a:t>作业：</a:t>
            </a:r>
            <a:r>
              <a:rPr kumimoji="1" lang="en-US" altLang="zh-CN" sz="2800" b="1" dirty="0">
                <a:solidFill>
                  <a:srgbClr val="0000FF"/>
                </a:solidFill>
                <a:latin typeface="华文楷体" panose="02010600040101010101" pitchFamily="2" charset="-122"/>
                <a:ea typeface="华文楷体" panose="02010600040101010101" pitchFamily="2" charset="-122"/>
              </a:rPr>
              <a:t>3-8</a:t>
            </a:r>
            <a:r>
              <a:rPr kumimoji="1" lang="zh-CN" altLang="en-US" sz="2800" b="1" dirty="0">
                <a:solidFill>
                  <a:srgbClr val="0000FF"/>
                </a:solidFill>
                <a:latin typeface="华文楷体" panose="02010600040101010101" pitchFamily="2" charset="-122"/>
                <a:ea typeface="华文楷体" panose="02010600040101010101" pitchFamily="2" charset="-122"/>
              </a:rPr>
              <a:t>，</a:t>
            </a:r>
            <a:r>
              <a:rPr kumimoji="1" lang="en-US" altLang="zh-CN" sz="2800" b="1" dirty="0">
                <a:solidFill>
                  <a:srgbClr val="0000FF"/>
                </a:solidFill>
                <a:latin typeface="华文楷体" panose="02010600040101010101" pitchFamily="2" charset="-122"/>
                <a:ea typeface="华文楷体" panose="02010600040101010101" pitchFamily="2" charset="-122"/>
              </a:rPr>
              <a:t>3-10</a:t>
            </a:r>
            <a:r>
              <a:rPr kumimoji="1" lang="zh-CN" altLang="en-US" sz="2800" b="1" dirty="0">
                <a:solidFill>
                  <a:srgbClr val="0000FF"/>
                </a:solidFill>
                <a:latin typeface="华文楷体" panose="02010600040101010101" pitchFamily="2" charset="-122"/>
                <a:ea typeface="华文楷体" panose="02010600040101010101" pitchFamily="2" charset="-122"/>
              </a:rPr>
              <a:t>，</a:t>
            </a:r>
            <a:r>
              <a:rPr kumimoji="1" lang="en-US" altLang="zh-CN" sz="2800" b="1" dirty="0">
                <a:solidFill>
                  <a:srgbClr val="0000FF"/>
                </a:solidFill>
                <a:latin typeface="华文楷体" panose="02010600040101010101" pitchFamily="2" charset="-122"/>
                <a:ea typeface="华文楷体" panose="02010600040101010101" pitchFamily="2" charset="-122"/>
              </a:rPr>
              <a:t>3-18</a:t>
            </a:r>
          </a:p>
        </p:txBody>
      </p:sp>
      <p:sp>
        <p:nvSpPr>
          <p:cNvPr id="9" name="Text Box 7"/>
          <p:cNvSpPr txBox="1">
            <a:spLocks noChangeArrowheads="1"/>
          </p:cNvSpPr>
          <p:nvPr/>
        </p:nvSpPr>
        <p:spPr bwMode="auto">
          <a:xfrm>
            <a:off x="628650" y="1553555"/>
            <a:ext cx="8492808" cy="64633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sz="3600" b="1" dirty="0">
                <a:solidFill>
                  <a:srgbClr val="9900CC"/>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§3.4  </a:t>
            </a:r>
            <a:r>
              <a:rPr kumimoji="1" lang="zh-CN" altLang="en-US" sz="3600" b="1" dirty="0">
                <a:solidFill>
                  <a:srgbClr val="9900CC"/>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角动量、角动量定理及角动量守恒</a:t>
            </a:r>
          </a:p>
        </p:txBody>
      </p:sp>
      <p:sp>
        <p:nvSpPr>
          <p:cNvPr id="7" name="Text Box 8">
            <a:extLst>
              <a:ext uri="{FF2B5EF4-FFF2-40B4-BE49-F238E27FC236}">
                <a16:creationId xmlns:a16="http://schemas.microsoft.com/office/drawing/2014/main" id="{68E57952-331B-48CF-8819-0D6F05D8A335}"/>
              </a:ext>
            </a:extLst>
          </p:cNvPr>
          <p:cNvSpPr txBox="1">
            <a:spLocks noChangeArrowheads="1"/>
          </p:cNvSpPr>
          <p:nvPr/>
        </p:nvSpPr>
        <p:spPr bwMode="auto">
          <a:xfrm>
            <a:off x="1106580" y="2416941"/>
            <a:ext cx="594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kumimoji="1" lang="en-US" altLang="zh-CN" sz="3200" b="1" dirty="0">
                <a:solidFill>
                  <a:srgbClr val="9900CC"/>
                </a:solidFill>
                <a:latin typeface="华文楷体" panose="02010600040101010101" pitchFamily="2" charset="-122"/>
                <a:ea typeface="华文楷体" panose="02010600040101010101" pitchFamily="2" charset="-122"/>
              </a:rPr>
              <a:t>3.4.1  </a:t>
            </a:r>
            <a:r>
              <a:rPr kumimoji="1" lang="zh-CN" altLang="en-US" sz="3200" b="1" dirty="0">
                <a:solidFill>
                  <a:srgbClr val="9900CC"/>
                </a:solidFill>
                <a:effectLst>
                  <a:outerShdw blurRad="38100" dist="38100" dir="2700000" algn="tl">
                    <a:srgbClr val="FFFFFF"/>
                  </a:outerShdw>
                </a:effectLst>
                <a:latin typeface="华文楷体" panose="02010600040101010101" pitchFamily="2" charset="-122"/>
                <a:ea typeface="华文楷体" panose="02010600040101010101" pitchFamily="2" charset="-122"/>
              </a:rPr>
              <a:t>质点的角动量和角动量定理</a:t>
            </a:r>
            <a:endParaRPr kumimoji="1" lang="zh-CN" altLang="en-US" sz="3200" b="1" dirty="0">
              <a:solidFill>
                <a:srgbClr val="9900CC"/>
              </a:solidFill>
              <a:latin typeface="华文楷体" panose="02010600040101010101" pitchFamily="2" charset="-122"/>
              <a:ea typeface="华文楷体" panose="02010600040101010101" pitchFamily="2" charset="-122"/>
            </a:endParaRPr>
          </a:p>
        </p:txBody>
      </p:sp>
      <p:sp>
        <p:nvSpPr>
          <p:cNvPr id="10" name="Text Box 8">
            <a:extLst>
              <a:ext uri="{FF2B5EF4-FFF2-40B4-BE49-F238E27FC236}">
                <a16:creationId xmlns:a16="http://schemas.microsoft.com/office/drawing/2014/main" id="{0B9B4CD1-04CC-41E9-9261-524421CDB85D}"/>
              </a:ext>
            </a:extLst>
          </p:cNvPr>
          <p:cNvSpPr txBox="1">
            <a:spLocks noChangeArrowheads="1"/>
          </p:cNvSpPr>
          <p:nvPr/>
        </p:nvSpPr>
        <p:spPr bwMode="auto">
          <a:xfrm>
            <a:off x="1106580" y="3135534"/>
            <a:ext cx="594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kumimoji="1" lang="en-US" altLang="zh-CN" sz="3200" b="1" dirty="0">
                <a:solidFill>
                  <a:srgbClr val="9900CC"/>
                </a:solidFill>
                <a:latin typeface="华文楷体" panose="02010600040101010101" pitchFamily="2" charset="-122"/>
                <a:ea typeface="华文楷体" panose="02010600040101010101" pitchFamily="2" charset="-122"/>
              </a:rPr>
              <a:t>3.4.2  </a:t>
            </a:r>
            <a:r>
              <a:rPr kumimoji="1" lang="zh-CN" altLang="en-US" sz="3200" b="1" dirty="0">
                <a:solidFill>
                  <a:srgbClr val="9900CC"/>
                </a:solidFill>
                <a:effectLst>
                  <a:outerShdw blurRad="38100" dist="38100" dir="2700000" algn="tl">
                    <a:srgbClr val="FFFFFF"/>
                  </a:outerShdw>
                </a:effectLst>
                <a:latin typeface="华文楷体" panose="02010600040101010101" pitchFamily="2" charset="-122"/>
                <a:ea typeface="华文楷体" panose="02010600040101010101" pitchFamily="2" charset="-122"/>
              </a:rPr>
              <a:t>质点系统的角动量定理</a:t>
            </a:r>
            <a:endParaRPr kumimoji="1" lang="zh-CN" altLang="en-US" sz="3200" b="1" dirty="0">
              <a:solidFill>
                <a:srgbClr val="9900CC"/>
              </a:solidFill>
              <a:latin typeface="华文楷体" panose="02010600040101010101" pitchFamily="2" charset="-122"/>
              <a:ea typeface="华文楷体" panose="02010600040101010101" pitchFamily="2" charset="-122"/>
            </a:endParaRPr>
          </a:p>
        </p:txBody>
      </p:sp>
      <p:sp>
        <p:nvSpPr>
          <p:cNvPr id="11" name="Text Box 42">
            <a:extLst>
              <a:ext uri="{FF2B5EF4-FFF2-40B4-BE49-F238E27FC236}">
                <a16:creationId xmlns:a16="http://schemas.microsoft.com/office/drawing/2014/main" id="{56CCF1C7-DC2C-401F-93A2-DA56396FC1CD}"/>
              </a:ext>
            </a:extLst>
          </p:cNvPr>
          <p:cNvSpPr txBox="1">
            <a:spLocks noChangeArrowheads="1"/>
          </p:cNvSpPr>
          <p:nvPr/>
        </p:nvSpPr>
        <p:spPr bwMode="auto">
          <a:xfrm>
            <a:off x="1106580" y="3850309"/>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sz="3200" b="1" dirty="0">
                <a:solidFill>
                  <a:srgbClr val="9900CC"/>
                </a:solidFill>
                <a:effectLst>
                  <a:outerShdw blurRad="38100" dist="38100" dir="2700000" algn="tl">
                    <a:srgbClr val="FFFFFF"/>
                  </a:outerShdw>
                </a:effectLst>
                <a:latin typeface="华文楷体" panose="02010600040101010101" pitchFamily="2" charset="-122"/>
                <a:ea typeface="华文楷体" panose="02010600040101010101" pitchFamily="2" charset="-122"/>
              </a:rPr>
              <a:t>3.4.3  </a:t>
            </a:r>
            <a:r>
              <a:rPr kumimoji="1" lang="zh-CN" altLang="en-US" sz="3200" b="1" dirty="0">
                <a:solidFill>
                  <a:srgbClr val="9900CC"/>
                </a:solidFill>
                <a:effectLst>
                  <a:outerShdw blurRad="38100" dist="38100" dir="2700000" algn="tl">
                    <a:srgbClr val="FFFFFF"/>
                  </a:outerShdw>
                </a:effectLst>
                <a:latin typeface="华文楷体" panose="02010600040101010101" pitchFamily="2" charset="-122"/>
                <a:ea typeface="华文楷体" panose="02010600040101010101" pitchFamily="2" charset="-122"/>
              </a:rPr>
              <a:t>质点系统的角动量守恒定律</a:t>
            </a:r>
          </a:p>
        </p:txBody>
      </p:sp>
    </p:spTree>
    <p:extLst>
      <p:ext uri="{BB962C8B-B14F-4D97-AF65-F5344CB8AC3E}">
        <p14:creationId xmlns:p14="http://schemas.microsoft.com/office/powerpoint/2010/main" val="2635242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AAB13E73-4204-4A3B-AF23-6EC794BDEEF0}"/>
              </a:ext>
            </a:extLst>
          </p:cNvPr>
          <p:cNvGraphicFramePr>
            <a:graphicFrameLocks noChangeAspect="1"/>
          </p:cNvGraphicFramePr>
          <p:nvPr>
            <p:extLst>
              <p:ext uri="{D42A27DB-BD31-4B8C-83A1-F6EECF244321}">
                <p14:modId xmlns:p14="http://schemas.microsoft.com/office/powerpoint/2010/main" val="3884615199"/>
              </p:ext>
            </p:extLst>
          </p:nvPr>
        </p:nvGraphicFramePr>
        <p:xfrm>
          <a:off x="244475" y="3297191"/>
          <a:ext cx="1238250" cy="930275"/>
        </p:xfrm>
        <a:graphic>
          <a:graphicData uri="http://schemas.openxmlformats.org/presentationml/2006/ole">
            <mc:AlternateContent xmlns:mc="http://schemas.openxmlformats.org/markup-compatibility/2006">
              <mc:Choice xmlns:v="urn:schemas-microsoft-com:vml" Requires="v">
                <p:oleObj spid="_x0000_s29087" name="Equation" r:id="rId3" imgW="495000" imgH="393480" progId="Equation.DSMT4">
                  <p:embed/>
                </p:oleObj>
              </mc:Choice>
              <mc:Fallback>
                <p:oleObj name="Equation" r:id="rId3" imgW="495000" imgH="393480" progId="Equation.DSMT4">
                  <p:embed/>
                  <p:pic>
                    <p:nvPicPr>
                      <p:cNvPr id="29" name="Object 3">
                        <a:extLst>
                          <a:ext uri="{FF2B5EF4-FFF2-40B4-BE49-F238E27FC236}">
                            <a16:creationId xmlns:a16="http://schemas.microsoft.com/office/drawing/2014/main" id="{825B01AF-97F9-421B-9AF3-92EBE913DF5C}"/>
                          </a:ext>
                        </a:extLst>
                      </p:cNvPr>
                      <p:cNvPicPr>
                        <a:picLocks noChangeAspect="1" noChangeArrowheads="1"/>
                      </p:cNvPicPr>
                      <p:nvPr/>
                    </p:nvPicPr>
                    <p:blipFill>
                      <a:blip r:embed="rId4"/>
                      <a:srcRect/>
                      <a:stretch>
                        <a:fillRect/>
                      </a:stretch>
                    </p:blipFill>
                    <p:spPr bwMode="auto">
                      <a:xfrm>
                        <a:off x="244475" y="3297191"/>
                        <a:ext cx="1238250" cy="930275"/>
                      </a:xfrm>
                      <a:prstGeom prst="rect">
                        <a:avLst/>
                      </a:prstGeom>
                      <a:gradFill>
                        <a:gsLst>
                          <a:gs pos="0">
                            <a:srgbClr val="CC00FF"/>
                          </a:gs>
                          <a:gs pos="100000">
                            <a:srgbClr val="9900CC"/>
                          </a:gs>
                        </a:gsLst>
                        <a:lin ang="5400000" scaled="1"/>
                      </a:gradFill>
                      <a:ln w="12700">
                        <a:solidFill>
                          <a:schemeClr val="tx1"/>
                        </a:solidFill>
                        <a:miter lim="800000"/>
                        <a:headEnd/>
                        <a:tailEnd/>
                      </a:ln>
                      <a:effectLst/>
                    </p:spPr>
                  </p:pic>
                </p:oleObj>
              </mc:Fallback>
            </mc:AlternateContent>
          </a:graphicData>
        </a:graphic>
      </p:graphicFrame>
      <p:grpSp>
        <p:nvGrpSpPr>
          <p:cNvPr id="9" name="组合 8">
            <a:extLst>
              <a:ext uri="{FF2B5EF4-FFF2-40B4-BE49-F238E27FC236}">
                <a16:creationId xmlns:a16="http://schemas.microsoft.com/office/drawing/2014/main" id="{D0B398FE-0FD6-4DDF-AB7C-2214570079F5}"/>
              </a:ext>
            </a:extLst>
          </p:cNvPr>
          <p:cNvGrpSpPr/>
          <p:nvPr/>
        </p:nvGrpSpPr>
        <p:grpSpPr>
          <a:xfrm>
            <a:off x="824024" y="2361488"/>
            <a:ext cx="1233377" cy="894908"/>
            <a:chOff x="824024" y="2142460"/>
            <a:chExt cx="1233377" cy="894908"/>
          </a:xfrm>
        </p:grpSpPr>
        <p:cxnSp>
          <p:nvCxnSpPr>
            <p:cNvPr id="6" name="直接连接符 5">
              <a:extLst>
                <a:ext uri="{FF2B5EF4-FFF2-40B4-BE49-F238E27FC236}">
                  <a16:creationId xmlns:a16="http://schemas.microsoft.com/office/drawing/2014/main" id="{10C3F304-240D-4D18-A299-F1650E17190E}"/>
                </a:ext>
              </a:extLst>
            </p:cNvPr>
            <p:cNvCxnSpPr/>
            <p:nvPr/>
          </p:nvCxnSpPr>
          <p:spPr>
            <a:xfrm flipV="1">
              <a:off x="834656" y="2142461"/>
              <a:ext cx="0" cy="894907"/>
            </a:xfrm>
            <a:prstGeom prst="line">
              <a:avLst/>
            </a:prstGeom>
            <a:ln w="38100">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0132A7CE-C9BB-49E5-9E07-CB81DC9627BA}"/>
                </a:ext>
              </a:extLst>
            </p:cNvPr>
            <p:cNvCxnSpPr/>
            <p:nvPr/>
          </p:nvCxnSpPr>
          <p:spPr>
            <a:xfrm>
              <a:off x="824024" y="2142460"/>
              <a:ext cx="1233377" cy="0"/>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0" name="Object 4">
            <a:extLst>
              <a:ext uri="{FF2B5EF4-FFF2-40B4-BE49-F238E27FC236}">
                <a16:creationId xmlns:a16="http://schemas.microsoft.com/office/drawing/2014/main" id="{2033A7F1-C31E-476F-AE16-DE3619FD9E1D}"/>
              </a:ext>
            </a:extLst>
          </p:cNvPr>
          <p:cNvGraphicFramePr>
            <a:graphicFrameLocks noChangeAspect="1"/>
          </p:cNvGraphicFramePr>
          <p:nvPr>
            <p:extLst>
              <p:ext uri="{D42A27DB-BD31-4B8C-83A1-F6EECF244321}">
                <p14:modId xmlns:p14="http://schemas.microsoft.com/office/powerpoint/2010/main" val="3331548808"/>
              </p:ext>
            </p:extLst>
          </p:nvPr>
        </p:nvGraphicFramePr>
        <p:xfrm>
          <a:off x="2103767" y="2012238"/>
          <a:ext cx="1968500" cy="698500"/>
        </p:xfrm>
        <a:graphic>
          <a:graphicData uri="http://schemas.openxmlformats.org/presentationml/2006/ole">
            <mc:AlternateContent xmlns:mc="http://schemas.openxmlformats.org/markup-compatibility/2006">
              <mc:Choice xmlns:v="urn:schemas-microsoft-com:vml" Requires="v">
                <p:oleObj spid="_x0000_s29088" name="Equation" r:id="rId5" imgW="787320" imgH="279360" progId="Equation.DSMT4">
                  <p:embed/>
                </p:oleObj>
              </mc:Choice>
              <mc:Fallback>
                <p:oleObj name="Equation" r:id="rId5" imgW="787320" imgH="279360" progId="Equation.DSMT4">
                  <p:embed/>
                  <p:pic>
                    <p:nvPicPr>
                      <p:cNvPr id="6" name="Object 4">
                        <a:extLst>
                          <a:ext uri="{FF2B5EF4-FFF2-40B4-BE49-F238E27FC236}">
                            <a16:creationId xmlns:a16="http://schemas.microsoft.com/office/drawing/2014/main" id="{8A2EF356-F808-471D-9D03-0AD3DC09CE93}"/>
                          </a:ext>
                        </a:extLst>
                      </p:cNvPr>
                      <p:cNvPicPr>
                        <a:picLocks noChangeAspect="1" noChangeArrowheads="1"/>
                      </p:cNvPicPr>
                      <p:nvPr/>
                    </p:nvPicPr>
                    <p:blipFill>
                      <a:blip r:embed="rId6"/>
                      <a:srcRect/>
                      <a:stretch>
                        <a:fillRect/>
                      </a:stretch>
                    </p:blipFill>
                    <p:spPr bwMode="auto">
                      <a:xfrm>
                        <a:off x="2103767" y="2012238"/>
                        <a:ext cx="1968500" cy="698500"/>
                      </a:xfrm>
                      <a:prstGeom prst="rect">
                        <a:avLst/>
                      </a:prstGeom>
                      <a:noFill/>
                      <a:ln w="38100" cap="rnd">
                        <a:solidFill>
                          <a:srgbClr val="9900CC"/>
                        </a:solidFill>
                        <a:round/>
                        <a:headEnd/>
                        <a:tailEnd/>
                      </a:ln>
                      <a:effectLst/>
                    </p:spPr>
                  </p:pic>
                </p:oleObj>
              </mc:Fallback>
            </mc:AlternateContent>
          </a:graphicData>
        </a:graphic>
      </p:graphicFrame>
      <p:sp>
        <p:nvSpPr>
          <p:cNvPr id="11" name="矩形: 圆角 10">
            <a:extLst>
              <a:ext uri="{FF2B5EF4-FFF2-40B4-BE49-F238E27FC236}">
                <a16:creationId xmlns:a16="http://schemas.microsoft.com/office/drawing/2014/main" id="{5F5E8616-BF6B-49AD-AFEF-F458F5109CE5}"/>
              </a:ext>
            </a:extLst>
          </p:cNvPr>
          <p:cNvSpPr/>
          <p:nvPr/>
        </p:nvSpPr>
        <p:spPr>
          <a:xfrm>
            <a:off x="2176276" y="2828244"/>
            <a:ext cx="1823481" cy="6166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华文楷体" panose="02010600040101010101" pitchFamily="2" charset="-122"/>
                <a:ea typeface="华文楷体" panose="02010600040101010101" pitchFamily="2" charset="-122"/>
              </a:rPr>
              <a:t>动量定理</a:t>
            </a:r>
          </a:p>
        </p:txBody>
      </p:sp>
      <p:sp>
        <p:nvSpPr>
          <p:cNvPr id="12" name="对话气泡: 圆角矩形 11">
            <a:extLst>
              <a:ext uri="{FF2B5EF4-FFF2-40B4-BE49-F238E27FC236}">
                <a16:creationId xmlns:a16="http://schemas.microsoft.com/office/drawing/2014/main" id="{7478A851-F123-4310-BA50-F6D15E00B2E3}"/>
              </a:ext>
            </a:extLst>
          </p:cNvPr>
          <p:cNvSpPr/>
          <p:nvPr/>
        </p:nvSpPr>
        <p:spPr>
          <a:xfrm>
            <a:off x="172925" y="579008"/>
            <a:ext cx="1695893" cy="861189"/>
          </a:xfrm>
          <a:prstGeom prst="wedgeRoundRectCallout">
            <a:avLst>
              <a:gd name="adj1" fmla="val 57749"/>
              <a:gd name="adj2" fmla="val 106947"/>
              <a:gd name="adj3" fmla="val 16667"/>
            </a:avLst>
          </a:prstGeom>
          <a:gradFill>
            <a:gsLst>
              <a:gs pos="0">
                <a:srgbClr val="CC00FF"/>
              </a:gs>
              <a:gs pos="100000">
                <a:srgbClr val="9900CC"/>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华文楷体" panose="02010600040101010101" pitchFamily="2" charset="-122"/>
                <a:ea typeface="华文楷体" panose="02010600040101010101" pitchFamily="2" charset="-122"/>
              </a:rPr>
              <a:t>时间累积效应</a:t>
            </a:r>
          </a:p>
        </p:txBody>
      </p:sp>
      <p:graphicFrame>
        <p:nvGraphicFramePr>
          <p:cNvPr id="13" name="Object 6">
            <a:extLst>
              <a:ext uri="{FF2B5EF4-FFF2-40B4-BE49-F238E27FC236}">
                <a16:creationId xmlns:a16="http://schemas.microsoft.com/office/drawing/2014/main" id="{BF708A2A-8988-4D6E-9463-0E6439E4DC23}"/>
              </a:ext>
            </a:extLst>
          </p:cNvPr>
          <p:cNvGraphicFramePr>
            <a:graphicFrameLocks noChangeAspect="1"/>
          </p:cNvGraphicFramePr>
          <p:nvPr>
            <p:extLst>
              <p:ext uri="{D42A27DB-BD31-4B8C-83A1-F6EECF244321}">
                <p14:modId xmlns:p14="http://schemas.microsoft.com/office/powerpoint/2010/main" val="804114007"/>
              </p:ext>
            </p:extLst>
          </p:nvPr>
        </p:nvGraphicFramePr>
        <p:xfrm>
          <a:off x="4448395" y="1780783"/>
          <a:ext cx="786960" cy="406080"/>
        </p:xfrm>
        <a:graphic>
          <a:graphicData uri="http://schemas.openxmlformats.org/presentationml/2006/ole">
            <mc:AlternateContent xmlns:mc="http://schemas.openxmlformats.org/markup-compatibility/2006">
              <mc:Choice xmlns:v="urn:schemas-microsoft-com:vml" Requires="v">
                <p:oleObj spid="_x0000_s29089" name="Equation" r:id="rId7" imgW="393480" imgH="203040" progId="Equation.DSMT4">
                  <p:embed/>
                </p:oleObj>
              </mc:Choice>
              <mc:Fallback>
                <p:oleObj name="Equation" r:id="rId7" imgW="393480" imgH="203040" progId="Equation.DSMT4">
                  <p:embed/>
                  <p:pic>
                    <p:nvPicPr>
                      <p:cNvPr id="8" name="Object 6">
                        <a:extLst>
                          <a:ext uri="{FF2B5EF4-FFF2-40B4-BE49-F238E27FC236}">
                            <a16:creationId xmlns:a16="http://schemas.microsoft.com/office/drawing/2014/main" id="{2A9E8351-8714-4F4E-8E9C-06E6AAC629DE}"/>
                          </a:ext>
                        </a:extLst>
                      </p:cNvPr>
                      <p:cNvPicPr>
                        <a:picLocks noChangeAspect="1" noChangeArrowheads="1"/>
                      </p:cNvPicPr>
                      <p:nvPr/>
                    </p:nvPicPr>
                    <p:blipFill>
                      <a:blip r:embed="rId8"/>
                      <a:srcRect/>
                      <a:stretch>
                        <a:fillRect/>
                      </a:stretch>
                    </p:blipFill>
                    <p:spPr bwMode="auto">
                      <a:xfrm>
                        <a:off x="4448395" y="1780783"/>
                        <a:ext cx="786960" cy="406080"/>
                      </a:xfrm>
                      <a:prstGeom prst="rect">
                        <a:avLst/>
                      </a:prstGeom>
                      <a:noFill/>
                      <a:ln w="38100">
                        <a:solidFill>
                          <a:srgbClr val="9900CC"/>
                        </a:solidFill>
                        <a:miter lim="800000"/>
                        <a:headEnd/>
                        <a:tailEnd/>
                      </a:ln>
                      <a:effectLst/>
                    </p:spPr>
                  </p:pic>
                </p:oleObj>
              </mc:Fallback>
            </mc:AlternateContent>
          </a:graphicData>
        </a:graphic>
      </p:graphicFrame>
      <p:cxnSp>
        <p:nvCxnSpPr>
          <p:cNvPr id="15" name="直接箭头连接符 14">
            <a:extLst>
              <a:ext uri="{FF2B5EF4-FFF2-40B4-BE49-F238E27FC236}">
                <a16:creationId xmlns:a16="http://schemas.microsoft.com/office/drawing/2014/main" id="{64F8F30C-54A1-42F4-A4A6-264882B98409}"/>
              </a:ext>
            </a:extLst>
          </p:cNvPr>
          <p:cNvCxnSpPr>
            <a:cxnSpLocks/>
          </p:cNvCxnSpPr>
          <p:nvPr/>
        </p:nvCxnSpPr>
        <p:spPr>
          <a:xfrm>
            <a:off x="4072267" y="2361488"/>
            <a:ext cx="1522855" cy="0"/>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Object 10">
            <a:extLst>
              <a:ext uri="{FF2B5EF4-FFF2-40B4-BE49-F238E27FC236}">
                <a16:creationId xmlns:a16="http://schemas.microsoft.com/office/drawing/2014/main" id="{FBF2DAFD-C67F-4C2E-AA1F-D739B79BB8B4}"/>
              </a:ext>
            </a:extLst>
          </p:cNvPr>
          <p:cNvGraphicFramePr>
            <a:graphicFrameLocks noChangeAspect="1"/>
          </p:cNvGraphicFramePr>
          <p:nvPr>
            <p:extLst>
              <p:ext uri="{D42A27DB-BD31-4B8C-83A1-F6EECF244321}">
                <p14:modId xmlns:p14="http://schemas.microsoft.com/office/powerpoint/2010/main" val="2057260872"/>
              </p:ext>
            </p:extLst>
          </p:nvPr>
        </p:nvGraphicFramePr>
        <p:xfrm>
          <a:off x="5611483" y="2107688"/>
          <a:ext cx="2857500" cy="507600"/>
        </p:xfrm>
        <a:graphic>
          <a:graphicData uri="http://schemas.openxmlformats.org/presentationml/2006/ole">
            <mc:AlternateContent xmlns:mc="http://schemas.openxmlformats.org/markup-compatibility/2006">
              <mc:Choice xmlns:v="urn:schemas-microsoft-com:vml" Requires="v">
                <p:oleObj spid="_x0000_s29090" name="Equation" r:id="rId9" imgW="1143000" imgH="203040" progId="Equation.DSMT4">
                  <p:embed/>
                </p:oleObj>
              </mc:Choice>
              <mc:Fallback>
                <p:oleObj name="Equation" r:id="rId9" imgW="1143000" imgH="203040" progId="Equation.DSMT4">
                  <p:embed/>
                  <p:pic>
                    <p:nvPicPr>
                      <p:cNvPr id="12" name="Object 10">
                        <a:extLst>
                          <a:ext uri="{FF2B5EF4-FFF2-40B4-BE49-F238E27FC236}">
                            <a16:creationId xmlns:a16="http://schemas.microsoft.com/office/drawing/2014/main" id="{52425501-D61F-4B8B-A6CA-1B5763979555}"/>
                          </a:ext>
                        </a:extLst>
                      </p:cNvPr>
                      <p:cNvPicPr>
                        <a:picLocks noChangeAspect="1" noChangeArrowheads="1"/>
                      </p:cNvPicPr>
                      <p:nvPr/>
                    </p:nvPicPr>
                    <p:blipFill>
                      <a:blip r:embed="rId10"/>
                      <a:srcRect/>
                      <a:stretch>
                        <a:fillRect/>
                      </a:stretch>
                    </p:blipFill>
                    <p:spPr bwMode="auto">
                      <a:xfrm>
                        <a:off x="5611483" y="2107688"/>
                        <a:ext cx="2857500" cy="507600"/>
                      </a:xfrm>
                      <a:prstGeom prst="rect">
                        <a:avLst/>
                      </a:prstGeom>
                      <a:noFill/>
                      <a:ln w="38100">
                        <a:solidFill>
                          <a:srgbClr val="9900CC"/>
                        </a:solidFill>
                        <a:miter lim="800000"/>
                        <a:headEnd/>
                        <a:tailEnd/>
                      </a:ln>
                      <a:effectLst/>
                    </p:spPr>
                  </p:pic>
                </p:oleObj>
              </mc:Fallback>
            </mc:AlternateContent>
          </a:graphicData>
        </a:graphic>
      </p:graphicFrame>
      <p:grpSp>
        <p:nvGrpSpPr>
          <p:cNvPr id="19" name="组合 18">
            <a:extLst>
              <a:ext uri="{FF2B5EF4-FFF2-40B4-BE49-F238E27FC236}">
                <a16:creationId xmlns:a16="http://schemas.microsoft.com/office/drawing/2014/main" id="{C1F04F5D-DF0D-4768-A5FF-AE2EF5E20FDF}"/>
              </a:ext>
            </a:extLst>
          </p:cNvPr>
          <p:cNvGrpSpPr/>
          <p:nvPr/>
        </p:nvGrpSpPr>
        <p:grpSpPr>
          <a:xfrm>
            <a:off x="824023" y="4261948"/>
            <a:ext cx="1233377" cy="894907"/>
            <a:chOff x="822694" y="2142461"/>
            <a:chExt cx="1233377" cy="894907"/>
          </a:xfrm>
        </p:grpSpPr>
        <p:cxnSp>
          <p:nvCxnSpPr>
            <p:cNvPr id="20" name="直接连接符 19">
              <a:extLst>
                <a:ext uri="{FF2B5EF4-FFF2-40B4-BE49-F238E27FC236}">
                  <a16:creationId xmlns:a16="http://schemas.microsoft.com/office/drawing/2014/main" id="{15901AB5-67EF-4014-BD26-1393CB9A66DB}"/>
                </a:ext>
              </a:extLst>
            </p:cNvPr>
            <p:cNvCxnSpPr/>
            <p:nvPr/>
          </p:nvCxnSpPr>
          <p:spPr>
            <a:xfrm flipV="1">
              <a:off x="834656" y="2142461"/>
              <a:ext cx="0" cy="894907"/>
            </a:xfrm>
            <a:prstGeom prst="line">
              <a:avLst/>
            </a:prstGeom>
            <a:ln w="38100">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14122199-8C86-4635-B1B6-918EED6B3982}"/>
                </a:ext>
              </a:extLst>
            </p:cNvPr>
            <p:cNvCxnSpPr/>
            <p:nvPr/>
          </p:nvCxnSpPr>
          <p:spPr>
            <a:xfrm>
              <a:off x="822694" y="3019648"/>
              <a:ext cx="1233377" cy="0"/>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2" name="Object 4">
            <a:extLst>
              <a:ext uri="{FF2B5EF4-FFF2-40B4-BE49-F238E27FC236}">
                <a16:creationId xmlns:a16="http://schemas.microsoft.com/office/drawing/2014/main" id="{AE3300BC-212B-45B0-BC65-F86FE53EF50A}"/>
              </a:ext>
            </a:extLst>
          </p:cNvPr>
          <p:cNvGraphicFramePr>
            <a:graphicFrameLocks noChangeAspect="1"/>
          </p:cNvGraphicFramePr>
          <p:nvPr>
            <p:extLst>
              <p:ext uri="{D42A27DB-BD31-4B8C-83A1-F6EECF244321}">
                <p14:modId xmlns:p14="http://schemas.microsoft.com/office/powerpoint/2010/main" val="1758556290"/>
              </p:ext>
            </p:extLst>
          </p:nvPr>
        </p:nvGraphicFramePr>
        <p:xfrm>
          <a:off x="2103767" y="4789885"/>
          <a:ext cx="2222500" cy="698500"/>
        </p:xfrm>
        <a:graphic>
          <a:graphicData uri="http://schemas.openxmlformats.org/presentationml/2006/ole">
            <mc:AlternateContent xmlns:mc="http://schemas.openxmlformats.org/markup-compatibility/2006">
              <mc:Choice xmlns:v="urn:schemas-microsoft-com:vml" Requires="v">
                <p:oleObj spid="_x0000_s29091" name="Equation" r:id="rId11" imgW="888840" imgH="279360" progId="Equation.DSMT4">
                  <p:embed/>
                </p:oleObj>
              </mc:Choice>
              <mc:Fallback>
                <p:oleObj name="Equation" r:id="rId11" imgW="888840" imgH="279360" progId="Equation.DSMT4">
                  <p:embed/>
                  <p:pic>
                    <p:nvPicPr>
                      <p:cNvPr id="10" name="Object 4">
                        <a:extLst>
                          <a:ext uri="{FF2B5EF4-FFF2-40B4-BE49-F238E27FC236}">
                            <a16:creationId xmlns:a16="http://schemas.microsoft.com/office/drawing/2014/main" id="{2033A7F1-C31E-476F-AE16-DE3619FD9E1D}"/>
                          </a:ext>
                        </a:extLst>
                      </p:cNvPr>
                      <p:cNvPicPr>
                        <a:picLocks noChangeAspect="1" noChangeArrowheads="1"/>
                      </p:cNvPicPr>
                      <p:nvPr/>
                    </p:nvPicPr>
                    <p:blipFill>
                      <a:blip r:embed="rId12"/>
                      <a:srcRect/>
                      <a:stretch>
                        <a:fillRect/>
                      </a:stretch>
                    </p:blipFill>
                    <p:spPr bwMode="auto">
                      <a:xfrm>
                        <a:off x="2103767" y="4789885"/>
                        <a:ext cx="2222500" cy="698500"/>
                      </a:xfrm>
                      <a:prstGeom prst="rect">
                        <a:avLst/>
                      </a:prstGeom>
                      <a:noFill/>
                      <a:ln w="38100" cap="rnd">
                        <a:solidFill>
                          <a:srgbClr val="9900CC"/>
                        </a:solidFill>
                        <a:round/>
                        <a:headEnd/>
                        <a:tailEnd/>
                      </a:ln>
                      <a:effectLst/>
                    </p:spPr>
                  </p:pic>
                </p:oleObj>
              </mc:Fallback>
            </mc:AlternateContent>
          </a:graphicData>
        </a:graphic>
      </p:graphicFrame>
      <p:sp>
        <p:nvSpPr>
          <p:cNvPr id="23" name="对话气泡: 圆角矩形 22">
            <a:extLst>
              <a:ext uri="{FF2B5EF4-FFF2-40B4-BE49-F238E27FC236}">
                <a16:creationId xmlns:a16="http://schemas.microsoft.com/office/drawing/2014/main" id="{D8F13853-9A1B-47B7-AD36-817D3938D10C}"/>
              </a:ext>
            </a:extLst>
          </p:cNvPr>
          <p:cNvSpPr/>
          <p:nvPr/>
        </p:nvSpPr>
        <p:spPr>
          <a:xfrm>
            <a:off x="172927" y="5809907"/>
            <a:ext cx="1695891" cy="861189"/>
          </a:xfrm>
          <a:prstGeom prst="wedgeRoundRectCallout">
            <a:avLst>
              <a:gd name="adj1" fmla="val 57972"/>
              <a:gd name="adj2" fmla="val -79676"/>
              <a:gd name="adj3" fmla="val 16667"/>
            </a:avLst>
          </a:prstGeom>
          <a:gradFill>
            <a:gsLst>
              <a:gs pos="0">
                <a:srgbClr val="CC00FF"/>
              </a:gs>
              <a:gs pos="100000">
                <a:srgbClr val="9900CC"/>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华文楷体" panose="02010600040101010101" pitchFamily="2" charset="-122"/>
                <a:ea typeface="华文楷体" panose="02010600040101010101" pitchFamily="2" charset="-122"/>
              </a:rPr>
              <a:t>空间累积效应</a:t>
            </a:r>
          </a:p>
        </p:txBody>
      </p:sp>
      <p:cxnSp>
        <p:nvCxnSpPr>
          <p:cNvPr id="24" name="直接箭头连接符 23">
            <a:extLst>
              <a:ext uri="{FF2B5EF4-FFF2-40B4-BE49-F238E27FC236}">
                <a16:creationId xmlns:a16="http://schemas.microsoft.com/office/drawing/2014/main" id="{5E0A3D88-0DE2-4739-BF77-AE26EA62D8AC}"/>
              </a:ext>
            </a:extLst>
          </p:cNvPr>
          <p:cNvCxnSpPr>
            <a:cxnSpLocks/>
          </p:cNvCxnSpPr>
          <p:nvPr/>
        </p:nvCxnSpPr>
        <p:spPr>
          <a:xfrm>
            <a:off x="4326267" y="5139135"/>
            <a:ext cx="1207980" cy="0"/>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F0C05EE1-589D-4280-8777-AC0DC8DE4BCD}"/>
              </a:ext>
            </a:extLst>
          </p:cNvPr>
          <p:cNvCxnSpPr>
            <a:cxnSpLocks/>
          </p:cNvCxnSpPr>
          <p:nvPr/>
        </p:nvCxnSpPr>
        <p:spPr>
          <a:xfrm flipV="1">
            <a:off x="3067493" y="1638475"/>
            <a:ext cx="0" cy="329610"/>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Object 4">
            <a:extLst>
              <a:ext uri="{FF2B5EF4-FFF2-40B4-BE49-F238E27FC236}">
                <a16:creationId xmlns:a16="http://schemas.microsoft.com/office/drawing/2014/main" id="{F7BD0DAC-2885-4E72-8BBD-CC2F68C2396D}"/>
              </a:ext>
            </a:extLst>
          </p:cNvPr>
          <p:cNvGraphicFramePr>
            <a:graphicFrameLocks noChangeAspect="1"/>
          </p:cNvGraphicFramePr>
          <p:nvPr>
            <p:extLst>
              <p:ext uri="{D42A27DB-BD31-4B8C-83A1-F6EECF244321}">
                <p14:modId xmlns:p14="http://schemas.microsoft.com/office/powerpoint/2010/main" val="4050116779"/>
              </p:ext>
            </p:extLst>
          </p:nvPr>
        </p:nvGraphicFramePr>
        <p:xfrm>
          <a:off x="2070100" y="915532"/>
          <a:ext cx="2095500" cy="698500"/>
        </p:xfrm>
        <a:graphic>
          <a:graphicData uri="http://schemas.openxmlformats.org/presentationml/2006/ole">
            <mc:AlternateContent xmlns:mc="http://schemas.openxmlformats.org/markup-compatibility/2006">
              <mc:Choice xmlns:v="urn:schemas-microsoft-com:vml" Requires="v">
                <p:oleObj spid="_x0000_s29092" name="Equation" r:id="rId13" imgW="838080" imgH="279360" progId="Equation.DSMT4">
                  <p:embed/>
                </p:oleObj>
              </mc:Choice>
              <mc:Fallback>
                <p:oleObj name="Equation" r:id="rId13" imgW="838080" imgH="279360" progId="Equation.DSMT4">
                  <p:embed/>
                  <p:pic>
                    <p:nvPicPr>
                      <p:cNvPr id="10" name="Object 4">
                        <a:extLst>
                          <a:ext uri="{FF2B5EF4-FFF2-40B4-BE49-F238E27FC236}">
                            <a16:creationId xmlns:a16="http://schemas.microsoft.com/office/drawing/2014/main" id="{2033A7F1-C31E-476F-AE16-DE3619FD9E1D}"/>
                          </a:ext>
                        </a:extLst>
                      </p:cNvPr>
                      <p:cNvPicPr>
                        <a:picLocks noChangeAspect="1" noChangeArrowheads="1"/>
                      </p:cNvPicPr>
                      <p:nvPr/>
                    </p:nvPicPr>
                    <p:blipFill>
                      <a:blip r:embed="rId14"/>
                      <a:srcRect/>
                      <a:stretch>
                        <a:fillRect/>
                      </a:stretch>
                    </p:blipFill>
                    <p:spPr bwMode="auto">
                      <a:xfrm>
                        <a:off x="2070100" y="915532"/>
                        <a:ext cx="2095500" cy="698500"/>
                      </a:xfrm>
                      <a:prstGeom prst="rect">
                        <a:avLst/>
                      </a:prstGeom>
                      <a:noFill/>
                      <a:ln w="38100" cap="rnd">
                        <a:solidFill>
                          <a:srgbClr val="9900CC"/>
                        </a:solidFill>
                        <a:round/>
                        <a:headEnd/>
                        <a:tailEnd/>
                      </a:ln>
                      <a:effectLst/>
                    </p:spPr>
                  </p:pic>
                </p:oleObj>
              </mc:Fallback>
            </mc:AlternateContent>
          </a:graphicData>
        </a:graphic>
      </p:graphicFrame>
      <p:graphicFrame>
        <p:nvGraphicFramePr>
          <p:cNvPr id="29" name="Object 6">
            <a:extLst>
              <a:ext uri="{FF2B5EF4-FFF2-40B4-BE49-F238E27FC236}">
                <a16:creationId xmlns:a16="http://schemas.microsoft.com/office/drawing/2014/main" id="{38B8B552-C7E4-42E0-9DC7-2C45E84F4A4C}"/>
              </a:ext>
            </a:extLst>
          </p:cNvPr>
          <p:cNvGraphicFramePr>
            <a:graphicFrameLocks noChangeAspect="1"/>
          </p:cNvGraphicFramePr>
          <p:nvPr>
            <p:extLst>
              <p:ext uri="{D42A27DB-BD31-4B8C-83A1-F6EECF244321}">
                <p14:modId xmlns:p14="http://schemas.microsoft.com/office/powerpoint/2010/main" val="2839720898"/>
              </p:ext>
            </p:extLst>
          </p:nvPr>
        </p:nvGraphicFramePr>
        <p:xfrm>
          <a:off x="4448395" y="696091"/>
          <a:ext cx="863600" cy="406400"/>
        </p:xfrm>
        <a:graphic>
          <a:graphicData uri="http://schemas.openxmlformats.org/presentationml/2006/ole">
            <mc:AlternateContent xmlns:mc="http://schemas.openxmlformats.org/markup-compatibility/2006">
              <mc:Choice xmlns:v="urn:schemas-microsoft-com:vml" Requires="v">
                <p:oleObj spid="_x0000_s29093" name="Equation" r:id="rId15" imgW="431640" imgH="203040" progId="Equation.DSMT4">
                  <p:embed/>
                </p:oleObj>
              </mc:Choice>
              <mc:Fallback>
                <p:oleObj name="Equation" r:id="rId15" imgW="431640" imgH="203040" progId="Equation.DSMT4">
                  <p:embed/>
                  <p:pic>
                    <p:nvPicPr>
                      <p:cNvPr id="13" name="Object 6">
                        <a:extLst>
                          <a:ext uri="{FF2B5EF4-FFF2-40B4-BE49-F238E27FC236}">
                            <a16:creationId xmlns:a16="http://schemas.microsoft.com/office/drawing/2014/main" id="{BF708A2A-8988-4D6E-9463-0E6439E4DC23}"/>
                          </a:ext>
                        </a:extLst>
                      </p:cNvPr>
                      <p:cNvPicPr>
                        <a:picLocks noChangeAspect="1" noChangeArrowheads="1"/>
                      </p:cNvPicPr>
                      <p:nvPr/>
                    </p:nvPicPr>
                    <p:blipFill>
                      <a:blip r:embed="rId16"/>
                      <a:srcRect/>
                      <a:stretch>
                        <a:fillRect/>
                      </a:stretch>
                    </p:blipFill>
                    <p:spPr bwMode="auto">
                      <a:xfrm>
                        <a:off x="4448395" y="696091"/>
                        <a:ext cx="863600" cy="406400"/>
                      </a:xfrm>
                      <a:prstGeom prst="rect">
                        <a:avLst/>
                      </a:prstGeom>
                      <a:noFill/>
                      <a:ln w="38100">
                        <a:solidFill>
                          <a:srgbClr val="9900CC"/>
                        </a:solidFill>
                        <a:miter lim="800000"/>
                        <a:headEnd/>
                        <a:tailEnd/>
                      </a:ln>
                      <a:effectLst/>
                    </p:spPr>
                  </p:pic>
                </p:oleObj>
              </mc:Fallback>
            </mc:AlternateContent>
          </a:graphicData>
        </a:graphic>
      </p:graphicFrame>
      <p:cxnSp>
        <p:nvCxnSpPr>
          <p:cNvPr id="30" name="直接箭头连接符 29">
            <a:extLst>
              <a:ext uri="{FF2B5EF4-FFF2-40B4-BE49-F238E27FC236}">
                <a16:creationId xmlns:a16="http://schemas.microsoft.com/office/drawing/2014/main" id="{1F190BAB-CA84-4B4B-B30C-F50E34D4ACA0}"/>
              </a:ext>
            </a:extLst>
          </p:cNvPr>
          <p:cNvCxnSpPr>
            <a:cxnSpLocks/>
            <a:endCxn id="31" idx="1"/>
          </p:cNvCxnSpPr>
          <p:nvPr/>
        </p:nvCxnSpPr>
        <p:spPr>
          <a:xfrm>
            <a:off x="4195872" y="1277116"/>
            <a:ext cx="1415611" cy="0"/>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Object 10">
            <a:extLst>
              <a:ext uri="{FF2B5EF4-FFF2-40B4-BE49-F238E27FC236}">
                <a16:creationId xmlns:a16="http://schemas.microsoft.com/office/drawing/2014/main" id="{D485E058-5D47-48C8-AA26-44DE3C6F3595}"/>
              </a:ext>
            </a:extLst>
          </p:cNvPr>
          <p:cNvGraphicFramePr>
            <a:graphicFrameLocks noChangeAspect="1"/>
          </p:cNvGraphicFramePr>
          <p:nvPr>
            <p:extLst>
              <p:ext uri="{D42A27DB-BD31-4B8C-83A1-F6EECF244321}">
                <p14:modId xmlns:p14="http://schemas.microsoft.com/office/powerpoint/2010/main" val="1364609957"/>
              </p:ext>
            </p:extLst>
          </p:nvPr>
        </p:nvGraphicFramePr>
        <p:xfrm>
          <a:off x="5611483" y="1007241"/>
          <a:ext cx="3175000" cy="539750"/>
        </p:xfrm>
        <a:graphic>
          <a:graphicData uri="http://schemas.openxmlformats.org/presentationml/2006/ole">
            <mc:AlternateContent xmlns:mc="http://schemas.openxmlformats.org/markup-compatibility/2006">
              <mc:Choice xmlns:v="urn:schemas-microsoft-com:vml" Requires="v">
                <p:oleObj spid="_x0000_s29094" name="Equation" r:id="rId17" imgW="1269720" imgH="215640" progId="Equation.DSMT4">
                  <p:embed/>
                </p:oleObj>
              </mc:Choice>
              <mc:Fallback>
                <p:oleObj name="Equation" r:id="rId17" imgW="1269720" imgH="215640" progId="Equation.DSMT4">
                  <p:embed/>
                  <p:pic>
                    <p:nvPicPr>
                      <p:cNvPr id="18" name="Object 10">
                        <a:extLst>
                          <a:ext uri="{FF2B5EF4-FFF2-40B4-BE49-F238E27FC236}">
                            <a16:creationId xmlns:a16="http://schemas.microsoft.com/office/drawing/2014/main" id="{FBF2DAFD-C67F-4C2E-AA1F-D739B79BB8B4}"/>
                          </a:ext>
                        </a:extLst>
                      </p:cNvPr>
                      <p:cNvPicPr>
                        <a:picLocks noChangeAspect="1" noChangeArrowheads="1"/>
                      </p:cNvPicPr>
                      <p:nvPr/>
                    </p:nvPicPr>
                    <p:blipFill>
                      <a:blip r:embed="rId18"/>
                      <a:srcRect/>
                      <a:stretch>
                        <a:fillRect/>
                      </a:stretch>
                    </p:blipFill>
                    <p:spPr bwMode="auto">
                      <a:xfrm>
                        <a:off x="5611483" y="1007241"/>
                        <a:ext cx="3175000" cy="539750"/>
                      </a:xfrm>
                      <a:prstGeom prst="rect">
                        <a:avLst/>
                      </a:prstGeom>
                      <a:noFill/>
                      <a:ln w="38100">
                        <a:solidFill>
                          <a:srgbClr val="9900CC"/>
                        </a:solidFill>
                        <a:miter lim="800000"/>
                        <a:headEnd/>
                        <a:tailEnd/>
                      </a:ln>
                      <a:effectLst/>
                    </p:spPr>
                  </p:pic>
                </p:oleObj>
              </mc:Fallback>
            </mc:AlternateContent>
          </a:graphicData>
        </a:graphic>
      </p:graphicFrame>
      <p:sp>
        <p:nvSpPr>
          <p:cNvPr id="34" name="矩形: 圆角 33">
            <a:extLst>
              <a:ext uri="{FF2B5EF4-FFF2-40B4-BE49-F238E27FC236}">
                <a16:creationId xmlns:a16="http://schemas.microsoft.com/office/drawing/2014/main" id="{B7307734-21EA-472B-9D0F-EF68363116F4}"/>
              </a:ext>
            </a:extLst>
          </p:cNvPr>
          <p:cNvSpPr/>
          <p:nvPr/>
        </p:nvSpPr>
        <p:spPr>
          <a:xfrm>
            <a:off x="2176275" y="4051367"/>
            <a:ext cx="1823481" cy="6166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华文楷体" panose="02010600040101010101" pitchFamily="2" charset="-122"/>
                <a:ea typeface="华文楷体" panose="02010600040101010101" pitchFamily="2" charset="-122"/>
              </a:rPr>
              <a:t>动能定理</a:t>
            </a:r>
          </a:p>
        </p:txBody>
      </p:sp>
      <p:sp>
        <p:nvSpPr>
          <p:cNvPr id="36" name="矩形: 圆角 35">
            <a:extLst>
              <a:ext uri="{FF2B5EF4-FFF2-40B4-BE49-F238E27FC236}">
                <a16:creationId xmlns:a16="http://schemas.microsoft.com/office/drawing/2014/main" id="{E6085698-5EB5-4225-A8E4-81F551D76D8D}"/>
              </a:ext>
            </a:extLst>
          </p:cNvPr>
          <p:cNvSpPr/>
          <p:nvPr/>
        </p:nvSpPr>
        <p:spPr>
          <a:xfrm>
            <a:off x="2101848" y="168076"/>
            <a:ext cx="2095500" cy="6166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华文楷体" panose="02010600040101010101" pitchFamily="2" charset="-122"/>
                <a:ea typeface="华文楷体" panose="02010600040101010101" pitchFamily="2" charset="-122"/>
              </a:rPr>
              <a:t>角动量定理</a:t>
            </a:r>
          </a:p>
        </p:txBody>
      </p:sp>
      <p:graphicFrame>
        <p:nvGraphicFramePr>
          <p:cNvPr id="37" name="Object 5">
            <a:extLst>
              <a:ext uri="{FF2B5EF4-FFF2-40B4-BE49-F238E27FC236}">
                <a16:creationId xmlns:a16="http://schemas.microsoft.com/office/drawing/2014/main" id="{B7FB8E65-F3FA-45AF-ABC6-025788B0B998}"/>
              </a:ext>
            </a:extLst>
          </p:cNvPr>
          <p:cNvGraphicFramePr>
            <a:graphicFrameLocks noChangeAspect="1"/>
          </p:cNvGraphicFramePr>
          <p:nvPr>
            <p:extLst>
              <p:ext uri="{D42A27DB-BD31-4B8C-83A1-F6EECF244321}">
                <p14:modId xmlns:p14="http://schemas.microsoft.com/office/powerpoint/2010/main" val="970907737"/>
              </p:ext>
            </p:extLst>
          </p:nvPr>
        </p:nvGraphicFramePr>
        <p:xfrm>
          <a:off x="5594048" y="4855355"/>
          <a:ext cx="2857500" cy="603000"/>
        </p:xfrm>
        <a:graphic>
          <a:graphicData uri="http://schemas.openxmlformats.org/presentationml/2006/ole">
            <mc:AlternateContent xmlns:mc="http://schemas.openxmlformats.org/markup-compatibility/2006">
              <mc:Choice xmlns:v="urn:schemas-microsoft-com:vml" Requires="v">
                <p:oleObj spid="_x0000_s29095" name="Equation" r:id="rId19" imgW="1143000" imgH="241200" progId="Equation.DSMT4">
                  <p:embed/>
                </p:oleObj>
              </mc:Choice>
              <mc:Fallback>
                <p:oleObj name="Equation" r:id="rId19" imgW="1143000" imgH="241200" progId="Equation.DSMT4">
                  <p:embed/>
                  <p:pic>
                    <p:nvPicPr>
                      <p:cNvPr id="8" name="Object 5">
                        <a:extLst>
                          <a:ext uri="{FF2B5EF4-FFF2-40B4-BE49-F238E27FC236}">
                            <a16:creationId xmlns:a16="http://schemas.microsoft.com/office/drawing/2014/main" id="{8F666B73-C80F-47BA-88C3-06C941415E6B}"/>
                          </a:ext>
                        </a:extLst>
                      </p:cNvPr>
                      <p:cNvPicPr>
                        <a:picLocks noChangeAspect="1" noChangeArrowheads="1"/>
                      </p:cNvPicPr>
                      <p:nvPr/>
                    </p:nvPicPr>
                    <p:blipFill>
                      <a:blip r:embed="rId20"/>
                      <a:srcRect/>
                      <a:stretch>
                        <a:fillRect/>
                      </a:stretch>
                    </p:blipFill>
                    <p:spPr bwMode="auto">
                      <a:xfrm>
                        <a:off x="5594048" y="4855355"/>
                        <a:ext cx="2857500" cy="603000"/>
                      </a:xfrm>
                      <a:prstGeom prst="rect">
                        <a:avLst/>
                      </a:prstGeom>
                      <a:noFill/>
                      <a:ln w="38100">
                        <a:solidFill>
                          <a:srgbClr val="9900CC"/>
                        </a:solidFill>
                      </a:ln>
                      <a:effectLst/>
                    </p:spPr>
                  </p:pic>
                </p:oleObj>
              </mc:Fallback>
            </mc:AlternateContent>
          </a:graphicData>
        </a:graphic>
      </p:graphicFrame>
      <p:sp>
        <p:nvSpPr>
          <p:cNvPr id="38" name="矩形: 圆角 37">
            <a:extLst>
              <a:ext uri="{FF2B5EF4-FFF2-40B4-BE49-F238E27FC236}">
                <a16:creationId xmlns:a16="http://schemas.microsoft.com/office/drawing/2014/main" id="{62C46D69-57B2-4C98-9AE4-DD6F720CF71D}"/>
              </a:ext>
            </a:extLst>
          </p:cNvPr>
          <p:cNvSpPr/>
          <p:nvPr/>
        </p:nvSpPr>
        <p:spPr>
          <a:xfrm>
            <a:off x="6128492" y="4118613"/>
            <a:ext cx="1823481" cy="6166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华文楷体" panose="02010600040101010101" pitchFamily="2" charset="-122"/>
                <a:ea typeface="华文楷体" panose="02010600040101010101" pitchFamily="2" charset="-122"/>
              </a:rPr>
              <a:t>功能原理</a:t>
            </a:r>
          </a:p>
        </p:txBody>
      </p:sp>
      <p:graphicFrame>
        <p:nvGraphicFramePr>
          <p:cNvPr id="39" name="Object 12">
            <a:extLst>
              <a:ext uri="{FF2B5EF4-FFF2-40B4-BE49-F238E27FC236}">
                <a16:creationId xmlns:a16="http://schemas.microsoft.com/office/drawing/2014/main" id="{D3E6A2F6-A952-4329-A624-FFB7D2B4BFBD}"/>
              </a:ext>
            </a:extLst>
          </p:cNvPr>
          <p:cNvGraphicFramePr>
            <a:graphicFrameLocks noChangeAspect="1"/>
          </p:cNvGraphicFramePr>
          <p:nvPr>
            <p:extLst>
              <p:ext uri="{D42A27DB-BD31-4B8C-83A1-F6EECF244321}">
                <p14:modId xmlns:p14="http://schemas.microsoft.com/office/powerpoint/2010/main" val="2442315043"/>
              </p:ext>
            </p:extLst>
          </p:nvPr>
        </p:nvGraphicFramePr>
        <p:xfrm>
          <a:off x="5611483" y="6238627"/>
          <a:ext cx="3238200" cy="476100"/>
        </p:xfrm>
        <a:graphic>
          <a:graphicData uri="http://schemas.openxmlformats.org/presentationml/2006/ole">
            <mc:AlternateContent xmlns:mc="http://schemas.openxmlformats.org/markup-compatibility/2006">
              <mc:Choice xmlns:v="urn:schemas-microsoft-com:vml" Requires="v">
                <p:oleObj spid="_x0000_s29096" name="Equation" r:id="rId21" imgW="1295280" imgH="190440" progId="Equation.DSMT4">
                  <p:embed/>
                </p:oleObj>
              </mc:Choice>
              <mc:Fallback>
                <p:oleObj name="Equation" r:id="rId21" imgW="1295280" imgH="190440" progId="Equation.DSMT4">
                  <p:embed/>
                  <p:pic>
                    <p:nvPicPr>
                      <p:cNvPr id="14" name="Object 12">
                        <a:extLst>
                          <a:ext uri="{FF2B5EF4-FFF2-40B4-BE49-F238E27FC236}">
                            <a16:creationId xmlns:a16="http://schemas.microsoft.com/office/drawing/2014/main" id="{C1EDE50B-3D91-45EC-A08A-9927278AEB67}"/>
                          </a:ext>
                        </a:extLst>
                      </p:cNvPr>
                      <p:cNvPicPr>
                        <a:picLocks noChangeAspect="1" noChangeArrowheads="1"/>
                      </p:cNvPicPr>
                      <p:nvPr/>
                    </p:nvPicPr>
                    <p:blipFill>
                      <a:blip r:embed="rId22"/>
                      <a:srcRect/>
                      <a:stretch>
                        <a:fillRect/>
                      </a:stretch>
                    </p:blipFill>
                    <p:spPr bwMode="auto">
                      <a:xfrm>
                        <a:off x="5611483" y="6238627"/>
                        <a:ext cx="3238200" cy="476100"/>
                      </a:xfrm>
                      <a:prstGeom prst="rect">
                        <a:avLst/>
                      </a:prstGeom>
                      <a:noFill/>
                      <a:ln w="38100">
                        <a:solidFill>
                          <a:srgbClr val="9900CC"/>
                        </a:solidFill>
                        <a:miter lim="800000"/>
                        <a:headEnd/>
                        <a:tailEnd/>
                      </a:ln>
                      <a:effectLst/>
                    </p:spPr>
                  </p:pic>
                </p:oleObj>
              </mc:Fallback>
            </mc:AlternateContent>
          </a:graphicData>
        </a:graphic>
      </p:graphicFrame>
      <p:graphicFrame>
        <p:nvGraphicFramePr>
          <p:cNvPr id="40" name="Object 13">
            <a:extLst>
              <a:ext uri="{FF2B5EF4-FFF2-40B4-BE49-F238E27FC236}">
                <a16:creationId xmlns:a16="http://schemas.microsoft.com/office/drawing/2014/main" id="{1C032195-1422-4E0F-B784-D42F9F8EB096}"/>
              </a:ext>
            </a:extLst>
          </p:cNvPr>
          <p:cNvGraphicFramePr>
            <a:graphicFrameLocks noChangeAspect="1"/>
          </p:cNvGraphicFramePr>
          <p:nvPr>
            <p:extLst>
              <p:ext uri="{D42A27DB-BD31-4B8C-83A1-F6EECF244321}">
                <p14:modId xmlns:p14="http://schemas.microsoft.com/office/powerpoint/2010/main" val="3435197194"/>
              </p:ext>
            </p:extLst>
          </p:nvPr>
        </p:nvGraphicFramePr>
        <p:xfrm>
          <a:off x="5311995" y="5631411"/>
          <a:ext cx="2240136" cy="434160"/>
        </p:xfrm>
        <a:graphic>
          <a:graphicData uri="http://schemas.openxmlformats.org/presentationml/2006/ole">
            <mc:AlternateContent xmlns:mc="http://schemas.openxmlformats.org/markup-compatibility/2006">
              <mc:Choice xmlns:v="urn:schemas-microsoft-com:vml" Requires="v">
                <p:oleObj spid="_x0000_s29097" name="Equation" r:id="rId23" imgW="1244520" imgH="241200" progId="Equation.DSMT4">
                  <p:embed/>
                </p:oleObj>
              </mc:Choice>
              <mc:Fallback>
                <p:oleObj name="Equation" r:id="rId23" imgW="1244520" imgH="241200" progId="Equation.DSMT4">
                  <p:embed/>
                  <p:pic>
                    <p:nvPicPr>
                      <p:cNvPr id="15" name="Object 13">
                        <a:extLst>
                          <a:ext uri="{FF2B5EF4-FFF2-40B4-BE49-F238E27FC236}">
                            <a16:creationId xmlns:a16="http://schemas.microsoft.com/office/drawing/2014/main" id="{16F00EC5-5F20-4CAF-8DAC-09A5660B1346}"/>
                          </a:ext>
                        </a:extLst>
                      </p:cNvPr>
                      <p:cNvPicPr>
                        <a:picLocks noChangeAspect="1" noChangeArrowheads="1"/>
                      </p:cNvPicPr>
                      <p:nvPr/>
                    </p:nvPicPr>
                    <p:blipFill>
                      <a:blip r:embed="rId24"/>
                      <a:srcRect/>
                      <a:stretch>
                        <a:fillRect/>
                      </a:stretch>
                    </p:blipFill>
                    <p:spPr bwMode="auto">
                      <a:xfrm>
                        <a:off x="5311995" y="5631411"/>
                        <a:ext cx="2240136" cy="434160"/>
                      </a:xfrm>
                      <a:prstGeom prst="rect">
                        <a:avLst/>
                      </a:prstGeom>
                      <a:noFill/>
                      <a:ln w="38100">
                        <a:solidFill>
                          <a:srgbClr val="9900CC"/>
                        </a:solidFill>
                        <a:miter lim="800000"/>
                        <a:headEnd/>
                        <a:tailEnd/>
                      </a:ln>
                      <a:effectLst/>
                    </p:spPr>
                  </p:pic>
                </p:oleObj>
              </mc:Fallback>
            </mc:AlternateContent>
          </a:graphicData>
        </a:graphic>
      </p:graphicFrame>
      <p:cxnSp>
        <p:nvCxnSpPr>
          <p:cNvPr id="42" name="直接箭头连接符 41">
            <a:extLst>
              <a:ext uri="{FF2B5EF4-FFF2-40B4-BE49-F238E27FC236}">
                <a16:creationId xmlns:a16="http://schemas.microsoft.com/office/drawing/2014/main" id="{14137CB6-A272-42CF-A5E8-BB486F9B0B51}"/>
              </a:ext>
            </a:extLst>
          </p:cNvPr>
          <p:cNvCxnSpPr>
            <a:cxnSpLocks/>
          </p:cNvCxnSpPr>
          <p:nvPr/>
        </p:nvCxnSpPr>
        <p:spPr>
          <a:xfrm>
            <a:off x="7867647" y="5458355"/>
            <a:ext cx="0" cy="730857"/>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E606AB4C-D119-49A4-8423-D42BACE4418E}"/>
              </a:ext>
            </a:extLst>
          </p:cNvPr>
          <p:cNvCxnSpPr/>
          <p:nvPr/>
        </p:nvCxnSpPr>
        <p:spPr>
          <a:xfrm>
            <a:off x="1482725" y="3762328"/>
            <a:ext cx="2802196" cy="0"/>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sp>
        <p:nvSpPr>
          <p:cNvPr id="47" name="矩形: 圆角 46">
            <a:extLst>
              <a:ext uri="{FF2B5EF4-FFF2-40B4-BE49-F238E27FC236}">
                <a16:creationId xmlns:a16="http://schemas.microsoft.com/office/drawing/2014/main" id="{B519D5D5-B3CB-4D54-83D7-C32A600D3A59}"/>
              </a:ext>
            </a:extLst>
          </p:cNvPr>
          <p:cNvSpPr/>
          <p:nvPr/>
        </p:nvSpPr>
        <p:spPr>
          <a:xfrm>
            <a:off x="4284921" y="3381859"/>
            <a:ext cx="3481717" cy="595922"/>
          </a:xfrm>
          <a:prstGeom prst="roundRect">
            <a:avLst/>
          </a:prstGeom>
          <a:gradFill>
            <a:gsLst>
              <a:gs pos="0">
                <a:srgbClr val="CC00FF"/>
              </a:gs>
              <a:gs pos="100000">
                <a:srgbClr val="9900CC"/>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华文楷体" panose="02010600040101010101" pitchFamily="2" charset="-122"/>
                <a:ea typeface="华文楷体" panose="02010600040101010101" pitchFamily="2" charset="-122"/>
              </a:rPr>
              <a:t>牛二定律，瞬时效应</a:t>
            </a:r>
          </a:p>
        </p:txBody>
      </p:sp>
    </p:spTree>
    <p:extLst>
      <p:ext uri="{BB962C8B-B14F-4D97-AF65-F5344CB8AC3E}">
        <p14:creationId xmlns:p14="http://schemas.microsoft.com/office/powerpoint/2010/main" val="2739839793"/>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lide(fromBottom)">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slide(fromLeft)">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up)">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slide(fromBottom)">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up)">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8" fill="hold"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slide(fromLeft)">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down)">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up)">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wipe(left)">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up)">
                                      <p:cBhvr>
                                        <p:cTn id="117" dur="500"/>
                                        <p:tgtEl>
                                          <p:spTgt spid="38"/>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ipe(up)">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2" presetClass="entr" presetSubtype="4" fill="hold"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slide(fromBottom)">
                                      <p:cBhvr>
                                        <p:cTn id="127" dur="500"/>
                                        <p:tgtEl>
                                          <p:spTgt spid="40"/>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left)">
                                      <p:cBhvr>
                                        <p:cTn id="1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3" grpId="0" animBg="1"/>
      <p:bldP spid="34" grpId="0" animBg="1"/>
      <p:bldP spid="36" grpId="0" animBg="1"/>
      <p:bldP spid="38"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2"/>
          <p:cNvSpPr txBox="1">
            <a:spLocks noGrp="1" noChangeArrowheads="1"/>
          </p:cNvSpPr>
          <p:nvPr>
            <p:ph type="title"/>
          </p:nvPr>
        </p:nvSpPr>
        <p:spPr bwMode="auto">
          <a:xfrm>
            <a:off x="0" y="351394"/>
            <a:ext cx="9144000" cy="864000"/>
          </a:xfrm>
          <a:prstGeom prst="rect">
            <a:avLst/>
          </a:prstGeom>
          <a:gradFill flip="none" rotWithShape="1">
            <a:gsLst>
              <a:gs pos="51000">
                <a:srgbClr val="9900CC"/>
              </a:gs>
              <a:gs pos="100000">
                <a:schemeClr val="bg1"/>
              </a:gs>
            </a:gsLst>
            <a:lin ang="0" scaled="1"/>
            <a:tileRect/>
          </a:gradFill>
          <a:ln>
            <a:noFill/>
          </a:ln>
          <a:effectLst/>
        </p:spPr>
        <p:txBody>
          <a:bodyPr wrap="square">
            <a:noAutofit/>
          </a:bodyPr>
          <a:lstStyle/>
          <a:p>
            <a:pPr>
              <a:spcBef>
                <a:spcPct val="50000"/>
              </a:spcBef>
            </a:pPr>
            <a:r>
              <a:rPr kumimoji="1" lang="en-US" altLang="zh-CN" sz="40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§3.4  </a:t>
            </a:r>
            <a:r>
              <a:rPr kumimoji="1" lang="zh-CN" altLang="en-US" sz="40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角动量、角动量定理及守恒</a:t>
            </a:r>
          </a:p>
        </p:txBody>
      </p:sp>
      <p:sp>
        <p:nvSpPr>
          <p:cNvPr id="6" name="灯片编号占位符 5"/>
          <p:cNvSpPr>
            <a:spLocks noGrp="1"/>
          </p:cNvSpPr>
          <p:nvPr>
            <p:ph type="sldNum" sz="quarter" idx="12"/>
          </p:nvPr>
        </p:nvSpPr>
        <p:spPr/>
        <p:txBody>
          <a:bodyPr/>
          <a:lstStyle/>
          <a:p>
            <a:fld id="{0E81DA72-FED3-491C-8B54-9DCADA948234}" type="slidenum">
              <a:rPr lang="zh-CN" altLang="en-US" smtClean="0"/>
              <a:t>4</a:t>
            </a:fld>
            <a:endParaRPr lang="zh-CN" altLang="en-US"/>
          </a:p>
        </p:txBody>
      </p:sp>
      <p:sp>
        <p:nvSpPr>
          <p:cNvPr id="7" name="日期占位符 6"/>
          <p:cNvSpPr>
            <a:spLocks noGrp="1"/>
          </p:cNvSpPr>
          <p:nvPr>
            <p:ph type="dt" sz="half" idx="10"/>
          </p:nvPr>
        </p:nvSpPr>
        <p:spPr/>
        <p:txBody>
          <a:bodyPr/>
          <a:lstStyle/>
          <a:p>
            <a:fld id="{8D14816F-7A72-411A-8443-C62D56AFB898}" type="datetime1">
              <a:rPr lang="zh-CN" altLang="en-US" smtClean="0"/>
              <a:t>2020/3/19</a:t>
            </a:fld>
            <a:endParaRPr lang="zh-CN" altLang="en-US"/>
          </a:p>
        </p:txBody>
      </p:sp>
      <p:sp>
        <p:nvSpPr>
          <p:cNvPr id="12" name="Text Box 8">
            <a:extLst>
              <a:ext uri="{FF2B5EF4-FFF2-40B4-BE49-F238E27FC236}">
                <a16:creationId xmlns:a16="http://schemas.microsoft.com/office/drawing/2014/main" id="{B31B4A85-7E38-4B9E-8E77-A633580CF2AC}"/>
              </a:ext>
            </a:extLst>
          </p:cNvPr>
          <p:cNvSpPr txBox="1">
            <a:spLocks noChangeArrowheads="1"/>
          </p:cNvSpPr>
          <p:nvPr/>
        </p:nvSpPr>
        <p:spPr bwMode="auto">
          <a:xfrm>
            <a:off x="476660" y="1441581"/>
            <a:ext cx="61375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kumimoji="1" lang="en-US" altLang="zh-CN" sz="3200" b="1" dirty="0">
                <a:solidFill>
                  <a:srgbClr val="9900CC"/>
                </a:solidFill>
                <a:latin typeface="华文楷体" panose="02010600040101010101" pitchFamily="2" charset="-122"/>
                <a:ea typeface="华文楷体" panose="02010600040101010101" pitchFamily="2" charset="-122"/>
              </a:rPr>
              <a:t>3.4.1  </a:t>
            </a:r>
            <a:r>
              <a:rPr kumimoji="1" lang="zh-CN" altLang="en-US" sz="3200" b="1" dirty="0">
                <a:solidFill>
                  <a:srgbClr val="9900CC"/>
                </a:solidFill>
                <a:effectLst>
                  <a:outerShdw blurRad="38100" dist="38100" dir="2700000" algn="tl">
                    <a:srgbClr val="FFFFFF"/>
                  </a:outerShdw>
                </a:effectLst>
                <a:latin typeface="华文楷体" panose="02010600040101010101" pitchFamily="2" charset="-122"/>
                <a:ea typeface="华文楷体" panose="02010600040101010101" pitchFamily="2" charset="-122"/>
              </a:rPr>
              <a:t>质点的角动量和角动量定理</a:t>
            </a:r>
            <a:endParaRPr kumimoji="1" lang="zh-CN" altLang="en-US" sz="3200" b="1" dirty="0">
              <a:solidFill>
                <a:srgbClr val="9900CC"/>
              </a:solidFill>
              <a:latin typeface="华文楷体" panose="02010600040101010101" pitchFamily="2" charset="-122"/>
              <a:ea typeface="华文楷体" panose="02010600040101010101" pitchFamily="2" charset="-122"/>
            </a:endParaRPr>
          </a:p>
        </p:txBody>
      </p:sp>
      <p:graphicFrame>
        <p:nvGraphicFramePr>
          <p:cNvPr id="8" name="Object 2">
            <a:extLst>
              <a:ext uri="{FF2B5EF4-FFF2-40B4-BE49-F238E27FC236}">
                <a16:creationId xmlns:a16="http://schemas.microsoft.com/office/drawing/2014/main" id="{BE086BE8-15ED-4EF7-8907-387878DB58B1}"/>
              </a:ext>
            </a:extLst>
          </p:cNvPr>
          <p:cNvGraphicFramePr>
            <a:graphicFrameLocks noChangeAspect="1"/>
          </p:cNvGraphicFramePr>
          <p:nvPr>
            <p:extLst>
              <p:ext uri="{D42A27DB-BD31-4B8C-83A1-F6EECF244321}">
                <p14:modId xmlns:p14="http://schemas.microsoft.com/office/powerpoint/2010/main" val="2591136419"/>
              </p:ext>
            </p:extLst>
          </p:nvPr>
        </p:nvGraphicFramePr>
        <p:xfrm>
          <a:off x="883901" y="2807378"/>
          <a:ext cx="3128868" cy="507492"/>
        </p:xfrm>
        <a:graphic>
          <a:graphicData uri="http://schemas.openxmlformats.org/presentationml/2006/ole">
            <mc:AlternateContent xmlns:mc="http://schemas.openxmlformats.org/markup-compatibility/2006">
              <mc:Choice xmlns:v="urn:schemas-microsoft-com:vml" Requires="v">
                <p:oleObj spid="_x0000_s1719" name="Equation" r:id="rId3" imgW="1409400" imgH="228600" progId="Equation.DSMT4">
                  <p:embed/>
                </p:oleObj>
              </mc:Choice>
              <mc:Fallback>
                <p:oleObj name="Equation" r:id="rId3" imgW="1409400" imgH="228600" progId="Equation.DSMT4">
                  <p:embed/>
                  <p:pic>
                    <p:nvPicPr>
                      <p:cNvPr id="120834" name="Object 2"/>
                      <p:cNvPicPr>
                        <a:picLocks noChangeAspect="1" noChangeArrowheads="1"/>
                      </p:cNvPicPr>
                      <p:nvPr/>
                    </p:nvPicPr>
                    <p:blipFill>
                      <a:blip r:embed="rId4"/>
                      <a:srcRect/>
                      <a:stretch>
                        <a:fillRect/>
                      </a:stretch>
                    </p:blipFill>
                    <p:spPr bwMode="auto">
                      <a:xfrm>
                        <a:off x="883901" y="2807378"/>
                        <a:ext cx="3128868" cy="50749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4">
            <a:extLst>
              <a:ext uri="{FF2B5EF4-FFF2-40B4-BE49-F238E27FC236}">
                <a16:creationId xmlns:a16="http://schemas.microsoft.com/office/drawing/2014/main" id="{4D02F3C5-DDF7-4201-A366-37249C12115C}"/>
              </a:ext>
            </a:extLst>
          </p:cNvPr>
          <p:cNvSpPr txBox="1">
            <a:spLocks noChangeArrowheads="1"/>
          </p:cNvSpPr>
          <p:nvPr/>
        </p:nvSpPr>
        <p:spPr bwMode="auto">
          <a:xfrm>
            <a:off x="474663" y="4305045"/>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大小：</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L </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 </a:t>
            </a:r>
            <a:r>
              <a:rPr kumimoji="1" lang="en-US" altLang="zh-CN" sz="2800" b="1" i="1" dirty="0" err="1">
                <a:latin typeface="Times New Roman" panose="02020603050405020304" pitchFamily="18" charset="0"/>
                <a:ea typeface="华文楷体" panose="02010600040101010101" pitchFamily="2" charset="-122"/>
                <a:cs typeface="Times New Roman" panose="02020603050405020304" pitchFamily="18" charset="0"/>
              </a:rPr>
              <a:t>rm</a:t>
            </a:r>
            <a:r>
              <a:rPr kumimoji="1" lang="en-US" altLang="zh-CN" sz="2800" b="1" i="1" dirty="0" err="1">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v</a:t>
            </a:r>
            <a:r>
              <a:rPr kumimoji="1" lang="en-US" altLang="zh-CN" sz="2800" b="1" dirty="0" err="1">
                <a:latin typeface="Times New Roman" panose="02020603050405020304" pitchFamily="18" charset="0"/>
                <a:ea typeface="华文楷体" panose="02010600040101010101" pitchFamily="2" charset="-122"/>
                <a:cs typeface="Times New Roman" panose="02020603050405020304" pitchFamily="18" charset="0"/>
              </a:rPr>
              <a:t>sin</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a:t>
            </a:r>
            <a:endPar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0" name="Text Box 5">
            <a:extLst>
              <a:ext uri="{FF2B5EF4-FFF2-40B4-BE49-F238E27FC236}">
                <a16:creationId xmlns:a16="http://schemas.microsoft.com/office/drawing/2014/main" id="{E224B3B8-5E82-4827-9D1A-97D641E68439}"/>
              </a:ext>
            </a:extLst>
          </p:cNvPr>
          <p:cNvSpPr txBox="1">
            <a:spLocks noChangeArrowheads="1"/>
          </p:cNvSpPr>
          <p:nvPr/>
        </p:nvSpPr>
        <p:spPr bwMode="auto">
          <a:xfrm>
            <a:off x="474663" y="4974036"/>
            <a:ext cx="449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方向：右手螺旋定则判定</a:t>
            </a:r>
          </a:p>
        </p:txBody>
      </p:sp>
      <p:graphicFrame>
        <p:nvGraphicFramePr>
          <p:cNvPr id="11" name="Object 7">
            <a:extLst>
              <a:ext uri="{FF2B5EF4-FFF2-40B4-BE49-F238E27FC236}">
                <a16:creationId xmlns:a16="http://schemas.microsoft.com/office/drawing/2014/main" id="{96C8E582-92A4-4A62-BE4B-40CF6D14A61D}"/>
              </a:ext>
            </a:extLst>
          </p:cNvPr>
          <p:cNvGraphicFramePr>
            <a:graphicFrameLocks noChangeAspect="1"/>
          </p:cNvGraphicFramePr>
          <p:nvPr>
            <p:extLst>
              <p:ext uri="{D42A27DB-BD31-4B8C-83A1-F6EECF244321}">
                <p14:modId xmlns:p14="http://schemas.microsoft.com/office/powerpoint/2010/main" val="2616564547"/>
              </p:ext>
            </p:extLst>
          </p:nvPr>
        </p:nvGraphicFramePr>
        <p:xfrm>
          <a:off x="965200" y="3514725"/>
          <a:ext cx="2565400" cy="508000"/>
        </p:xfrm>
        <a:graphic>
          <a:graphicData uri="http://schemas.openxmlformats.org/presentationml/2006/ole">
            <mc:AlternateContent xmlns:mc="http://schemas.openxmlformats.org/markup-compatibility/2006">
              <mc:Choice xmlns:v="urn:schemas-microsoft-com:vml" Requires="v">
                <p:oleObj spid="_x0000_s1720" name="Equation" r:id="rId5" imgW="1155600" imgH="228600" progId="Equation.DSMT4">
                  <p:embed/>
                </p:oleObj>
              </mc:Choice>
              <mc:Fallback>
                <p:oleObj name="Equation" r:id="rId5" imgW="1155600" imgH="228600" progId="Equation.DSMT4">
                  <p:embed/>
                  <p:pic>
                    <p:nvPicPr>
                      <p:cNvPr id="120839" name="Object 7"/>
                      <p:cNvPicPr>
                        <a:picLocks noChangeAspect="1" noChangeArrowheads="1"/>
                      </p:cNvPicPr>
                      <p:nvPr/>
                    </p:nvPicPr>
                    <p:blipFill>
                      <a:blip r:embed="rId6"/>
                      <a:srcRect/>
                      <a:stretch>
                        <a:fillRect/>
                      </a:stretch>
                    </p:blipFill>
                    <p:spPr bwMode="auto">
                      <a:xfrm>
                        <a:off x="965200" y="3514725"/>
                        <a:ext cx="2565400" cy="5080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 name="Group 8">
            <a:extLst>
              <a:ext uri="{FF2B5EF4-FFF2-40B4-BE49-F238E27FC236}">
                <a16:creationId xmlns:a16="http://schemas.microsoft.com/office/drawing/2014/main" id="{C977BCC0-3A57-4913-8192-9829CE480E17}"/>
              </a:ext>
            </a:extLst>
          </p:cNvPr>
          <p:cNvGrpSpPr>
            <a:grpSpLocks/>
          </p:cNvGrpSpPr>
          <p:nvPr/>
        </p:nvGrpSpPr>
        <p:grpSpPr bwMode="auto">
          <a:xfrm>
            <a:off x="5598841" y="2185712"/>
            <a:ext cx="458788" cy="1473201"/>
            <a:chOff x="3750" y="219"/>
            <a:chExt cx="289" cy="928"/>
          </a:xfrm>
        </p:grpSpPr>
        <p:sp>
          <p:nvSpPr>
            <p:cNvPr id="14" name="Line 9">
              <a:extLst>
                <a:ext uri="{FF2B5EF4-FFF2-40B4-BE49-F238E27FC236}">
                  <a16:creationId xmlns:a16="http://schemas.microsoft.com/office/drawing/2014/main" id="{1FBC7544-0483-4E7F-B9C6-189CD3550096}"/>
                </a:ext>
              </a:extLst>
            </p:cNvPr>
            <p:cNvSpPr>
              <a:spLocks noChangeShapeType="1"/>
            </p:cNvSpPr>
            <p:nvPr/>
          </p:nvSpPr>
          <p:spPr bwMode="auto">
            <a:xfrm flipV="1">
              <a:off x="4032" y="382"/>
              <a:ext cx="7" cy="765"/>
            </a:xfrm>
            <a:prstGeom prst="line">
              <a:avLst/>
            </a:prstGeom>
            <a:noFill/>
            <a:ln w="38100">
              <a:solidFill>
                <a:srgbClr val="9900CC"/>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15" name="Object 10">
              <a:extLst>
                <a:ext uri="{FF2B5EF4-FFF2-40B4-BE49-F238E27FC236}">
                  <a16:creationId xmlns:a16="http://schemas.microsoft.com/office/drawing/2014/main" id="{C34EF831-6F0A-416B-81A9-897CF638662E}"/>
                </a:ext>
              </a:extLst>
            </p:cNvPr>
            <p:cNvGraphicFramePr>
              <a:graphicFrameLocks noChangeAspect="1"/>
            </p:cNvGraphicFramePr>
            <p:nvPr>
              <p:extLst>
                <p:ext uri="{D42A27DB-BD31-4B8C-83A1-F6EECF244321}">
                  <p14:modId xmlns:p14="http://schemas.microsoft.com/office/powerpoint/2010/main" val="2990077170"/>
                </p:ext>
              </p:extLst>
            </p:nvPr>
          </p:nvGraphicFramePr>
          <p:xfrm>
            <a:off x="3750" y="219"/>
            <a:ext cx="240" cy="300"/>
          </p:xfrm>
          <a:graphic>
            <a:graphicData uri="http://schemas.openxmlformats.org/presentationml/2006/ole">
              <mc:AlternateContent xmlns:mc="http://schemas.openxmlformats.org/markup-compatibility/2006">
                <mc:Choice xmlns:v="urn:schemas-microsoft-com:vml" Requires="v">
                  <p:oleObj spid="_x0000_s1721" name="Equation" r:id="rId7" imgW="152280" imgH="190440" progId="Equation.DSMT4">
                    <p:embed/>
                  </p:oleObj>
                </mc:Choice>
                <mc:Fallback>
                  <p:oleObj name="Equation" r:id="rId7" imgW="152280" imgH="190440" progId="Equation.DSMT4">
                    <p:embed/>
                    <p:pic>
                      <p:nvPicPr>
                        <p:cNvPr id="1034" name="Object 10"/>
                        <p:cNvPicPr>
                          <a:picLocks noChangeAspect="1" noChangeArrowheads="1"/>
                        </p:cNvPicPr>
                        <p:nvPr/>
                      </p:nvPicPr>
                      <p:blipFill>
                        <a:blip r:embed="rId8"/>
                        <a:srcRect/>
                        <a:stretch>
                          <a:fillRect/>
                        </a:stretch>
                      </p:blipFill>
                      <p:spPr bwMode="auto">
                        <a:xfrm>
                          <a:off x="3750" y="219"/>
                          <a:ext cx="240" cy="300"/>
                        </a:xfrm>
                        <a:prstGeom prst="rect">
                          <a:avLst/>
                        </a:prstGeom>
                        <a:noFill/>
                        <a:ln>
                          <a:noFill/>
                        </a:ln>
                        <a:effectLst/>
                      </p:spPr>
                    </p:pic>
                  </p:oleObj>
                </mc:Fallback>
              </mc:AlternateContent>
            </a:graphicData>
          </a:graphic>
        </p:graphicFrame>
      </p:grpSp>
      <p:grpSp>
        <p:nvGrpSpPr>
          <p:cNvPr id="16" name="Group 11">
            <a:extLst>
              <a:ext uri="{FF2B5EF4-FFF2-40B4-BE49-F238E27FC236}">
                <a16:creationId xmlns:a16="http://schemas.microsoft.com/office/drawing/2014/main" id="{621951D6-DA7E-4822-AB55-095957305B99}"/>
              </a:ext>
            </a:extLst>
          </p:cNvPr>
          <p:cNvGrpSpPr>
            <a:grpSpLocks/>
          </p:cNvGrpSpPr>
          <p:nvPr/>
        </p:nvGrpSpPr>
        <p:grpSpPr bwMode="auto">
          <a:xfrm>
            <a:off x="5131233" y="2875381"/>
            <a:ext cx="3345874" cy="1117587"/>
            <a:chOff x="3525" y="630"/>
            <a:chExt cx="1851" cy="618"/>
          </a:xfrm>
        </p:grpSpPr>
        <p:sp>
          <p:nvSpPr>
            <p:cNvPr id="17" name="AutoShape 12">
              <a:extLst>
                <a:ext uri="{FF2B5EF4-FFF2-40B4-BE49-F238E27FC236}">
                  <a16:creationId xmlns:a16="http://schemas.microsoft.com/office/drawing/2014/main" id="{278C04D9-5934-4F7E-AA9F-890952DF7F25}"/>
                </a:ext>
              </a:extLst>
            </p:cNvPr>
            <p:cNvSpPr>
              <a:spLocks noChangeArrowheads="1"/>
            </p:cNvSpPr>
            <p:nvPr/>
          </p:nvSpPr>
          <p:spPr bwMode="auto">
            <a:xfrm>
              <a:off x="3525" y="672"/>
              <a:ext cx="1851" cy="568"/>
            </a:xfrm>
            <a:prstGeom prst="parallelogram">
              <a:avLst>
                <a:gd name="adj" fmla="val 79545"/>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kumimoji="1" lang="en-US" altLang="zh-CN" sz="2800" b="1" i="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  m</a:t>
              </a:r>
            </a:p>
          </p:txBody>
        </p:sp>
        <p:sp>
          <p:nvSpPr>
            <p:cNvPr id="18" name="Line 13">
              <a:extLst>
                <a:ext uri="{FF2B5EF4-FFF2-40B4-BE49-F238E27FC236}">
                  <a16:creationId xmlns:a16="http://schemas.microsoft.com/office/drawing/2014/main" id="{556E4289-6CAE-43E4-A90D-38CBFE2B9073}"/>
                </a:ext>
              </a:extLst>
            </p:cNvPr>
            <p:cNvSpPr>
              <a:spLocks noChangeShapeType="1"/>
            </p:cNvSpPr>
            <p:nvPr/>
          </p:nvSpPr>
          <p:spPr bwMode="auto">
            <a:xfrm>
              <a:off x="4032" y="1056"/>
              <a:ext cx="624" cy="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9" name="Line 14">
              <a:extLst>
                <a:ext uri="{FF2B5EF4-FFF2-40B4-BE49-F238E27FC236}">
                  <a16:creationId xmlns:a16="http://schemas.microsoft.com/office/drawing/2014/main" id="{8A14B785-5952-459D-88BC-79177623B980}"/>
                </a:ext>
              </a:extLst>
            </p:cNvPr>
            <p:cNvSpPr>
              <a:spLocks noChangeShapeType="1"/>
            </p:cNvSpPr>
            <p:nvPr/>
          </p:nvSpPr>
          <p:spPr bwMode="auto">
            <a:xfrm>
              <a:off x="4560" y="1056"/>
              <a:ext cx="432"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0" name="Line 15">
              <a:extLst>
                <a:ext uri="{FF2B5EF4-FFF2-40B4-BE49-F238E27FC236}">
                  <a16:creationId xmlns:a16="http://schemas.microsoft.com/office/drawing/2014/main" id="{079F577C-BBB6-4CC2-B051-8B3F9148780D}"/>
                </a:ext>
              </a:extLst>
            </p:cNvPr>
            <p:cNvSpPr>
              <a:spLocks noChangeShapeType="1"/>
            </p:cNvSpPr>
            <p:nvPr/>
          </p:nvSpPr>
          <p:spPr bwMode="auto">
            <a:xfrm flipV="1">
              <a:off x="4656" y="816"/>
              <a:ext cx="384" cy="24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1" name="Oval 16">
              <a:extLst>
                <a:ext uri="{FF2B5EF4-FFF2-40B4-BE49-F238E27FC236}">
                  <a16:creationId xmlns:a16="http://schemas.microsoft.com/office/drawing/2014/main" id="{E68EF2BD-6468-4A5C-AF8C-12B58E64E77D}"/>
                </a:ext>
              </a:extLst>
            </p:cNvPr>
            <p:cNvSpPr>
              <a:spLocks noChangeArrowheads="1"/>
            </p:cNvSpPr>
            <p:nvPr/>
          </p:nvSpPr>
          <p:spPr bwMode="auto">
            <a:xfrm>
              <a:off x="4617" y="1016"/>
              <a:ext cx="70" cy="70"/>
            </a:xfrm>
            <a:prstGeom prst="ellipse">
              <a:avLst/>
            </a:prstGeom>
            <a:solidFill>
              <a:srgbClr val="0000FF"/>
            </a:solidFill>
            <a:ln w="9525">
              <a:solidFill>
                <a:schemeClr val="tx1"/>
              </a:solidFill>
              <a:round/>
              <a:headEnd/>
              <a:tailEnd/>
            </a:ln>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2" name="Rectangle 17">
              <a:extLst>
                <a:ext uri="{FF2B5EF4-FFF2-40B4-BE49-F238E27FC236}">
                  <a16:creationId xmlns:a16="http://schemas.microsoft.com/office/drawing/2014/main" id="{B5C6E6B4-37C3-47C1-A0B4-5261DCBA707E}"/>
                </a:ext>
              </a:extLst>
            </p:cNvPr>
            <p:cNvSpPr>
              <a:spLocks noChangeArrowheads="1"/>
            </p:cNvSpPr>
            <p:nvPr/>
          </p:nvSpPr>
          <p:spPr bwMode="auto">
            <a:xfrm>
              <a:off x="3785" y="949"/>
              <a:ext cx="24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O</a:t>
              </a:r>
            </a:p>
          </p:txBody>
        </p:sp>
        <p:sp>
          <p:nvSpPr>
            <p:cNvPr id="23" name="Rectangle 18">
              <a:extLst>
                <a:ext uri="{FF2B5EF4-FFF2-40B4-BE49-F238E27FC236}">
                  <a16:creationId xmlns:a16="http://schemas.microsoft.com/office/drawing/2014/main" id="{99DFC24B-19E2-43E7-B2D1-D9BB7027E8AE}"/>
                </a:ext>
              </a:extLst>
            </p:cNvPr>
            <p:cNvSpPr>
              <a:spLocks noChangeArrowheads="1"/>
            </p:cNvSpPr>
            <p:nvPr/>
          </p:nvSpPr>
          <p:spPr bwMode="auto">
            <a:xfrm>
              <a:off x="4822" y="820"/>
              <a:ext cx="20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θ</a:t>
              </a:r>
            </a:p>
          </p:txBody>
        </p:sp>
        <p:graphicFrame>
          <p:nvGraphicFramePr>
            <p:cNvPr id="24" name="Object 19">
              <a:extLst>
                <a:ext uri="{FF2B5EF4-FFF2-40B4-BE49-F238E27FC236}">
                  <a16:creationId xmlns:a16="http://schemas.microsoft.com/office/drawing/2014/main" id="{BB56CD34-4E4A-4664-B5BE-D7B9E7018885}"/>
                </a:ext>
              </a:extLst>
            </p:cNvPr>
            <p:cNvGraphicFramePr>
              <a:graphicFrameLocks noChangeAspect="1"/>
            </p:cNvGraphicFramePr>
            <p:nvPr>
              <p:extLst>
                <p:ext uri="{D42A27DB-BD31-4B8C-83A1-F6EECF244321}">
                  <p14:modId xmlns:p14="http://schemas.microsoft.com/office/powerpoint/2010/main" val="821068960"/>
                </p:ext>
              </p:extLst>
            </p:nvPr>
          </p:nvGraphicFramePr>
          <p:xfrm>
            <a:off x="4785" y="630"/>
            <a:ext cx="211" cy="281"/>
          </p:xfrm>
          <a:graphic>
            <a:graphicData uri="http://schemas.openxmlformats.org/presentationml/2006/ole">
              <mc:AlternateContent xmlns:mc="http://schemas.openxmlformats.org/markup-compatibility/2006">
                <mc:Choice xmlns:v="urn:schemas-microsoft-com:vml" Requires="v">
                  <p:oleObj spid="_x0000_s1722" name="Equation" r:id="rId9" imgW="152280" imgH="203040" progId="Equation.DSMT4">
                    <p:embed/>
                  </p:oleObj>
                </mc:Choice>
                <mc:Fallback>
                  <p:oleObj name="Equation" r:id="rId9" imgW="152280" imgH="203040" progId="Equation.DSMT4">
                    <p:embed/>
                    <p:pic>
                      <p:nvPicPr>
                        <p:cNvPr id="1032" name="Object 19"/>
                        <p:cNvPicPr>
                          <a:picLocks noChangeAspect="1" noChangeArrowheads="1"/>
                        </p:cNvPicPr>
                        <p:nvPr/>
                      </p:nvPicPr>
                      <p:blipFill>
                        <a:blip r:embed="rId10"/>
                        <a:srcRect/>
                        <a:stretch>
                          <a:fillRect/>
                        </a:stretch>
                      </p:blipFill>
                      <p:spPr bwMode="auto">
                        <a:xfrm>
                          <a:off x="4785" y="630"/>
                          <a:ext cx="211" cy="28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0">
              <a:extLst>
                <a:ext uri="{FF2B5EF4-FFF2-40B4-BE49-F238E27FC236}">
                  <a16:creationId xmlns:a16="http://schemas.microsoft.com/office/drawing/2014/main" id="{21796CE4-0D9C-4E8B-B9D5-907FAF16C8DA}"/>
                </a:ext>
              </a:extLst>
            </p:cNvPr>
            <p:cNvGraphicFramePr>
              <a:graphicFrameLocks noChangeAspect="1"/>
            </p:cNvGraphicFramePr>
            <p:nvPr>
              <p:extLst>
                <p:ext uri="{D42A27DB-BD31-4B8C-83A1-F6EECF244321}">
                  <p14:modId xmlns:p14="http://schemas.microsoft.com/office/powerpoint/2010/main" val="4217483847"/>
                </p:ext>
              </p:extLst>
            </p:nvPr>
          </p:nvGraphicFramePr>
          <p:xfrm>
            <a:off x="4203" y="1020"/>
            <a:ext cx="175" cy="228"/>
          </p:xfrm>
          <a:graphic>
            <a:graphicData uri="http://schemas.openxmlformats.org/presentationml/2006/ole">
              <mc:AlternateContent xmlns:mc="http://schemas.openxmlformats.org/markup-compatibility/2006">
                <mc:Choice xmlns:v="urn:schemas-microsoft-com:vml" Requires="v">
                  <p:oleObj spid="_x0000_s1723" name="Equation" r:id="rId11" imgW="126720" imgH="164880" progId="Equation.DSMT4">
                    <p:embed/>
                  </p:oleObj>
                </mc:Choice>
                <mc:Fallback>
                  <p:oleObj name="Equation" r:id="rId11" imgW="126720" imgH="164880" progId="Equation.DSMT4">
                    <p:embed/>
                    <p:pic>
                      <p:nvPicPr>
                        <p:cNvPr id="1033" name="Object 20"/>
                        <p:cNvPicPr>
                          <a:picLocks noChangeAspect="1" noChangeArrowheads="1"/>
                        </p:cNvPicPr>
                        <p:nvPr/>
                      </p:nvPicPr>
                      <p:blipFill>
                        <a:blip r:embed="rId12"/>
                        <a:srcRect/>
                        <a:stretch>
                          <a:fillRect/>
                        </a:stretch>
                      </p:blipFill>
                      <p:spPr bwMode="auto">
                        <a:xfrm>
                          <a:off x="4203" y="1020"/>
                          <a:ext cx="175" cy="22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6" name="Group 32">
            <a:extLst>
              <a:ext uri="{FF2B5EF4-FFF2-40B4-BE49-F238E27FC236}">
                <a16:creationId xmlns:a16="http://schemas.microsoft.com/office/drawing/2014/main" id="{619DDA04-501E-49DF-B448-557C2A242E89}"/>
              </a:ext>
            </a:extLst>
          </p:cNvPr>
          <p:cNvGrpSpPr>
            <a:grpSpLocks/>
          </p:cNvGrpSpPr>
          <p:nvPr/>
        </p:nvGrpSpPr>
        <p:grpSpPr bwMode="auto">
          <a:xfrm>
            <a:off x="7417903" y="4205628"/>
            <a:ext cx="457200" cy="868363"/>
            <a:chOff x="3872" y="1826"/>
            <a:chExt cx="288" cy="547"/>
          </a:xfrm>
        </p:grpSpPr>
        <p:sp>
          <p:nvSpPr>
            <p:cNvPr id="27" name="Freeform 33">
              <a:extLst>
                <a:ext uri="{FF2B5EF4-FFF2-40B4-BE49-F238E27FC236}">
                  <a16:creationId xmlns:a16="http://schemas.microsoft.com/office/drawing/2014/main" id="{E751DF6F-F75C-4070-A0B1-F38DFDCB5EAC}"/>
                </a:ext>
              </a:extLst>
            </p:cNvPr>
            <p:cNvSpPr>
              <a:spLocks/>
            </p:cNvSpPr>
            <p:nvPr/>
          </p:nvSpPr>
          <p:spPr bwMode="auto">
            <a:xfrm>
              <a:off x="4131" y="1826"/>
              <a:ext cx="29" cy="547"/>
            </a:xfrm>
            <a:custGeom>
              <a:avLst/>
              <a:gdLst>
                <a:gd name="T0" fmla="*/ 280 w 280"/>
                <a:gd name="T1" fmla="*/ 440 h 440"/>
                <a:gd name="T2" fmla="*/ 0 w 280"/>
                <a:gd name="T3" fmla="*/ 0 h 440"/>
                <a:gd name="T4" fmla="*/ 0 60000 65536"/>
                <a:gd name="T5" fmla="*/ 0 60000 65536"/>
                <a:gd name="T6" fmla="*/ 0 w 280"/>
                <a:gd name="T7" fmla="*/ 0 h 440"/>
                <a:gd name="T8" fmla="*/ 280 w 280"/>
                <a:gd name="T9" fmla="*/ 440 h 440"/>
              </a:gdLst>
              <a:ahLst/>
              <a:cxnLst>
                <a:cxn ang="T4">
                  <a:pos x="T0" y="T1"/>
                </a:cxn>
                <a:cxn ang="T5">
                  <a:pos x="T2" y="T3"/>
                </a:cxn>
              </a:cxnLst>
              <a:rect l="T6" t="T7" r="T8" b="T9"/>
              <a:pathLst>
                <a:path w="280" h="440">
                  <a:moveTo>
                    <a:pt x="280" y="440"/>
                  </a:moveTo>
                  <a:lnTo>
                    <a:pt x="0" y="0"/>
                  </a:lnTo>
                </a:path>
              </a:pathLst>
            </a:custGeom>
            <a:noFill/>
            <a:ln w="38100" cap="flat" cmpd="sng">
              <a:solidFill>
                <a:srgbClr val="0000FF"/>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28" name="Object 34">
              <a:extLst>
                <a:ext uri="{FF2B5EF4-FFF2-40B4-BE49-F238E27FC236}">
                  <a16:creationId xmlns:a16="http://schemas.microsoft.com/office/drawing/2014/main" id="{83C169D5-7883-4FEE-AD16-AE66AEB771E0}"/>
                </a:ext>
              </a:extLst>
            </p:cNvPr>
            <p:cNvGraphicFramePr>
              <a:graphicFrameLocks noChangeAspect="1"/>
            </p:cNvGraphicFramePr>
            <p:nvPr>
              <p:extLst>
                <p:ext uri="{D42A27DB-BD31-4B8C-83A1-F6EECF244321}">
                  <p14:modId xmlns:p14="http://schemas.microsoft.com/office/powerpoint/2010/main" val="1010284925"/>
                </p:ext>
              </p:extLst>
            </p:nvPr>
          </p:nvGraphicFramePr>
          <p:xfrm>
            <a:off x="3872" y="1946"/>
            <a:ext cx="240" cy="320"/>
          </p:xfrm>
          <a:graphic>
            <a:graphicData uri="http://schemas.openxmlformats.org/presentationml/2006/ole">
              <mc:AlternateContent xmlns:mc="http://schemas.openxmlformats.org/markup-compatibility/2006">
                <mc:Choice xmlns:v="urn:schemas-microsoft-com:vml" Requires="v">
                  <p:oleObj spid="_x0000_s1724" name="Equation" r:id="rId13" imgW="152280" imgH="203040" progId="Equation.DSMT4">
                    <p:embed/>
                  </p:oleObj>
                </mc:Choice>
                <mc:Fallback>
                  <p:oleObj name="Equation" r:id="rId13" imgW="152280" imgH="203040" progId="Equation.DSMT4">
                    <p:embed/>
                    <p:pic>
                      <p:nvPicPr>
                        <p:cNvPr id="1031" name="Object 34"/>
                        <p:cNvPicPr>
                          <a:picLocks noChangeAspect="1" noChangeArrowheads="1"/>
                        </p:cNvPicPr>
                        <p:nvPr/>
                      </p:nvPicPr>
                      <p:blipFill>
                        <a:blip r:embed="rId14"/>
                        <a:srcRect/>
                        <a:stretch>
                          <a:fillRect/>
                        </a:stretch>
                      </p:blipFill>
                      <p:spPr bwMode="auto">
                        <a:xfrm>
                          <a:off x="3872" y="1946"/>
                          <a:ext cx="24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9" name="Group 35">
            <a:extLst>
              <a:ext uri="{FF2B5EF4-FFF2-40B4-BE49-F238E27FC236}">
                <a16:creationId xmlns:a16="http://schemas.microsoft.com/office/drawing/2014/main" id="{60EA4D83-E719-4CDF-ADF8-F033FC58CE84}"/>
              </a:ext>
            </a:extLst>
          </p:cNvPr>
          <p:cNvGrpSpPr>
            <a:grpSpLocks/>
          </p:cNvGrpSpPr>
          <p:nvPr/>
        </p:nvGrpSpPr>
        <p:grpSpPr bwMode="auto">
          <a:xfrm>
            <a:off x="6218383" y="5197368"/>
            <a:ext cx="1619249" cy="1111250"/>
            <a:chOff x="3534" y="1920"/>
            <a:chExt cx="1020" cy="700"/>
          </a:xfrm>
        </p:grpSpPr>
        <p:sp>
          <p:nvSpPr>
            <p:cNvPr id="30" name="Line 36">
              <a:extLst>
                <a:ext uri="{FF2B5EF4-FFF2-40B4-BE49-F238E27FC236}">
                  <a16:creationId xmlns:a16="http://schemas.microsoft.com/office/drawing/2014/main" id="{8D99883E-78F4-4764-9716-340D3AD01FA9}"/>
                </a:ext>
              </a:extLst>
            </p:cNvPr>
            <p:cNvSpPr>
              <a:spLocks noChangeShapeType="1"/>
            </p:cNvSpPr>
            <p:nvPr/>
          </p:nvSpPr>
          <p:spPr bwMode="auto">
            <a:xfrm flipV="1">
              <a:off x="3651" y="1920"/>
              <a:ext cx="903" cy="70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31" name="Object 37">
              <a:extLst>
                <a:ext uri="{FF2B5EF4-FFF2-40B4-BE49-F238E27FC236}">
                  <a16:creationId xmlns:a16="http://schemas.microsoft.com/office/drawing/2014/main" id="{C3E4B60D-6810-413A-B873-42A68C9C39CC}"/>
                </a:ext>
              </a:extLst>
            </p:cNvPr>
            <p:cNvGraphicFramePr>
              <a:graphicFrameLocks noChangeAspect="1"/>
            </p:cNvGraphicFramePr>
            <p:nvPr>
              <p:extLst>
                <p:ext uri="{D42A27DB-BD31-4B8C-83A1-F6EECF244321}">
                  <p14:modId xmlns:p14="http://schemas.microsoft.com/office/powerpoint/2010/main" val="481872650"/>
                </p:ext>
              </p:extLst>
            </p:nvPr>
          </p:nvGraphicFramePr>
          <p:xfrm>
            <a:off x="4169" y="2203"/>
            <a:ext cx="200" cy="260"/>
          </p:xfrm>
          <a:graphic>
            <a:graphicData uri="http://schemas.openxmlformats.org/presentationml/2006/ole">
              <mc:AlternateContent xmlns:mc="http://schemas.openxmlformats.org/markup-compatibility/2006">
                <mc:Choice xmlns:v="urn:schemas-microsoft-com:vml" Requires="v">
                  <p:oleObj spid="_x0000_s1725" name="Equation" r:id="rId15" imgW="126720" imgH="164880" progId="Equation.DSMT4">
                    <p:embed/>
                  </p:oleObj>
                </mc:Choice>
                <mc:Fallback>
                  <p:oleObj name="Equation" r:id="rId15" imgW="126720" imgH="164880" progId="Equation.DSMT4">
                    <p:embed/>
                    <p:pic>
                      <p:nvPicPr>
                        <p:cNvPr id="1029" name="Object 37"/>
                        <p:cNvPicPr>
                          <a:picLocks noChangeAspect="1" noChangeArrowheads="1"/>
                        </p:cNvPicPr>
                        <p:nvPr/>
                      </p:nvPicPr>
                      <p:blipFill>
                        <a:blip r:embed="rId16"/>
                        <a:srcRect/>
                        <a:stretch>
                          <a:fillRect/>
                        </a:stretch>
                      </p:blipFill>
                      <p:spPr bwMode="auto">
                        <a:xfrm>
                          <a:off x="4169" y="2203"/>
                          <a:ext cx="200"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38">
              <a:extLst>
                <a:ext uri="{FF2B5EF4-FFF2-40B4-BE49-F238E27FC236}">
                  <a16:creationId xmlns:a16="http://schemas.microsoft.com/office/drawing/2014/main" id="{1632C624-D1D8-4984-9B93-C1A174A39D22}"/>
                </a:ext>
              </a:extLst>
            </p:cNvPr>
            <p:cNvGraphicFramePr>
              <a:graphicFrameLocks noChangeAspect="1"/>
            </p:cNvGraphicFramePr>
            <p:nvPr>
              <p:extLst>
                <p:ext uri="{D42A27DB-BD31-4B8C-83A1-F6EECF244321}">
                  <p14:modId xmlns:p14="http://schemas.microsoft.com/office/powerpoint/2010/main" val="3970152929"/>
                </p:ext>
              </p:extLst>
            </p:nvPr>
          </p:nvGraphicFramePr>
          <p:xfrm>
            <a:off x="3534" y="2329"/>
            <a:ext cx="249" cy="268"/>
          </p:xfrm>
          <a:graphic>
            <a:graphicData uri="http://schemas.openxmlformats.org/presentationml/2006/ole">
              <mc:AlternateContent xmlns:mc="http://schemas.openxmlformats.org/markup-compatibility/2006">
                <mc:Choice xmlns:v="urn:schemas-microsoft-com:vml" Requires="v">
                  <p:oleObj spid="_x0000_s1726" name="Equation" r:id="rId17" imgW="164880" imgH="177480" progId="Equation.DSMT4">
                    <p:embed/>
                  </p:oleObj>
                </mc:Choice>
                <mc:Fallback>
                  <p:oleObj name="Equation" r:id="rId17" imgW="164880" imgH="177480" progId="Equation.DSMT4">
                    <p:embed/>
                    <p:pic>
                      <p:nvPicPr>
                        <p:cNvPr id="1030" name="Object 38"/>
                        <p:cNvPicPr>
                          <a:picLocks noChangeAspect="1" noChangeArrowheads="1"/>
                        </p:cNvPicPr>
                        <p:nvPr/>
                      </p:nvPicPr>
                      <p:blipFill>
                        <a:blip r:embed="rId18"/>
                        <a:srcRect/>
                        <a:stretch>
                          <a:fillRect/>
                        </a:stretch>
                      </p:blipFill>
                      <p:spPr bwMode="auto">
                        <a:xfrm>
                          <a:off x="3534" y="2329"/>
                          <a:ext cx="249"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6" name="Text Box 43">
            <a:extLst>
              <a:ext uri="{FF2B5EF4-FFF2-40B4-BE49-F238E27FC236}">
                <a16:creationId xmlns:a16="http://schemas.microsoft.com/office/drawing/2014/main" id="{72E9A318-0513-450A-874C-D6DD3CB9BF50}"/>
              </a:ext>
            </a:extLst>
          </p:cNvPr>
          <p:cNvSpPr txBox="1">
            <a:spLocks noChangeArrowheads="1"/>
          </p:cNvSpPr>
          <p:nvPr/>
        </p:nvSpPr>
        <p:spPr bwMode="auto">
          <a:xfrm>
            <a:off x="474663" y="2072725"/>
            <a:ext cx="449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32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一 、 质点的角动量</a:t>
            </a:r>
          </a:p>
        </p:txBody>
      </p:sp>
      <p:sp>
        <p:nvSpPr>
          <p:cNvPr id="37" name="Text Box 45">
            <a:extLst>
              <a:ext uri="{FF2B5EF4-FFF2-40B4-BE49-F238E27FC236}">
                <a16:creationId xmlns:a16="http://schemas.microsoft.com/office/drawing/2014/main" id="{1A5330F1-787E-43F5-806C-4B2F15C4E4C7}"/>
              </a:ext>
            </a:extLst>
          </p:cNvPr>
          <p:cNvSpPr txBox="1">
            <a:spLocks noChangeArrowheads="1"/>
          </p:cNvSpPr>
          <p:nvPr/>
        </p:nvSpPr>
        <p:spPr bwMode="auto">
          <a:xfrm>
            <a:off x="474663" y="5630472"/>
            <a:ext cx="586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单位：</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kgm</a:t>
            </a:r>
            <a:r>
              <a:rPr kumimoji="1" lang="en-US" altLang="zh-CN" sz="2800" b="1" baseline="30000" dirty="0">
                <a:latin typeface="Times New Roman" panose="02020603050405020304" pitchFamily="18" charset="0"/>
                <a:ea typeface="华文楷体" panose="02010600040101010101" pitchFamily="2" charset="-122"/>
                <a:cs typeface="Times New Roman" panose="02020603050405020304" pitchFamily="18" charset="0"/>
              </a:rPr>
              <a:t>2</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/s       </a:t>
            </a:r>
            <a:r>
              <a:rPr kumimoji="1" lang="zh-CN" altLang="zh-CN" sz="2800" b="1" dirty="0">
                <a:latin typeface="Times New Roman" panose="02020603050405020304" pitchFamily="18" charset="0"/>
                <a:ea typeface="华文楷体" panose="02010600040101010101" pitchFamily="2" charset="-122"/>
                <a:cs typeface="Times New Roman" panose="02020603050405020304" pitchFamily="18" charset="0"/>
              </a:rPr>
              <a:t>量纲：</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ML</a:t>
            </a:r>
            <a:r>
              <a:rPr kumimoji="1" lang="en-US" altLang="zh-CN" sz="2800" b="1" baseline="30000" dirty="0">
                <a:latin typeface="Times New Roman" panose="02020603050405020304" pitchFamily="18" charset="0"/>
                <a:ea typeface="华文楷体" panose="02010600040101010101" pitchFamily="2" charset="-122"/>
                <a:cs typeface="Times New Roman" panose="02020603050405020304" pitchFamily="18" charset="0"/>
              </a:rPr>
              <a:t>2</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T</a:t>
            </a:r>
            <a:r>
              <a:rPr kumimoji="1" lang="en-US" altLang="zh-CN" sz="2800" b="1" baseline="30000" dirty="0">
                <a:latin typeface="Times New Roman" panose="02020603050405020304" pitchFamily="18" charset="0"/>
                <a:ea typeface="华文楷体" panose="02010600040101010101" pitchFamily="2" charset="-122"/>
                <a:cs typeface="Times New Roman" panose="02020603050405020304" pitchFamily="18" charset="0"/>
              </a:rPr>
              <a:t>-1</a:t>
            </a:r>
            <a:endPar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3" name="组合 2">
            <a:extLst>
              <a:ext uri="{FF2B5EF4-FFF2-40B4-BE49-F238E27FC236}">
                <a16:creationId xmlns:a16="http://schemas.microsoft.com/office/drawing/2014/main" id="{826E5BBB-92D1-403C-9A48-C1B800FB5962}"/>
              </a:ext>
            </a:extLst>
          </p:cNvPr>
          <p:cNvGrpSpPr/>
          <p:nvPr/>
        </p:nvGrpSpPr>
        <p:grpSpPr>
          <a:xfrm>
            <a:off x="7808433" y="4862854"/>
            <a:ext cx="600075" cy="447675"/>
            <a:chOff x="8220083" y="4564958"/>
            <a:chExt cx="600075" cy="447675"/>
          </a:xfrm>
        </p:grpSpPr>
        <p:grpSp>
          <p:nvGrpSpPr>
            <p:cNvPr id="33" name="Group 39">
              <a:extLst>
                <a:ext uri="{FF2B5EF4-FFF2-40B4-BE49-F238E27FC236}">
                  <a16:creationId xmlns:a16="http://schemas.microsoft.com/office/drawing/2014/main" id="{498C9F28-96D5-42AA-84A8-187E8EE0631A}"/>
                </a:ext>
              </a:extLst>
            </p:cNvPr>
            <p:cNvGrpSpPr>
              <a:grpSpLocks/>
            </p:cNvGrpSpPr>
            <p:nvPr/>
          </p:nvGrpSpPr>
          <p:grpSpPr bwMode="auto">
            <a:xfrm>
              <a:off x="8220083" y="4564958"/>
              <a:ext cx="600075" cy="447675"/>
              <a:chOff x="4959" y="1735"/>
              <a:chExt cx="378" cy="282"/>
            </a:xfrm>
          </p:grpSpPr>
          <p:graphicFrame>
            <p:nvGraphicFramePr>
              <p:cNvPr id="34" name="Object 40">
                <a:extLst>
                  <a:ext uri="{FF2B5EF4-FFF2-40B4-BE49-F238E27FC236}">
                    <a16:creationId xmlns:a16="http://schemas.microsoft.com/office/drawing/2014/main" id="{6C70E8C4-EAEB-4CAC-8670-E902E7FD7F72}"/>
                  </a:ext>
                </a:extLst>
              </p:cNvPr>
              <p:cNvGraphicFramePr>
                <a:graphicFrameLocks noChangeAspect="1"/>
              </p:cNvGraphicFramePr>
              <p:nvPr>
                <p:extLst>
                  <p:ext uri="{D42A27DB-BD31-4B8C-83A1-F6EECF244321}">
                    <p14:modId xmlns:p14="http://schemas.microsoft.com/office/powerpoint/2010/main" val="2979665343"/>
                  </p:ext>
                </p:extLst>
              </p:nvPr>
            </p:nvGraphicFramePr>
            <p:xfrm>
              <a:off x="5140" y="1735"/>
              <a:ext cx="197" cy="282"/>
            </p:xfrm>
            <a:graphic>
              <a:graphicData uri="http://schemas.openxmlformats.org/presentationml/2006/ole">
                <mc:AlternateContent xmlns:mc="http://schemas.openxmlformats.org/markup-compatibility/2006">
                  <mc:Choice xmlns:v="urn:schemas-microsoft-com:vml" Requires="v">
                    <p:oleObj spid="_x0000_s1727" name="Equation" r:id="rId19" imgW="152280" imgH="190440" progId="Equation.DSMT4">
                      <p:embed/>
                    </p:oleObj>
                  </mc:Choice>
                  <mc:Fallback>
                    <p:oleObj name="Equation" r:id="rId19" imgW="152280" imgH="190440" progId="Equation.DSMT4">
                      <p:embed/>
                      <p:pic>
                        <p:nvPicPr>
                          <p:cNvPr id="1028" name="Object 40"/>
                          <p:cNvPicPr>
                            <a:picLocks noChangeAspect="1" noChangeArrowheads="1"/>
                          </p:cNvPicPr>
                          <p:nvPr/>
                        </p:nvPicPr>
                        <p:blipFill>
                          <a:blip r:embed="rId20"/>
                          <a:srcRect/>
                          <a:stretch>
                            <a:fillRect/>
                          </a:stretch>
                        </p:blipFill>
                        <p:spPr bwMode="auto">
                          <a:xfrm>
                            <a:off x="5140" y="1735"/>
                            <a:ext cx="197"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Oval 41">
                <a:extLst>
                  <a:ext uri="{FF2B5EF4-FFF2-40B4-BE49-F238E27FC236}">
                    <a16:creationId xmlns:a16="http://schemas.microsoft.com/office/drawing/2014/main" id="{199CB22C-5EF5-4690-9EC8-00AF123DC73E}"/>
                  </a:ext>
                </a:extLst>
              </p:cNvPr>
              <p:cNvSpPr>
                <a:spLocks noChangeArrowheads="1"/>
              </p:cNvSpPr>
              <p:nvPr/>
            </p:nvSpPr>
            <p:spPr bwMode="auto">
              <a:xfrm>
                <a:off x="4959" y="1876"/>
                <a:ext cx="84" cy="84"/>
              </a:xfrm>
              <a:prstGeom prst="ellipse">
                <a:avLst/>
              </a:prstGeom>
              <a:noFill/>
              <a:ln w="38100">
                <a:solidFill>
                  <a:srgbClr val="9900CC"/>
                </a:solidFill>
                <a:round/>
                <a:headEnd/>
                <a:tailEnd/>
              </a:ln>
            </p:spPr>
            <p:txBody>
              <a:bodyPr wrap="none" anchor="ctr"/>
              <a:lstStyle/>
              <a:p>
                <a:endParaRPr lang="zh-CN" altLang="en-US" sz="2800" dirty="0">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 name="椭圆 1">
              <a:extLst>
                <a:ext uri="{FF2B5EF4-FFF2-40B4-BE49-F238E27FC236}">
                  <a16:creationId xmlns:a16="http://schemas.microsoft.com/office/drawing/2014/main" id="{84CCA847-369E-4835-A3CD-67A8A373FC62}"/>
                </a:ext>
              </a:extLst>
            </p:cNvPr>
            <p:cNvSpPr/>
            <p:nvPr/>
          </p:nvSpPr>
          <p:spPr>
            <a:xfrm>
              <a:off x="8268758" y="4837471"/>
              <a:ext cx="36000" cy="36000"/>
            </a:xfrm>
            <a:prstGeom prst="ellipse">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29414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36" grpId="0" autoUpdateAnimBg="0"/>
      <p:bldP spid="3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158692D-E211-4477-B90A-59EF2DF6ACF5}"/>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4F51394E-31EC-4946-B865-3C0F9F47874A}"/>
              </a:ext>
            </a:extLst>
          </p:cNvPr>
          <p:cNvSpPr>
            <a:spLocks noGrp="1"/>
          </p:cNvSpPr>
          <p:nvPr>
            <p:ph type="sldNum" sz="quarter" idx="12"/>
          </p:nvPr>
        </p:nvSpPr>
        <p:spPr/>
        <p:txBody>
          <a:bodyPr/>
          <a:lstStyle/>
          <a:p>
            <a:fld id="{0E81DA72-FED3-491C-8B54-9DCADA948234}" type="slidenum">
              <a:rPr lang="zh-CN" altLang="en-US" smtClean="0"/>
              <a:t>5</a:t>
            </a:fld>
            <a:endParaRPr lang="zh-CN" altLang="en-US"/>
          </a:p>
        </p:txBody>
      </p:sp>
      <p:sp>
        <p:nvSpPr>
          <p:cNvPr id="4" name="矩形 3">
            <a:extLst>
              <a:ext uri="{FF2B5EF4-FFF2-40B4-BE49-F238E27FC236}">
                <a16:creationId xmlns:a16="http://schemas.microsoft.com/office/drawing/2014/main" id="{6590217A-78DE-4E4D-ABEA-65104968CC2B}"/>
              </a:ext>
            </a:extLst>
          </p:cNvPr>
          <p:cNvSpPr/>
          <p:nvPr/>
        </p:nvSpPr>
        <p:spPr>
          <a:xfrm>
            <a:off x="690166" y="1397383"/>
            <a:ext cx="7577534" cy="2554545"/>
          </a:xfrm>
          <a:prstGeom prst="rect">
            <a:avLst/>
          </a:prstGeom>
        </p:spPr>
        <p:txBody>
          <a:bodyPr wrap="square">
            <a:spAutoFit/>
          </a:bodyPr>
          <a:lstStyle/>
          <a:p>
            <a:pPr marL="457200" indent="-457200">
              <a:spcBef>
                <a:spcPts val="600"/>
              </a:spcBef>
              <a:spcAft>
                <a:spcPts val="600"/>
              </a:spcAft>
              <a:buFont typeface="+mj-lt"/>
              <a:buAutoNum type="arabicParenBoth"/>
              <a:defRPr/>
            </a:pPr>
            <a:r>
              <a:rPr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角动量是矢量。</a:t>
            </a:r>
            <a:endParaRPr lang="en-US" altLang="zh-CN" sz="2800" b="1"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spcBef>
                <a:spcPts val="600"/>
              </a:spcBef>
              <a:spcAft>
                <a:spcPts val="600"/>
              </a:spcAft>
              <a:buFont typeface="+mj-lt"/>
              <a:buAutoNum type="arabicParenBoth"/>
              <a:defRPr/>
            </a:pPr>
            <a:r>
              <a:rPr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描述角动量，必定指明参考点。同一质点相对不同参考点得到的角动量不同。</a:t>
            </a:r>
          </a:p>
          <a:p>
            <a:pPr marL="457200" indent="-457200">
              <a:spcBef>
                <a:spcPts val="600"/>
              </a:spcBef>
              <a:spcAft>
                <a:spcPts val="600"/>
              </a:spcAft>
              <a:buFont typeface="+mj-lt"/>
              <a:buAutoNum type="arabicParenBoth"/>
              <a:defRPr/>
            </a:pPr>
            <a:r>
              <a:rPr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与动量能量一样，角动量也是物理学中最基本的概念之一</a:t>
            </a:r>
          </a:p>
        </p:txBody>
      </p:sp>
      <p:sp>
        <p:nvSpPr>
          <p:cNvPr id="5" name="Text Box 43">
            <a:extLst>
              <a:ext uri="{FF2B5EF4-FFF2-40B4-BE49-F238E27FC236}">
                <a16:creationId xmlns:a16="http://schemas.microsoft.com/office/drawing/2014/main" id="{05A9BB1D-5838-4128-978F-E13D581312AC}"/>
              </a:ext>
            </a:extLst>
          </p:cNvPr>
          <p:cNvSpPr txBox="1">
            <a:spLocks noChangeArrowheads="1"/>
          </p:cNvSpPr>
          <p:nvPr/>
        </p:nvSpPr>
        <p:spPr bwMode="auto">
          <a:xfrm>
            <a:off x="628650" y="465613"/>
            <a:ext cx="449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32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角动量的特性：</a:t>
            </a:r>
          </a:p>
        </p:txBody>
      </p:sp>
      <p:sp>
        <p:nvSpPr>
          <p:cNvPr id="6" name="Text Box 3">
            <a:extLst>
              <a:ext uri="{FF2B5EF4-FFF2-40B4-BE49-F238E27FC236}">
                <a16:creationId xmlns:a16="http://schemas.microsoft.com/office/drawing/2014/main" id="{6CF113BA-368A-41DC-990A-6876D030C502}"/>
              </a:ext>
            </a:extLst>
          </p:cNvPr>
          <p:cNvSpPr txBox="1">
            <a:spLocks noChangeArrowheads="1"/>
          </p:cNvSpPr>
          <p:nvPr/>
        </p:nvSpPr>
        <p:spPr bwMode="auto">
          <a:xfrm>
            <a:off x="648493" y="4365094"/>
            <a:ext cx="43232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例如作圆周运动的质点相对于圆心的角动量 </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L </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 </a:t>
            </a:r>
            <a:r>
              <a:rPr kumimoji="1" lang="en-US" altLang="zh-CN" sz="2800" b="1" i="1" dirty="0" err="1">
                <a:latin typeface="Times New Roman" panose="02020603050405020304" pitchFamily="18" charset="0"/>
                <a:ea typeface="华文楷体" panose="02010600040101010101" pitchFamily="2" charset="-122"/>
                <a:cs typeface="Times New Roman" panose="02020603050405020304" pitchFamily="18" charset="0"/>
              </a:rPr>
              <a:t>mrv</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，其方向垂直于轨道平面。</a:t>
            </a:r>
          </a:p>
        </p:txBody>
      </p:sp>
      <p:grpSp>
        <p:nvGrpSpPr>
          <p:cNvPr id="15" name="Group 21">
            <a:extLst>
              <a:ext uri="{FF2B5EF4-FFF2-40B4-BE49-F238E27FC236}">
                <a16:creationId xmlns:a16="http://schemas.microsoft.com/office/drawing/2014/main" id="{219A802A-1087-4067-B642-40565150DAAE}"/>
              </a:ext>
            </a:extLst>
          </p:cNvPr>
          <p:cNvGrpSpPr>
            <a:grpSpLocks/>
          </p:cNvGrpSpPr>
          <p:nvPr/>
        </p:nvGrpSpPr>
        <p:grpSpPr bwMode="auto">
          <a:xfrm>
            <a:off x="6289110" y="3733243"/>
            <a:ext cx="437067" cy="1354803"/>
            <a:chOff x="4303" y="2919"/>
            <a:chExt cx="209" cy="633"/>
          </a:xfrm>
        </p:grpSpPr>
        <p:sp>
          <p:nvSpPr>
            <p:cNvPr id="16" name="Line 22">
              <a:extLst>
                <a:ext uri="{FF2B5EF4-FFF2-40B4-BE49-F238E27FC236}">
                  <a16:creationId xmlns:a16="http://schemas.microsoft.com/office/drawing/2014/main" id="{D196E80C-E3A6-450E-BBEB-0B0D8D04F03F}"/>
                </a:ext>
              </a:extLst>
            </p:cNvPr>
            <p:cNvSpPr>
              <a:spLocks noChangeShapeType="1"/>
            </p:cNvSpPr>
            <p:nvPr/>
          </p:nvSpPr>
          <p:spPr bwMode="auto">
            <a:xfrm flipV="1">
              <a:off x="4512" y="3120"/>
              <a:ext cx="0" cy="432"/>
            </a:xfrm>
            <a:prstGeom prst="line">
              <a:avLst/>
            </a:prstGeom>
            <a:noFill/>
            <a:ln w="38100">
              <a:solidFill>
                <a:srgbClr val="9900CC"/>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graphicFrame>
          <p:nvGraphicFramePr>
            <p:cNvPr id="17" name="Object 23">
              <a:extLst>
                <a:ext uri="{FF2B5EF4-FFF2-40B4-BE49-F238E27FC236}">
                  <a16:creationId xmlns:a16="http://schemas.microsoft.com/office/drawing/2014/main" id="{25C0CC61-9B76-4969-85E2-B4438D35A06C}"/>
                </a:ext>
              </a:extLst>
            </p:cNvPr>
            <p:cNvGraphicFramePr>
              <a:graphicFrameLocks noChangeAspect="1"/>
            </p:cNvGraphicFramePr>
            <p:nvPr>
              <p:extLst>
                <p:ext uri="{D42A27DB-BD31-4B8C-83A1-F6EECF244321}">
                  <p14:modId xmlns:p14="http://schemas.microsoft.com/office/powerpoint/2010/main" val="1646072164"/>
                </p:ext>
              </p:extLst>
            </p:nvPr>
          </p:nvGraphicFramePr>
          <p:xfrm>
            <a:off x="4303" y="2919"/>
            <a:ext cx="182" cy="222"/>
          </p:xfrm>
          <a:graphic>
            <a:graphicData uri="http://schemas.openxmlformats.org/presentationml/2006/ole">
              <mc:AlternateContent xmlns:mc="http://schemas.openxmlformats.org/markup-compatibility/2006">
                <mc:Choice xmlns:v="urn:schemas-microsoft-com:vml" Requires="v">
                  <p:oleObj spid="_x0000_s2272" name="Equation" r:id="rId3" imgW="152280" imgH="190440" progId="Equation.DSMT4">
                    <p:embed/>
                  </p:oleObj>
                </mc:Choice>
                <mc:Fallback>
                  <p:oleObj name="Equation" r:id="rId3" imgW="152280" imgH="190440" progId="Equation.DSMT4">
                    <p:embed/>
                    <p:pic>
                      <p:nvPicPr>
                        <p:cNvPr id="2052" name="Object 23"/>
                        <p:cNvPicPr>
                          <a:picLocks noChangeAspect="1" noChangeArrowheads="1"/>
                        </p:cNvPicPr>
                        <p:nvPr/>
                      </p:nvPicPr>
                      <p:blipFill>
                        <a:blip r:embed="rId4"/>
                        <a:srcRect/>
                        <a:stretch>
                          <a:fillRect/>
                        </a:stretch>
                      </p:blipFill>
                      <p:spPr bwMode="auto">
                        <a:xfrm>
                          <a:off x="4303" y="2919"/>
                          <a:ext cx="182" cy="22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0" name="组合 19">
            <a:extLst>
              <a:ext uri="{FF2B5EF4-FFF2-40B4-BE49-F238E27FC236}">
                <a16:creationId xmlns:a16="http://schemas.microsoft.com/office/drawing/2014/main" id="{60C8DA96-56FD-42F9-AB1D-44A3C54F1CC4}"/>
              </a:ext>
            </a:extLst>
          </p:cNvPr>
          <p:cNvGrpSpPr/>
          <p:nvPr/>
        </p:nvGrpSpPr>
        <p:grpSpPr>
          <a:xfrm>
            <a:off x="5356894" y="3991748"/>
            <a:ext cx="2808288" cy="1623726"/>
            <a:chOff x="5356894" y="3991748"/>
            <a:chExt cx="2808288" cy="1623726"/>
          </a:xfrm>
        </p:grpSpPr>
        <p:grpSp>
          <p:nvGrpSpPr>
            <p:cNvPr id="7" name="Group 24">
              <a:extLst>
                <a:ext uri="{FF2B5EF4-FFF2-40B4-BE49-F238E27FC236}">
                  <a16:creationId xmlns:a16="http://schemas.microsoft.com/office/drawing/2014/main" id="{EC955E4A-2D76-4C0A-9257-2C55D36A60EC}"/>
                </a:ext>
              </a:extLst>
            </p:cNvPr>
            <p:cNvGrpSpPr>
              <a:grpSpLocks/>
            </p:cNvGrpSpPr>
            <p:nvPr/>
          </p:nvGrpSpPr>
          <p:grpSpPr bwMode="auto">
            <a:xfrm>
              <a:off x="5356894" y="3991748"/>
              <a:ext cx="2808288" cy="1623726"/>
              <a:chOff x="3840" y="3081"/>
              <a:chExt cx="1344" cy="759"/>
            </a:xfrm>
          </p:grpSpPr>
          <p:sp>
            <p:nvSpPr>
              <p:cNvPr id="8" name="Oval 25">
                <a:extLst>
                  <a:ext uri="{FF2B5EF4-FFF2-40B4-BE49-F238E27FC236}">
                    <a16:creationId xmlns:a16="http://schemas.microsoft.com/office/drawing/2014/main" id="{3416E945-F21F-4AAD-AB8C-C321E2713E90}"/>
                  </a:ext>
                </a:extLst>
              </p:cNvPr>
              <p:cNvSpPr>
                <a:spLocks noChangeArrowheads="1"/>
              </p:cNvSpPr>
              <p:nvPr/>
            </p:nvSpPr>
            <p:spPr bwMode="auto">
              <a:xfrm>
                <a:off x="3840" y="3360"/>
                <a:ext cx="1344" cy="48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zh-CN" altLang="zh-CN" sz="2800" b="1">
                  <a:latin typeface="Times New Roman" pitchFamily="18" charset="0"/>
                  <a:ea typeface="楷体_GB2312" pitchFamily="49" charset="-122"/>
                </a:endParaRPr>
              </a:p>
            </p:txBody>
          </p:sp>
          <p:sp>
            <p:nvSpPr>
              <p:cNvPr id="9" name="Line 26">
                <a:extLst>
                  <a:ext uri="{FF2B5EF4-FFF2-40B4-BE49-F238E27FC236}">
                    <a16:creationId xmlns:a16="http://schemas.microsoft.com/office/drawing/2014/main" id="{A48A5CCE-50A1-47F5-A55B-59BC80856EEA}"/>
                  </a:ext>
                </a:extLst>
              </p:cNvPr>
              <p:cNvSpPr>
                <a:spLocks noChangeShapeType="1"/>
              </p:cNvSpPr>
              <p:nvPr/>
            </p:nvSpPr>
            <p:spPr bwMode="auto">
              <a:xfrm flipV="1">
                <a:off x="4489" y="3431"/>
                <a:ext cx="472" cy="168"/>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 name="Line 27">
                <a:extLst>
                  <a:ext uri="{FF2B5EF4-FFF2-40B4-BE49-F238E27FC236}">
                    <a16:creationId xmlns:a16="http://schemas.microsoft.com/office/drawing/2014/main" id="{1EC91909-F896-4BA5-B88B-BE200CD71A1B}"/>
                  </a:ext>
                </a:extLst>
              </p:cNvPr>
              <p:cNvSpPr>
                <a:spLocks noChangeShapeType="1"/>
              </p:cNvSpPr>
              <p:nvPr/>
            </p:nvSpPr>
            <p:spPr bwMode="auto">
              <a:xfrm flipH="1" flipV="1">
                <a:off x="4734" y="3318"/>
                <a:ext cx="236" cy="104"/>
              </a:xfrm>
              <a:prstGeom prst="line">
                <a:avLst/>
              </a:prstGeom>
              <a:noFill/>
              <a:ln w="34925">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 name="Rectangle 28">
                <a:extLst>
                  <a:ext uri="{FF2B5EF4-FFF2-40B4-BE49-F238E27FC236}">
                    <a16:creationId xmlns:a16="http://schemas.microsoft.com/office/drawing/2014/main" id="{9FB327A4-AD78-45B9-B5EB-3FFED459AE7C}"/>
                  </a:ext>
                </a:extLst>
              </p:cNvPr>
              <p:cNvSpPr>
                <a:spLocks noChangeArrowheads="1"/>
              </p:cNvSpPr>
              <p:nvPr/>
            </p:nvSpPr>
            <p:spPr bwMode="auto">
              <a:xfrm>
                <a:off x="4255" y="3498"/>
                <a:ext cx="21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b="1" i="1" dirty="0">
                    <a:latin typeface="Times New Roman" pitchFamily="18" charset="0"/>
                    <a:ea typeface="楷体_GB2312" pitchFamily="49" charset="-122"/>
                  </a:rPr>
                  <a:t>O</a:t>
                </a:r>
              </a:p>
            </p:txBody>
          </p:sp>
          <p:graphicFrame>
            <p:nvGraphicFramePr>
              <p:cNvPr id="14" name="Object 31">
                <a:extLst>
                  <a:ext uri="{FF2B5EF4-FFF2-40B4-BE49-F238E27FC236}">
                    <a16:creationId xmlns:a16="http://schemas.microsoft.com/office/drawing/2014/main" id="{D7E6677A-4BCC-4D66-83A1-7904706C7003}"/>
                  </a:ext>
                </a:extLst>
              </p:cNvPr>
              <p:cNvGraphicFramePr>
                <a:graphicFrameLocks noChangeAspect="1"/>
              </p:cNvGraphicFramePr>
              <p:nvPr>
                <p:extLst>
                  <p:ext uri="{D42A27DB-BD31-4B8C-83A1-F6EECF244321}">
                    <p14:modId xmlns:p14="http://schemas.microsoft.com/office/powerpoint/2010/main" val="1632117976"/>
                  </p:ext>
                </p:extLst>
              </p:nvPr>
            </p:nvGraphicFramePr>
            <p:xfrm>
              <a:off x="4734" y="3081"/>
              <a:ext cx="182" cy="237"/>
            </p:xfrm>
            <a:graphic>
              <a:graphicData uri="http://schemas.openxmlformats.org/presentationml/2006/ole">
                <mc:AlternateContent xmlns:mc="http://schemas.openxmlformats.org/markup-compatibility/2006">
                  <mc:Choice xmlns:v="urn:schemas-microsoft-com:vml" Requires="v">
                    <p:oleObj spid="_x0000_s2273" name="Equation" r:id="rId5" imgW="152280" imgH="203040" progId="Equation.DSMT4">
                      <p:embed/>
                    </p:oleObj>
                  </mc:Choice>
                  <mc:Fallback>
                    <p:oleObj name="Equation" r:id="rId5" imgW="152280" imgH="203040" progId="Equation.DSMT4">
                      <p:embed/>
                      <p:pic>
                        <p:nvPicPr>
                          <p:cNvPr id="2051" name="Object 31"/>
                          <p:cNvPicPr>
                            <a:picLocks noChangeAspect="1" noChangeArrowheads="1"/>
                          </p:cNvPicPr>
                          <p:nvPr/>
                        </p:nvPicPr>
                        <p:blipFill>
                          <a:blip r:embed="rId6"/>
                          <a:srcRect/>
                          <a:stretch>
                            <a:fillRect/>
                          </a:stretch>
                        </p:blipFill>
                        <p:spPr bwMode="auto">
                          <a:xfrm>
                            <a:off x="4734" y="3081"/>
                            <a:ext cx="182" cy="2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8" name="Object 37">
              <a:extLst>
                <a:ext uri="{FF2B5EF4-FFF2-40B4-BE49-F238E27FC236}">
                  <a16:creationId xmlns:a16="http://schemas.microsoft.com/office/drawing/2014/main" id="{A92A4A66-5C2B-4CD0-AB2A-9E7454E349A8}"/>
                </a:ext>
              </a:extLst>
            </p:cNvPr>
            <p:cNvGraphicFramePr>
              <a:graphicFrameLocks noChangeAspect="1"/>
            </p:cNvGraphicFramePr>
            <p:nvPr>
              <p:extLst>
                <p:ext uri="{D42A27DB-BD31-4B8C-83A1-F6EECF244321}">
                  <p14:modId xmlns:p14="http://schemas.microsoft.com/office/powerpoint/2010/main" val="1193462011"/>
                </p:ext>
              </p:extLst>
            </p:nvPr>
          </p:nvGraphicFramePr>
          <p:xfrm>
            <a:off x="7280075" y="4851217"/>
            <a:ext cx="317500" cy="412750"/>
          </p:xfrm>
          <a:graphic>
            <a:graphicData uri="http://schemas.openxmlformats.org/presentationml/2006/ole">
              <mc:AlternateContent xmlns:mc="http://schemas.openxmlformats.org/markup-compatibility/2006">
                <mc:Choice xmlns:v="urn:schemas-microsoft-com:vml" Requires="v">
                  <p:oleObj spid="_x0000_s2274" name="Equation" r:id="rId7" imgW="126720" imgH="164880" progId="Equation.DSMT4">
                    <p:embed/>
                  </p:oleObj>
                </mc:Choice>
                <mc:Fallback>
                  <p:oleObj name="Equation" r:id="rId7" imgW="126720" imgH="164880" progId="Equation.DSMT4">
                    <p:embed/>
                    <p:pic>
                      <p:nvPicPr>
                        <p:cNvPr id="31" name="Object 37">
                          <a:extLst>
                            <a:ext uri="{FF2B5EF4-FFF2-40B4-BE49-F238E27FC236}">
                              <a16:creationId xmlns:a16="http://schemas.microsoft.com/office/drawing/2014/main" id="{C3E4B60D-6810-413A-B873-42A68C9C39CC}"/>
                            </a:ext>
                          </a:extLst>
                        </p:cNvPr>
                        <p:cNvPicPr>
                          <a:picLocks noChangeAspect="1" noChangeArrowheads="1"/>
                        </p:cNvPicPr>
                        <p:nvPr/>
                      </p:nvPicPr>
                      <p:blipFill>
                        <a:blip r:embed="rId8"/>
                        <a:srcRect/>
                        <a:stretch>
                          <a:fillRect/>
                        </a:stretch>
                      </p:blipFill>
                      <p:spPr bwMode="auto">
                        <a:xfrm>
                          <a:off x="7280075" y="4851217"/>
                          <a:ext cx="3175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Oval 16">
              <a:extLst>
                <a:ext uri="{FF2B5EF4-FFF2-40B4-BE49-F238E27FC236}">
                  <a16:creationId xmlns:a16="http://schemas.microsoft.com/office/drawing/2014/main" id="{8B2326A3-9439-46F3-8137-B3AD2BDFA06F}"/>
                </a:ext>
              </a:extLst>
            </p:cNvPr>
            <p:cNvSpPr>
              <a:spLocks noChangeArrowheads="1"/>
            </p:cNvSpPr>
            <p:nvPr/>
          </p:nvSpPr>
          <p:spPr bwMode="auto">
            <a:xfrm>
              <a:off x="7654763" y="4664371"/>
              <a:ext cx="126532" cy="126588"/>
            </a:xfrm>
            <a:prstGeom prst="ellipse">
              <a:avLst/>
            </a:prstGeom>
            <a:solidFill>
              <a:srgbClr val="0000FF"/>
            </a:solidFill>
            <a:ln w="9525">
              <a:solidFill>
                <a:schemeClr val="tx1"/>
              </a:solidFill>
              <a:round/>
              <a:headEnd/>
              <a:tailEnd/>
            </a:ln>
          </p:spPr>
          <p:txBody>
            <a:bodyPr wrap="none" anchor="ctr"/>
            <a:lstStyle/>
            <a:p>
              <a:endParaRPr lang="zh-CN" altLang="en-US" sz="2800">
                <a:latin typeface="Times New Roman" panose="02020603050405020304" pitchFamily="18" charset="0"/>
                <a:ea typeface="华文楷体" panose="020106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8936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P spid="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AB40AF5-3286-4505-8F14-AEAFF476F082}"/>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CD9FBDEC-EE69-45BE-BE05-3E600E8CB3A8}"/>
              </a:ext>
            </a:extLst>
          </p:cNvPr>
          <p:cNvSpPr>
            <a:spLocks noGrp="1"/>
          </p:cNvSpPr>
          <p:nvPr>
            <p:ph type="sldNum" sz="quarter" idx="12"/>
          </p:nvPr>
        </p:nvSpPr>
        <p:spPr/>
        <p:txBody>
          <a:bodyPr/>
          <a:lstStyle/>
          <a:p>
            <a:fld id="{0E81DA72-FED3-491C-8B54-9DCADA948234}" type="slidenum">
              <a:rPr lang="zh-CN" altLang="en-US" smtClean="0"/>
              <a:t>6</a:t>
            </a:fld>
            <a:endParaRPr lang="zh-CN" altLang="en-US"/>
          </a:p>
        </p:txBody>
      </p:sp>
      <p:sp>
        <p:nvSpPr>
          <p:cNvPr id="4" name="Text Box 2">
            <a:extLst>
              <a:ext uri="{FF2B5EF4-FFF2-40B4-BE49-F238E27FC236}">
                <a16:creationId xmlns:a16="http://schemas.microsoft.com/office/drawing/2014/main" id="{9B6709AD-3614-4059-9609-9BB2F61CD373}"/>
              </a:ext>
            </a:extLst>
          </p:cNvPr>
          <p:cNvSpPr txBox="1">
            <a:spLocks noChangeArrowheads="1"/>
          </p:cNvSpPr>
          <p:nvPr/>
        </p:nvSpPr>
        <p:spPr bwMode="auto">
          <a:xfrm>
            <a:off x="276225" y="262731"/>
            <a:ext cx="8300216"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例</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1</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：已知质点的位矢和动量的直角坐标，求对坐标原点的角动量。若质点在</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Oxy</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平面上运动，结果又是怎样。 </a:t>
            </a:r>
          </a:p>
        </p:txBody>
      </p:sp>
      <p:sp>
        <p:nvSpPr>
          <p:cNvPr id="5" name="Text Box 3">
            <a:extLst>
              <a:ext uri="{FF2B5EF4-FFF2-40B4-BE49-F238E27FC236}">
                <a16:creationId xmlns:a16="http://schemas.microsoft.com/office/drawing/2014/main" id="{412CC246-5095-436C-A889-A8129B14E0FD}"/>
              </a:ext>
            </a:extLst>
          </p:cNvPr>
          <p:cNvSpPr txBox="1">
            <a:spLocks noChangeArrowheads="1"/>
          </p:cNvSpPr>
          <p:nvPr/>
        </p:nvSpPr>
        <p:spPr bwMode="auto">
          <a:xfrm>
            <a:off x="290021" y="1646099"/>
            <a:ext cx="82253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解</a:t>
            </a:r>
            <a:r>
              <a:rPr kumimoji="1" lang="zh-CN" altLang="en-US"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sym typeface="Wingdings" panose="05000000000000000000" pitchFamily="2" charset="2"/>
              </a:rPr>
              <a:t>：</a:t>
            </a:r>
            <a:r>
              <a:rPr kumimoji="1" lang="en-US" altLang="zh-CN"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sym typeface="Wingdings" panose="05000000000000000000" pitchFamily="2" charset="2"/>
              </a:rPr>
              <a:t>(1) </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在直角坐标系中，质点对原点</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O</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的角动量为 </a:t>
            </a:r>
          </a:p>
        </p:txBody>
      </p:sp>
      <p:graphicFrame>
        <p:nvGraphicFramePr>
          <p:cNvPr id="6" name="Object 6">
            <a:extLst>
              <a:ext uri="{FF2B5EF4-FFF2-40B4-BE49-F238E27FC236}">
                <a16:creationId xmlns:a16="http://schemas.microsoft.com/office/drawing/2014/main" id="{4190D4CD-148F-4CE3-B14F-EE2B4E47A3D6}"/>
              </a:ext>
            </a:extLst>
          </p:cNvPr>
          <p:cNvGraphicFramePr>
            <a:graphicFrameLocks noChangeAspect="1"/>
          </p:cNvGraphicFramePr>
          <p:nvPr>
            <p:extLst>
              <p:ext uri="{D42A27DB-BD31-4B8C-83A1-F6EECF244321}">
                <p14:modId xmlns:p14="http://schemas.microsoft.com/office/powerpoint/2010/main" val="919274913"/>
              </p:ext>
            </p:extLst>
          </p:nvPr>
        </p:nvGraphicFramePr>
        <p:xfrm>
          <a:off x="1008307" y="2245969"/>
          <a:ext cx="6145848" cy="591408"/>
        </p:xfrm>
        <a:graphic>
          <a:graphicData uri="http://schemas.openxmlformats.org/presentationml/2006/ole">
            <mc:AlternateContent xmlns:mc="http://schemas.openxmlformats.org/markup-compatibility/2006">
              <mc:Choice xmlns:v="urn:schemas-microsoft-com:vml" Requires="v">
                <p:oleObj spid="_x0000_s3378" name="Equation" r:id="rId3" imgW="2768400" imgH="266400" progId="Equation.DSMT4">
                  <p:embed/>
                </p:oleObj>
              </mc:Choice>
              <mc:Fallback>
                <p:oleObj name="Equation" r:id="rId3" imgW="2768400" imgH="266400" progId="Equation.DSMT4">
                  <p:embed/>
                  <p:pic>
                    <p:nvPicPr>
                      <p:cNvPr id="105478" name="Object 6"/>
                      <p:cNvPicPr>
                        <a:picLocks noChangeAspect="1" noChangeArrowheads="1"/>
                      </p:cNvPicPr>
                      <p:nvPr/>
                    </p:nvPicPr>
                    <p:blipFill>
                      <a:blip r:embed="rId4"/>
                      <a:srcRect/>
                      <a:stretch>
                        <a:fillRect/>
                      </a:stretch>
                    </p:blipFill>
                    <p:spPr bwMode="auto">
                      <a:xfrm>
                        <a:off x="1008307" y="2245969"/>
                        <a:ext cx="6145848" cy="591408"/>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a:extLst>
              <a:ext uri="{FF2B5EF4-FFF2-40B4-BE49-F238E27FC236}">
                <a16:creationId xmlns:a16="http://schemas.microsoft.com/office/drawing/2014/main" id="{3752244C-973E-4A90-A173-050ED952F6CD}"/>
              </a:ext>
            </a:extLst>
          </p:cNvPr>
          <p:cNvGraphicFramePr>
            <a:graphicFrameLocks noChangeAspect="1"/>
          </p:cNvGraphicFramePr>
          <p:nvPr>
            <p:extLst>
              <p:ext uri="{D42A27DB-BD31-4B8C-83A1-F6EECF244321}">
                <p14:modId xmlns:p14="http://schemas.microsoft.com/office/powerpoint/2010/main" val="4052173339"/>
              </p:ext>
            </p:extLst>
          </p:nvPr>
        </p:nvGraphicFramePr>
        <p:xfrm>
          <a:off x="1008307" y="2894604"/>
          <a:ext cx="6315278" cy="591408"/>
        </p:xfrm>
        <a:graphic>
          <a:graphicData uri="http://schemas.openxmlformats.org/presentationml/2006/ole">
            <mc:AlternateContent xmlns:mc="http://schemas.openxmlformats.org/markup-compatibility/2006">
              <mc:Choice xmlns:v="urn:schemas-microsoft-com:vml" Requires="v">
                <p:oleObj spid="_x0000_s3379" name="Equation" r:id="rId5" imgW="2844720" imgH="266400" progId="Equation.DSMT4">
                  <p:embed/>
                </p:oleObj>
              </mc:Choice>
              <mc:Fallback>
                <p:oleObj name="Equation" r:id="rId5" imgW="2844720" imgH="266400" progId="Equation.DSMT4">
                  <p:embed/>
                  <p:pic>
                    <p:nvPicPr>
                      <p:cNvPr id="105479" name="Object 7"/>
                      <p:cNvPicPr>
                        <a:picLocks noChangeAspect="1" noChangeArrowheads="1"/>
                      </p:cNvPicPr>
                      <p:nvPr/>
                    </p:nvPicPr>
                    <p:blipFill>
                      <a:blip r:embed="rId6"/>
                      <a:srcRect/>
                      <a:stretch>
                        <a:fillRect/>
                      </a:stretch>
                    </p:blipFill>
                    <p:spPr bwMode="auto">
                      <a:xfrm>
                        <a:off x="1008307" y="2894604"/>
                        <a:ext cx="6315278" cy="591408"/>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a:extLst>
              <a:ext uri="{FF2B5EF4-FFF2-40B4-BE49-F238E27FC236}">
                <a16:creationId xmlns:a16="http://schemas.microsoft.com/office/drawing/2014/main" id="{6F4B9D73-363C-481F-9FC3-D62145DC0B21}"/>
              </a:ext>
            </a:extLst>
          </p:cNvPr>
          <p:cNvGraphicFramePr>
            <a:graphicFrameLocks noChangeAspect="1"/>
          </p:cNvGraphicFramePr>
          <p:nvPr>
            <p:extLst>
              <p:ext uri="{D42A27DB-BD31-4B8C-83A1-F6EECF244321}">
                <p14:modId xmlns:p14="http://schemas.microsoft.com/office/powerpoint/2010/main" val="3289351066"/>
              </p:ext>
            </p:extLst>
          </p:nvPr>
        </p:nvGraphicFramePr>
        <p:xfrm>
          <a:off x="5649256" y="3562662"/>
          <a:ext cx="2283314" cy="1691107"/>
        </p:xfrm>
        <a:graphic>
          <a:graphicData uri="http://schemas.openxmlformats.org/presentationml/2006/ole">
            <mc:AlternateContent xmlns:mc="http://schemas.openxmlformats.org/markup-compatibility/2006">
              <mc:Choice xmlns:v="urn:schemas-microsoft-com:vml" Requires="v">
                <p:oleObj spid="_x0000_s3380" name="Equation" r:id="rId7" imgW="1028520" imgH="761760" progId="Equation.DSMT4">
                  <p:embed/>
                </p:oleObj>
              </mc:Choice>
              <mc:Fallback>
                <p:oleObj name="Equation" r:id="rId7" imgW="1028520" imgH="761760" progId="Equation.DSMT4">
                  <p:embed/>
                  <p:pic>
                    <p:nvPicPr>
                      <p:cNvPr id="105480" name="Object 8"/>
                      <p:cNvPicPr>
                        <a:picLocks noChangeAspect="1" noChangeArrowheads="1"/>
                      </p:cNvPicPr>
                      <p:nvPr/>
                    </p:nvPicPr>
                    <p:blipFill>
                      <a:blip r:embed="rId8"/>
                      <a:srcRect/>
                      <a:stretch>
                        <a:fillRect/>
                      </a:stretch>
                    </p:blipFill>
                    <p:spPr bwMode="auto">
                      <a:xfrm>
                        <a:off x="5649256" y="3562662"/>
                        <a:ext cx="2283314" cy="1691107"/>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9">
            <a:extLst>
              <a:ext uri="{FF2B5EF4-FFF2-40B4-BE49-F238E27FC236}">
                <a16:creationId xmlns:a16="http://schemas.microsoft.com/office/drawing/2014/main" id="{7701E35C-3258-4A2B-A534-D3E3CBD74689}"/>
              </a:ext>
            </a:extLst>
          </p:cNvPr>
          <p:cNvSpPr txBox="1">
            <a:spLocks noChangeArrowheads="1"/>
          </p:cNvSpPr>
          <p:nvPr/>
        </p:nvSpPr>
        <p:spPr bwMode="auto">
          <a:xfrm>
            <a:off x="288131" y="3723708"/>
            <a:ext cx="524214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en-US" altLang="zh-CN"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(2) </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若质点的运动平面为</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Oxy</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面，</a:t>
            </a:r>
          </a:p>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      则</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z </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 0</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a:t>
            </a:r>
            <a:r>
              <a:rPr kumimoji="1" lang="en-US" altLang="zh-CN" sz="2800" b="1" i="1" dirty="0" err="1">
                <a:latin typeface="Times New Roman" panose="02020603050405020304" pitchFamily="18" charset="0"/>
                <a:ea typeface="华文楷体" panose="02010600040101010101" pitchFamily="2" charset="-122"/>
                <a:cs typeface="Times New Roman" panose="02020603050405020304" pitchFamily="18" charset="0"/>
              </a:rPr>
              <a:t>p</a:t>
            </a:r>
            <a:r>
              <a:rPr kumimoji="1" lang="en-US" altLang="zh-CN" sz="2800" b="1" i="1" baseline="-30000" dirty="0" err="1">
                <a:latin typeface="Times New Roman" panose="02020603050405020304" pitchFamily="18" charset="0"/>
                <a:ea typeface="华文楷体" panose="02010600040101010101" pitchFamily="2" charset="-122"/>
                <a:cs typeface="Times New Roman" panose="02020603050405020304" pitchFamily="18" charset="0"/>
              </a:rPr>
              <a:t>z</a:t>
            </a:r>
            <a:r>
              <a:rPr kumimoji="1" lang="en-US" altLang="zh-CN" sz="2800" b="1" i="1" baseline="-30000" dirty="0">
                <a:latin typeface="Times New Roman" panose="02020603050405020304" pitchFamily="18" charset="0"/>
                <a:ea typeface="华文楷体" panose="02010600040101010101" pitchFamily="2" charset="-122"/>
                <a:cs typeface="Times New Roman" panose="02020603050405020304" pitchFamily="18" charset="0"/>
              </a:rPr>
              <a:t> </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 0</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，则 </a:t>
            </a:r>
          </a:p>
        </p:txBody>
      </p:sp>
      <p:graphicFrame>
        <p:nvGraphicFramePr>
          <p:cNvPr id="10" name="Object 10">
            <a:extLst>
              <a:ext uri="{FF2B5EF4-FFF2-40B4-BE49-F238E27FC236}">
                <a16:creationId xmlns:a16="http://schemas.microsoft.com/office/drawing/2014/main" id="{05CAC25F-2DCD-4F1F-BCFD-2EDA69E050F5}"/>
              </a:ext>
            </a:extLst>
          </p:cNvPr>
          <p:cNvGraphicFramePr>
            <a:graphicFrameLocks noChangeAspect="1"/>
          </p:cNvGraphicFramePr>
          <p:nvPr>
            <p:extLst>
              <p:ext uri="{D42A27DB-BD31-4B8C-83A1-F6EECF244321}">
                <p14:modId xmlns:p14="http://schemas.microsoft.com/office/powerpoint/2010/main" val="2373099175"/>
              </p:ext>
            </p:extLst>
          </p:nvPr>
        </p:nvGraphicFramePr>
        <p:xfrm>
          <a:off x="1528269" y="4733583"/>
          <a:ext cx="2423974" cy="591408"/>
        </p:xfrm>
        <a:graphic>
          <a:graphicData uri="http://schemas.openxmlformats.org/presentationml/2006/ole">
            <mc:AlternateContent xmlns:mc="http://schemas.openxmlformats.org/markup-compatibility/2006">
              <mc:Choice xmlns:v="urn:schemas-microsoft-com:vml" Requires="v">
                <p:oleObj spid="_x0000_s3381" name="Equation" r:id="rId9" imgW="1091880" imgH="266400" progId="Equation.DSMT4">
                  <p:embed/>
                </p:oleObj>
              </mc:Choice>
              <mc:Fallback>
                <p:oleObj name="Equation" r:id="rId9" imgW="1091880" imgH="266400" progId="Equation.DSMT4">
                  <p:embed/>
                  <p:pic>
                    <p:nvPicPr>
                      <p:cNvPr id="105482" name="Object 10"/>
                      <p:cNvPicPr>
                        <a:picLocks noChangeAspect="1" noChangeArrowheads="1"/>
                      </p:cNvPicPr>
                      <p:nvPr/>
                    </p:nvPicPr>
                    <p:blipFill>
                      <a:blip r:embed="rId10"/>
                      <a:srcRect/>
                      <a:stretch>
                        <a:fillRect/>
                      </a:stretch>
                    </p:blipFill>
                    <p:spPr bwMode="auto">
                      <a:xfrm>
                        <a:off x="1528269" y="4733583"/>
                        <a:ext cx="2423974" cy="591408"/>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11">
            <a:extLst>
              <a:ext uri="{FF2B5EF4-FFF2-40B4-BE49-F238E27FC236}">
                <a16:creationId xmlns:a16="http://schemas.microsoft.com/office/drawing/2014/main" id="{F23C30E9-D28D-4C3F-AC6C-FB0240A38905}"/>
              </a:ext>
            </a:extLst>
          </p:cNvPr>
          <p:cNvSpPr txBox="1">
            <a:spLocks noChangeArrowheads="1"/>
          </p:cNvSpPr>
          <p:nvPr/>
        </p:nvSpPr>
        <p:spPr bwMode="auto">
          <a:xfrm>
            <a:off x="497270" y="5410201"/>
            <a:ext cx="78581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这时质点对原点的角动量就是质点对垂直于运动</a:t>
            </a:r>
          </a:p>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平面的</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z</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轴的角动量（或</a:t>
            </a:r>
            <a:r>
              <a:rPr kumimoji="1" lang="zh-CN" altLang="en-US"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称角动量在</a:t>
            </a:r>
            <a:r>
              <a:rPr kumimoji="1" lang="en-US" altLang="zh-CN" sz="2800" b="1" i="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z</a:t>
            </a:r>
            <a:r>
              <a:rPr kumimoji="1" lang="zh-CN" altLang="en-US"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轴的分量</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 </a:t>
            </a:r>
          </a:p>
        </p:txBody>
      </p:sp>
    </p:spTree>
    <p:extLst>
      <p:ext uri="{BB962C8B-B14F-4D97-AF65-F5344CB8AC3E}">
        <p14:creationId xmlns:p14="http://schemas.microsoft.com/office/powerpoint/2010/main" val="85669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9" grpId="0" autoUpdateAnimBg="0"/>
      <p:bldP spid="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350A996-C0D9-4520-AA67-72D31D2A9E2A}"/>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0DF13D44-4CE8-4E9B-995F-3162E1A06CC4}"/>
              </a:ext>
            </a:extLst>
          </p:cNvPr>
          <p:cNvSpPr>
            <a:spLocks noGrp="1"/>
          </p:cNvSpPr>
          <p:nvPr>
            <p:ph type="sldNum" sz="quarter" idx="12"/>
          </p:nvPr>
        </p:nvSpPr>
        <p:spPr/>
        <p:txBody>
          <a:bodyPr/>
          <a:lstStyle/>
          <a:p>
            <a:fld id="{0E81DA72-FED3-491C-8B54-9DCADA948234}" type="slidenum">
              <a:rPr lang="zh-CN" altLang="en-US" smtClean="0"/>
              <a:t>7</a:t>
            </a:fld>
            <a:endParaRPr lang="zh-CN" altLang="en-US"/>
          </a:p>
        </p:txBody>
      </p:sp>
      <p:graphicFrame>
        <p:nvGraphicFramePr>
          <p:cNvPr id="4" name="Object 1026">
            <a:extLst>
              <a:ext uri="{FF2B5EF4-FFF2-40B4-BE49-F238E27FC236}">
                <a16:creationId xmlns:a16="http://schemas.microsoft.com/office/drawing/2014/main" id="{1ED4058D-5144-45F5-ACF3-B02BEC18ADE4}"/>
              </a:ext>
            </a:extLst>
          </p:cNvPr>
          <p:cNvGraphicFramePr>
            <a:graphicFrameLocks noChangeAspect="1"/>
          </p:cNvGraphicFramePr>
          <p:nvPr>
            <p:extLst>
              <p:ext uri="{D42A27DB-BD31-4B8C-83A1-F6EECF244321}">
                <p14:modId xmlns:p14="http://schemas.microsoft.com/office/powerpoint/2010/main" val="2212857958"/>
              </p:ext>
            </p:extLst>
          </p:nvPr>
        </p:nvGraphicFramePr>
        <p:xfrm>
          <a:off x="1447872" y="1504300"/>
          <a:ext cx="4764031" cy="873526"/>
        </p:xfrm>
        <a:graphic>
          <a:graphicData uri="http://schemas.openxmlformats.org/presentationml/2006/ole">
            <mc:AlternateContent xmlns:mc="http://schemas.openxmlformats.org/markup-compatibility/2006">
              <mc:Choice xmlns:v="urn:schemas-microsoft-com:vml" Requires="v">
                <p:oleObj spid="_x0000_s4542" name="Equation" r:id="rId3" imgW="2145960" imgH="393480" progId="Equation.DSMT4">
                  <p:embed/>
                </p:oleObj>
              </mc:Choice>
              <mc:Fallback>
                <p:oleObj name="Equation" r:id="rId3" imgW="2145960" imgH="393480" progId="Equation.DSMT4">
                  <p:embed/>
                  <p:pic>
                    <p:nvPicPr>
                      <p:cNvPr id="107522" name="Object 1026"/>
                      <p:cNvPicPr>
                        <a:picLocks noChangeAspect="1" noChangeArrowheads="1"/>
                      </p:cNvPicPr>
                      <p:nvPr/>
                    </p:nvPicPr>
                    <p:blipFill>
                      <a:blip r:embed="rId4"/>
                      <a:srcRect/>
                      <a:stretch>
                        <a:fillRect/>
                      </a:stretch>
                    </p:blipFill>
                    <p:spPr bwMode="auto">
                      <a:xfrm>
                        <a:off x="1447872" y="1504300"/>
                        <a:ext cx="4764031" cy="873526"/>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1027">
            <a:extLst>
              <a:ext uri="{FF2B5EF4-FFF2-40B4-BE49-F238E27FC236}">
                <a16:creationId xmlns:a16="http://schemas.microsoft.com/office/drawing/2014/main" id="{F7FEA4B7-119B-463C-A192-0D1BF485E47F}"/>
              </a:ext>
            </a:extLst>
          </p:cNvPr>
          <p:cNvSpPr txBox="1">
            <a:spLocks noChangeArrowheads="1"/>
          </p:cNvSpPr>
          <p:nvPr/>
        </p:nvSpPr>
        <p:spPr bwMode="auto">
          <a:xfrm>
            <a:off x="808738" y="461562"/>
            <a:ext cx="78780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华文楷体" panose="02010600040101010101" pitchFamily="2" charset="-122"/>
                <a:ea typeface="华文楷体" panose="02010600040101010101" pitchFamily="2" charset="-122"/>
              </a:rPr>
              <a:t>在质点作平面曲线运动时，角动量多用</a:t>
            </a:r>
            <a:r>
              <a:rPr kumimoji="1" lang="zh-CN" altLang="en-US" sz="2800" b="1" dirty="0">
                <a:solidFill>
                  <a:srgbClr val="0000FF"/>
                </a:solidFill>
                <a:latin typeface="华文楷体" panose="02010600040101010101" pitchFamily="2" charset="-122"/>
                <a:ea typeface="华文楷体" panose="02010600040101010101" pitchFamily="2" charset="-122"/>
              </a:rPr>
              <a:t>极坐标表示</a:t>
            </a:r>
            <a:r>
              <a:rPr kumimoji="1" lang="zh-CN" altLang="en-US" sz="2800" b="1" dirty="0">
                <a:latin typeface="华文楷体" panose="02010600040101010101" pitchFamily="2" charset="-122"/>
                <a:ea typeface="华文楷体" panose="02010600040101010101" pitchFamily="2" charset="-122"/>
              </a:rPr>
              <a:t>。对极点的角动量为 </a:t>
            </a:r>
          </a:p>
        </p:txBody>
      </p:sp>
      <p:graphicFrame>
        <p:nvGraphicFramePr>
          <p:cNvPr id="6" name="Object 1028">
            <a:extLst>
              <a:ext uri="{FF2B5EF4-FFF2-40B4-BE49-F238E27FC236}">
                <a16:creationId xmlns:a16="http://schemas.microsoft.com/office/drawing/2014/main" id="{820300C9-F469-479E-B7A1-1AFCE1FA11A7}"/>
              </a:ext>
            </a:extLst>
          </p:cNvPr>
          <p:cNvGraphicFramePr>
            <a:graphicFrameLocks noChangeAspect="1"/>
          </p:cNvGraphicFramePr>
          <p:nvPr>
            <p:extLst>
              <p:ext uri="{D42A27DB-BD31-4B8C-83A1-F6EECF244321}">
                <p14:modId xmlns:p14="http://schemas.microsoft.com/office/powerpoint/2010/main" val="3446147576"/>
              </p:ext>
            </p:extLst>
          </p:nvPr>
        </p:nvGraphicFramePr>
        <p:xfrm>
          <a:off x="2749845" y="2507271"/>
          <a:ext cx="1606392" cy="507492"/>
        </p:xfrm>
        <a:graphic>
          <a:graphicData uri="http://schemas.openxmlformats.org/presentationml/2006/ole">
            <mc:AlternateContent xmlns:mc="http://schemas.openxmlformats.org/markup-compatibility/2006">
              <mc:Choice xmlns:v="urn:schemas-microsoft-com:vml" Requires="v">
                <p:oleObj spid="_x0000_s4543" name="Equation" r:id="rId5" imgW="723600" imgH="228600" progId="Equation.DSMT4">
                  <p:embed/>
                </p:oleObj>
              </mc:Choice>
              <mc:Fallback>
                <p:oleObj name="Equation" r:id="rId5" imgW="723600" imgH="228600" progId="Equation.DSMT4">
                  <p:embed/>
                  <p:pic>
                    <p:nvPicPr>
                      <p:cNvPr id="107524" name="Object 1028"/>
                      <p:cNvPicPr>
                        <a:picLocks noChangeAspect="1" noChangeArrowheads="1"/>
                      </p:cNvPicPr>
                      <p:nvPr/>
                    </p:nvPicPr>
                    <p:blipFill>
                      <a:blip r:embed="rId6"/>
                      <a:srcRect/>
                      <a:stretch>
                        <a:fillRect/>
                      </a:stretch>
                    </p:blipFill>
                    <p:spPr bwMode="auto">
                      <a:xfrm>
                        <a:off x="2749845" y="2507271"/>
                        <a:ext cx="1606392" cy="507492"/>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029">
            <a:extLst>
              <a:ext uri="{FF2B5EF4-FFF2-40B4-BE49-F238E27FC236}">
                <a16:creationId xmlns:a16="http://schemas.microsoft.com/office/drawing/2014/main" id="{47642B06-F171-4203-9726-B68A33815126}"/>
              </a:ext>
            </a:extLst>
          </p:cNvPr>
          <p:cNvGraphicFramePr>
            <a:graphicFrameLocks noChangeAspect="1"/>
          </p:cNvGraphicFramePr>
          <p:nvPr>
            <p:extLst>
              <p:ext uri="{D42A27DB-BD31-4B8C-83A1-F6EECF244321}">
                <p14:modId xmlns:p14="http://schemas.microsoft.com/office/powerpoint/2010/main" val="1341320921"/>
              </p:ext>
            </p:extLst>
          </p:nvPr>
        </p:nvGraphicFramePr>
        <p:xfrm>
          <a:off x="1588530" y="3205907"/>
          <a:ext cx="4482713" cy="873526"/>
        </p:xfrm>
        <a:graphic>
          <a:graphicData uri="http://schemas.openxmlformats.org/presentationml/2006/ole">
            <mc:AlternateContent xmlns:mc="http://schemas.openxmlformats.org/markup-compatibility/2006">
              <mc:Choice xmlns:v="urn:schemas-microsoft-com:vml" Requires="v">
                <p:oleObj spid="_x0000_s4544" name="Equation" r:id="rId7" imgW="2019240" imgH="393480" progId="Equation.DSMT4">
                  <p:embed/>
                </p:oleObj>
              </mc:Choice>
              <mc:Fallback>
                <p:oleObj name="Equation" r:id="rId7" imgW="2019240" imgH="393480" progId="Equation.DSMT4">
                  <p:embed/>
                  <p:pic>
                    <p:nvPicPr>
                      <p:cNvPr id="107525" name="Object 1029"/>
                      <p:cNvPicPr>
                        <a:picLocks noChangeAspect="1" noChangeArrowheads="1"/>
                      </p:cNvPicPr>
                      <p:nvPr/>
                    </p:nvPicPr>
                    <p:blipFill>
                      <a:blip r:embed="rId8"/>
                      <a:srcRect/>
                      <a:stretch>
                        <a:fillRect/>
                      </a:stretch>
                    </p:blipFill>
                    <p:spPr bwMode="auto">
                      <a:xfrm>
                        <a:off x="1588530" y="3205907"/>
                        <a:ext cx="4482713" cy="873526"/>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1030">
            <a:extLst>
              <a:ext uri="{FF2B5EF4-FFF2-40B4-BE49-F238E27FC236}">
                <a16:creationId xmlns:a16="http://schemas.microsoft.com/office/drawing/2014/main" id="{FB08B1D3-3D2A-4A48-A83B-DA7FEC1F7DA6}"/>
              </a:ext>
            </a:extLst>
          </p:cNvPr>
          <p:cNvSpPr txBox="1">
            <a:spLocks noChangeArrowheads="1"/>
          </p:cNvSpPr>
          <p:nvPr/>
        </p:nvSpPr>
        <p:spPr bwMode="auto">
          <a:xfrm>
            <a:off x="940421" y="4434157"/>
            <a:ext cx="37332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这说明质点角动量大小为</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mr</a:t>
            </a:r>
            <a:r>
              <a:rPr kumimoji="1" lang="en-US" altLang="zh-CN" sz="2800" b="1" baseline="30000" dirty="0">
                <a:latin typeface="Times New Roman" panose="02020603050405020304" pitchFamily="18" charset="0"/>
                <a:ea typeface="华文楷体" panose="02010600040101010101" pitchFamily="2" charset="-122"/>
                <a:cs typeface="Times New Roman" panose="02020603050405020304" pitchFamily="18" charset="0"/>
              </a:rPr>
              <a:t>2</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ω</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，方向垂直于质点的运动平面。 </a:t>
            </a:r>
          </a:p>
        </p:txBody>
      </p:sp>
      <p:grpSp>
        <p:nvGrpSpPr>
          <p:cNvPr id="23" name="组合 22">
            <a:extLst>
              <a:ext uri="{FF2B5EF4-FFF2-40B4-BE49-F238E27FC236}">
                <a16:creationId xmlns:a16="http://schemas.microsoft.com/office/drawing/2014/main" id="{B28FB37C-7F32-445F-B73A-DD1BFC1672E2}"/>
              </a:ext>
            </a:extLst>
          </p:cNvPr>
          <p:cNvGrpSpPr/>
          <p:nvPr/>
        </p:nvGrpSpPr>
        <p:grpSpPr>
          <a:xfrm>
            <a:off x="5521698" y="3966398"/>
            <a:ext cx="2808288" cy="1882232"/>
            <a:chOff x="5521698" y="3966398"/>
            <a:chExt cx="2808288" cy="1882232"/>
          </a:xfrm>
        </p:grpSpPr>
        <p:grpSp>
          <p:nvGrpSpPr>
            <p:cNvPr id="21" name="组合 20">
              <a:extLst>
                <a:ext uri="{FF2B5EF4-FFF2-40B4-BE49-F238E27FC236}">
                  <a16:creationId xmlns:a16="http://schemas.microsoft.com/office/drawing/2014/main" id="{F5EFADF4-5C0D-4104-9E26-B71A5C8BCAA2}"/>
                </a:ext>
              </a:extLst>
            </p:cNvPr>
            <p:cNvGrpSpPr/>
            <p:nvPr/>
          </p:nvGrpSpPr>
          <p:grpSpPr>
            <a:xfrm>
              <a:off x="5521698" y="3966398"/>
              <a:ext cx="2808288" cy="1882232"/>
              <a:chOff x="5638657" y="4024755"/>
              <a:chExt cx="2808288" cy="1882232"/>
            </a:xfrm>
          </p:grpSpPr>
          <p:grpSp>
            <p:nvGrpSpPr>
              <p:cNvPr id="12" name="Group 24">
                <a:extLst>
                  <a:ext uri="{FF2B5EF4-FFF2-40B4-BE49-F238E27FC236}">
                    <a16:creationId xmlns:a16="http://schemas.microsoft.com/office/drawing/2014/main" id="{DAD74713-9A5F-4078-A6F9-04F9281C00C6}"/>
                  </a:ext>
                </a:extLst>
              </p:cNvPr>
              <p:cNvGrpSpPr>
                <a:grpSpLocks/>
              </p:cNvGrpSpPr>
              <p:nvPr/>
            </p:nvGrpSpPr>
            <p:grpSpPr bwMode="auto">
              <a:xfrm>
                <a:off x="5638657" y="4219082"/>
                <a:ext cx="2808288" cy="1687905"/>
                <a:chOff x="3840" y="3051"/>
                <a:chExt cx="1344" cy="789"/>
              </a:xfrm>
            </p:grpSpPr>
            <p:sp>
              <p:nvSpPr>
                <p:cNvPr id="13" name="Oval 25">
                  <a:extLst>
                    <a:ext uri="{FF2B5EF4-FFF2-40B4-BE49-F238E27FC236}">
                      <a16:creationId xmlns:a16="http://schemas.microsoft.com/office/drawing/2014/main" id="{860CC57D-3856-4C85-8B57-8BA47A13B45F}"/>
                    </a:ext>
                  </a:extLst>
                </p:cNvPr>
                <p:cNvSpPr>
                  <a:spLocks noChangeArrowheads="1"/>
                </p:cNvSpPr>
                <p:nvPr/>
              </p:nvSpPr>
              <p:spPr bwMode="auto">
                <a:xfrm>
                  <a:off x="3840" y="3360"/>
                  <a:ext cx="1344" cy="48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zh-CN" altLang="zh-CN" sz="2800" b="1">
                    <a:latin typeface="Times New Roman" pitchFamily="18" charset="0"/>
                    <a:ea typeface="楷体_GB2312" pitchFamily="49" charset="-122"/>
                  </a:endParaRPr>
                </a:p>
              </p:txBody>
            </p:sp>
            <p:sp>
              <p:nvSpPr>
                <p:cNvPr id="14" name="Line 26">
                  <a:extLst>
                    <a:ext uri="{FF2B5EF4-FFF2-40B4-BE49-F238E27FC236}">
                      <a16:creationId xmlns:a16="http://schemas.microsoft.com/office/drawing/2014/main" id="{31008228-1E02-40F0-B61D-5A943A4F17E0}"/>
                    </a:ext>
                  </a:extLst>
                </p:cNvPr>
                <p:cNvSpPr>
                  <a:spLocks noChangeShapeType="1"/>
                </p:cNvSpPr>
                <p:nvPr/>
              </p:nvSpPr>
              <p:spPr bwMode="auto">
                <a:xfrm flipV="1">
                  <a:off x="4489" y="3431"/>
                  <a:ext cx="472" cy="168"/>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 name="Line 27">
                  <a:extLst>
                    <a:ext uri="{FF2B5EF4-FFF2-40B4-BE49-F238E27FC236}">
                      <a16:creationId xmlns:a16="http://schemas.microsoft.com/office/drawing/2014/main" id="{69123CBB-655F-42AF-86F9-8AB7BBC8274D}"/>
                    </a:ext>
                  </a:extLst>
                </p:cNvPr>
                <p:cNvSpPr>
                  <a:spLocks noChangeShapeType="1"/>
                </p:cNvSpPr>
                <p:nvPr/>
              </p:nvSpPr>
              <p:spPr bwMode="auto">
                <a:xfrm flipH="1" flipV="1">
                  <a:off x="4734" y="3318"/>
                  <a:ext cx="236" cy="104"/>
                </a:xfrm>
                <a:prstGeom prst="line">
                  <a:avLst/>
                </a:prstGeom>
                <a:noFill/>
                <a:ln w="34925">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 name="Rectangle 28">
                  <a:extLst>
                    <a:ext uri="{FF2B5EF4-FFF2-40B4-BE49-F238E27FC236}">
                      <a16:creationId xmlns:a16="http://schemas.microsoft.com/office/drawing/2014/main" id="{9E53E175-17CA-46D3-82DB-2E5849F22C9C}"/>
                    </a:ext>
                  </a:extLst>
                </p:cNvPr>
                <p:cNvSpPr>
                  <a:spLocks noChangeArrowheads="1"/>
                </p:cNvSpPr>
                <p:nvPr/>
              </p:nvSpPr>
              <p:spPr bwMode="auto">
                <a:xfrm>
                  <a:off x="4255" y="3498"/>
                  <a:ext cx="21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b="1" i="1" dirty="0">
                      <a:latin typeface="Times New Roman" pitchFamily="18" charset="0"/>
                      <a:ea typeface="楷体_GB2312" pitchFamily="49" charset="-122"/>
                    </a:rPr>
                    <a:t>O</a:t>
                  </a:r>
                </a:p>
              </p:txBody>
            </p:sp>
            <p:graphicFrame>
              <p:nvGraphicFramePr>
                <p:cNvPr id="17" name="Object 31">
                  <a:extLst>
                    <a:ext uri="{FF2B5EF4-FFF2-40B4-BE49-F238E27FC236}">
                      <a16:creationId xmlns:a16="http://schemas.microsoft.com/office/drawing/2014/main" id="{F578794D-BFFD-4C2C-B3CE-13A75C2E80F4}"/>
                    </a:ext>
                  </a:extLst>
                </p:cNvPr>
                <p:cNvGraphicFramePr>
                  <a:graphicFrameLocks noChangeAspect="1"/>
                </p:cNvGraphicFramePr>
                <p:nvPr>
                  <p:extLst>
                    <p:ext uri="{D42A27DB-BD31-4B8C-83A1-F6EECF244321}">
                      <p14:modId xmlns:p14="http://schemas.microsoft.com/office/powerpoint/2010/main" val="3696175554"/>
                    </p:ext>
                  </p:extLst>
                </p:nvPr>
              </p:nvGraphicFramePr>
              <p:xfrm>
                <a:off x="4726" y="3051"/>
                <a:ext cx="197" cy="297"/>
              </p:xfrm>
              <a:graphic>
                <a:graphicData uri="http://schemas.openxmlformats.org/presentationml/2006/ole">
                  <mc:AlternateContent xmlns:mc="http://schemas.openxmlformats.org/markup-compatibility/2006">
                    <mc:Choice xmlns:v="urn:schemas-microsoft-com:vml" Requires="v">
                      <p:oleObj spid="_x0000_s4545" name="Equation" r:id="rId9" imgW="164880" imgH="253800" progId="Equation.DSMT4">
                        <p:embed/>
                      </p:oleObj>
                    </mc:Choice>
                    <mc:Fallback>
                      <p:oleObj name="Equation" r:id="rId9" imgW="164880" imgH="253800" progId="Equation.DSMT4">
                        <p:embed/>
                        <p:pic>
                          <p:nvPicPr>
                            <p:cNvPr id="14" name="Object 31">
                              <a:extLst>
                                <a:ext uri="{FF2B5EF4-FFF2-40B4-BE49-F238E27FC236}">
                                  <a16:creationId xmlns:a16="http://schemas.microsoft.com/office/drawing/2014/main" id="{D7E6677A-4BCC-4D66-83A1-7904706C7003}"/>
                                </a:ext>
                              </a:extLst>
                            </p:cNvPr>
                            <p:cNvPicPr>
                              <a:picLocks noChangeAspect="1" noChangeArrowheads="1"/>
                            </p:cNvPicPr>
                            <p:nvPr/>
                          </p:nvPicPr>
                          <p:blipFill>
                            <a:blip r:embed="rId10"/>
                            <a:srcRect/>
                            <a:stretch>
                              <a:fillRect/>
                            </a:stretch>
                          </p:blipFill>
                          <p:spPr bwMode="auto">
                            <a:xfrm>
                              <a:off x="4726" y="3051"/>
                              <a:ext cx="197" cy="29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 name="Group 21">
                <a:extLst>
                  <a:ext uri="{FF2B5EF4-FFF2-40B4-BE49-F238E27FC236}">
                    <a16:creationId xmlns:a16="http://schemas.microsoft.com/office/drawing/2014/main" id="{1B57A54C-C46E-4751-803B-E0844F5F4A37}"/>
                  </a:ext>
                </a:extLst>
              </p:cNvPr>
              <p:cNvGrpSpPr>
                <a:grpSpLocks/>
              </p:cNvGrpSpPr>
              <p:nvPr/>
            </p:nvGrpSpPr>
            <p:grpSpPr bwMode="auto">
              <a:xfrm>
                <a:off x="6570873" y="4024755"/>
                <a:ext cx="437067" cy="1354803"/>
                <a:chOff x="4303" y="2919"/>
                <a:chExt cx="209" cy="633"/>
              </a:xfrm>
            </p:grpSpPr>
            <p:sp>
              <p:nvSpPr>
                <p:cNvPr id="19" name="Line 22">
                  <a:extLst>
                    <a:ext uri="{FF2B5EF4-FFF2-40B4-BE49-F238E27FC236}">
                      <a16:creationId xmlns:a16="http://schemas.microsoft.com/office/drawing/2014/main" id="{4E099414-C4AD-4676-86D1-0E5C598D9B64}"/>
                    </a:ext>
                  </a:extLst>
                </p:cNvPr>
                <p:cNvSpPr>
                  <a:spLocks noChangeShapeType="1"/>
                </p:cNvSpPr>
                <p:nvPr/>
              </p:nvSpPr>
              <p:spPr bwMode="auto">
                <a:xfrm flipV="1">
                  <a:off x="4512" y="3120"/>
                  <a:ext cx="0" cy="432"/>
                </a:xfrm>
                <a:prstGeom prst="line">
                  <a:avLst/>
                </a:prstGeom>
                <a:noFill/>
                <a:ln w="38100">
                  <a:solidFill>
                    <a:srgbClr val="9900CC"/>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graphicFrame>
              <p:nvGraphicFramePr>
                <p:cNvPr id="20" name="Object 23">
                  <a:extLst>
                    <a:ext uri="{FF2B5EF4-FFF2-40B4-BE49-F238E27FC236}">
                      <a16:creationId xmlns:a16="http://schemas.microsoft.com/office/drawing/2014/main" id="{D13D1371-F521-4846-91EC-AECE942D6AA1}"/>
                    </a:ext>
                  </a:extLst>
                </p:cNvPr>
                <p:cNvGraphicFramePr>
                  <a:graphicFrameLocks noChangeAspect="1"/>
                </p:cNvGraphicFramePr>
                <p:nvPr>
                  <p:extLst>
                    <p:ext uri="{D42A27DB-BD31-4B8C-83A1-F6EECF244321}">
                      <p14:modId xmlns:p14="http://schemas.microsoft.com/office/powerpoint/2010/main" val="1936596175"/>
                    </p:ext>
                  </p:extLst>
                </p:nvPr>
              </p:nvGraphicFramePr>
              <p:xfrm>
                <a:off x="4303" y="2919"/>
                <a:ext cx="182" cy="222"/>
              </p:xfrm>
              <a:graphic>
                <a:graphicData uri="http://schemas.openxmlformats.org/presentationml/2006/ole">
                  <mc:AlternateContent xmlns:mc="http://schemas.openxmlformats.org/markup-compatibility/2006">
                    <mc:Choice xmlns:v="urn:schemas-microsoft-com:vml" Requires="v">
                      <p:oleObj spid="_x0000_s4546" name="Equation" r:id="rId11" imgW="152280" imgH="190440" progId="Equation.DSMT4">
                        <p:embed/>
                      </p:oleObj>
                    </mc:Choice>
                    <mc:Fallback>
                      <p:oleObj name="Equation" r:id="rId11" imgW="152280" imgH="190440" progId="Equation.DSMT4">
                        <p:embed/>
                        <p:pic>
                          <p:nvPicPr>
                            <p:cNvPr id="17" name="Object 23">
                              <a:extLst>
                                <a:ext uri="{FF2B5EF4-FFF2-40B4-BE49-F238E27FC236}">
                                  <a16:creationId xmlns:a16="http://schemas.microsoft.com/office/drawing/2014/main" id="{25C0CC61-9B76-4969-85E2-B4438D35A06C}"/>
                                </a:ext>
                              </a:extLst>
                            </p:cNvPr>
                            <p:cNvPicPr>
                              <a:picLocks noChangeAspect="1" noChangeArrowheads="1"/>
                            </p:cNvPicPr>
                            <p:nvPr/>
                          </p:nvPicPr>
                          <p:blipFill>
                            <a:blip r:embed="rId12"/>
                            <a:srcRect/>
                            <a:stretch>
                              <a:fillRect/>
                            </a:stretch>
                          </p:blipFill>
                          <p:spPr bwMode="auto">
                            <a:xfrm>
                              <a:off x="4303" y="2919"/>
                              <a:ext cx="182" cy="22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22" name="Object 31">
              <a:extLst>
                <a:ext uri="{FF2B5EF4-FFF2-40B4-BE49-F238E27FC236}">
                  <a16:creationId xmlns:a16="http://schemas.microsoft.com/office/drawing/2014/main" id="{9FA38E4F-BC1A-465B-B372-4F0F6D02FF72}"/>
                </a:ext>
              </a:extLst>
            </p:cNvPr>
            <p:cNvGraphicFramePr>
              <a:graphicFrameLocks noChangeAspect="1"/>
            </p:cNvGraphicFramePr>
            <p:nvPr>
              <p:extLst>
                <p:ext uri="{D42A27DB-BD31-4B8C-83A1-F6EECF244321}">
                  <p14:modId xmlns:p14="http://schemas.microsoft.com/office/powerpoint/2010/main" val="3578645355"/>
                </p:ext>
              </p:extLst>
            </p:nvPr>
          </p:nvGraphicFramePr>
          <p:xfrm>
            <a:off x="7304088" y="5075238"/>
            <a:ext cx="349250" cy="569912"/>
          </p:xfrm>
          <a:graphic>
            <a:graphicData uri="http://schemas.openxmlformats.org/presentationml/2006/ole">
              <mc:AlternateContent xmlns:mc="http://schemas.openxmlformats.org/markup-compatibility/2006">
                <mc:Choice xmlns:v="urn:schemas-microsoft-com:vml" Requires="v">
                  <p:oleObj spid="_x0000_s4547" name="Equation" r:id="rId13" imgW="139680" imgH="228600" progId="Equation.DSMT4">
                    <p:embed/>
                  </p:oleObj>
                </mc:Choice>
                <mc:Fallback>
                  <p:oleObj name="Equation" r:id="rId13" imgW="139680" imgH="228600" progId="Equation.DSMT4">
                    <p:embed/>
                    <p:pic>
                      <p:nvPicPr>
                        <p:cNvPr id="17" name="Object 31">
                          <a:extLst>
                            <a:ext uri="{FF2B5EF4-FFF2-40B4-BE49-F238E27FC236}">
                              <a16:creationId xmlns:a16="http://schemas.microsoft.com/office/drawing/2014/main" id="{F578794D-BFFD-4C2C-B3CE-13A75C2E80F4}"/>
                            </a:ext>
                          </a:extLst>
                        </p:cNvPr>
                        <p:cNvPicPr>
                          <a:picLocks noChangeAspect="1" noChangeArrowheads="1"/>
                        </p:cNvPicPr>
                        <p:nvPr/>
                      </p:nvPicPr>
                      <p:blipFill>
                        <a:blip r:embed="rId14"/>
                        <a:srcRect/>
                        <a:stretch>
                          <a:fillRect/>
                        </a:stretch>
                      </p:blipFill>
                      <p:spPr bwMode="auto">
                        <a:xfrm>
                          <a:off x="7304088" y="5075238"/>
                          <a:ext cx="349250" cy="5699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030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881375-DCB6-4AE9-B331-1DB01233648F}"/>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7143A87E-D41B-406A-A913-76C8F5D8894A}"/>
              </a:ext>
            </a:extLst>
          </p:cNvPr>
          <p:cNvSpPr>
            <a:spLocks noGrp="1"/>
          </p:cNvSpPr>
          <p:nvPr>
            <p:ph type="sldNum" sz="quarter" idx="12"/>
          </p:nvPr>
        </p:nvSpPr>
        <p:spPr/>
        <p:txBody>
          <a:bodyPr/>
          <a:lstStyle/>
          <a:p>
            <a:fld id="{0E81DA72-FED3-491C-8B54-9DCADA948234}" type="slidenum">
              <a:rPr lang="zh-CN" altLang="en-US" smtClean="0"/>
              <a:t>8</a:t>
            </a:fld>
            <a:endParaRPr lang="zh-CN" altLang="en-US"/>
          </a:p>
        </p:txBody>
      </p:sp>
      <p:grpSp>
        <p:nvGrpSpPr>
          <p:cNvPr id="15" name="组合 14">
            <a:extLst>
              <a:ext uri="{FF2B5EF4-FFF2-40B4-BE49-F238E27FC236}">
                <a16:creationId xmlns:a16="http://schemas.microsoft.com/office/drawing/2014/main" id="{BADDEEF6-C849-4C68-8620-4F14A563B200}"/>
              </a:ext>
            </a:extLst>
          </p:cNvPr>
          <p:cNvGrpSpPr/>
          <p:nvPr/>
        </p:nvGrpSpPr>
        <p:grpSpPr>
          <a:xfrm>
            <a:off x="361950" y="331155"/>
            <a:ext cx="8480642" cy="2028335"/>
            <a:chOff x="361950" y="331155"/>
            <a:chExt cx="8480642" cy="2028335"/>
          </a:xfrm>
        </p:grpSpPr>
        <p:graphicFrame>
          <p:nvGraphicFramePr>
            <p:cNvPr id="5" name="Object 6">
              <a:extLst>
                <a:ext uri="{FF2B5EF4-FFF2-40B4-BE49-F238E27FC236}">
                  <a16:creationId xmlns:a16="http://schemas.microsoft.com/office/drawing/2014/main" id="{985B789D-C239-4401-AB7B-EEB6526E3931}"/>
                </a:ext>
              </a:extLst>
            </p:cNvPr>
            <p:cNvGraphicFramePr>
              <a:graphicFrameLocks noChangeAspect="1"/>
            </p:cNvGraphicFramePr>
            <p:nvPr>
              <p:extLst>
                <p:ext uri="{D42A27DB-BD31-4B8C-83A1-F6EECF244321}">
                  <p14:modId xmlns:p14="http://schemas.microsoft.com/office/powerpoint/2010/main" val="2461978282"/>
                </p:ext>
              </p:extLst>
            </p:nvPr>
          </p:nvGraphicFramePr>
          <p:xfrm>
            <a:off x="5057554" y="804688"/>
            <a:ext cx="3241555" cy="535464"/>
          </p:xfrm>
          <a:graphic>
            <a:graphicData uri="http://schemas.openxmlformats.org/presentationml/2006/ole">
              <mc:AlternateContent xmlns:mc="http://schemas.openxmlformats.org/markup-compatibility/2006">
                <mc:Choice xmlns:v="urn:schemas-microsoft-com:vml" Requires="v">
                  <p:oleObj spid="_x0000_s5560" name="Equation" r:id="rId3" imgW="1460160" imgH="241200" progId="Equation.DSMT4">
                    <p:embed/>
                  </p:oleObj>
                </mc:Choice>
                <mc:Fallback>
                  <p:oleObj name="Equation" r:id="rId3" imgW="1460160" imgH="241200" progId="Equation.DSMT4">
                    <p:embed/>
                    <p:pic>
                      <p:nvPicPr>
                        <p:cNvPr id="106502" name="Object 6"/>
                        <p:cNvPicPr>
                          <a:picLocks noChangeAspect="1" noChangeArrowheads="1"/>
                        </p:cNvPicPr>
                        <p:nvPr/>
                      </p:nvPicPr>
                      <p:blipFill>
                        <a:blip r:embed="rId4"/>
                        <a:srcRect/>
                        <a:stretch>
                          <a:fillRect/>
                        </a:stretch>
                      </p:blipFill>
                      <p:spPr bwMode="auto">
                        <a:xfrm>
                          <a:off x="5057554" y="804688"/>
                          <a:ext cx="3241555" cy="535464"/>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 name="组合 13">
              <a:extLst>
                <a:ext uri="{FF2B5EF4-FFF2-40B4-BE49-F238E27FC236}">
                  <a16:creationId xmlns:a16="http://schemas.microsoft.com/office/drawing/2014/main" id="{25959C57-02EC-4765-9AF5-3DD11D263C91}"/>
                </a:ext>
              </a:extLst>
            </p:cNvPr>
            <p:cNvGrpSpPr/>
            <p:nvPr/>
          </p:nvGrpSpPr>
          <p:grpSpPr>
            <a:xfrm>
              <a:off x="361950" y="331155"/>
              <a:ext cx="8480642" cy="2028335"/>
              <a:chOff x="361950" y="331155"/>
              <a:chExt cx="8480642" cy="2028335"/>
            </a:xfrm>
          </p:grpSpPr>
          <p:sp>
            <p:nvSpPr>
              <p:cNvPr id="4" name="Text Box 5">
                <a:extLst>
                  <a:ext uri="{FF2B5EF4-FFF2-40B4-BE49-F238E27FC236}">
                    <a16:creationId xmlns:a16="http://schemas.microsoft.com/office/drawing/2014/main" id="{C1117A46-D530-4E00-B979-E31B8F81C5DA}"/>
                  </a:ext>
                </a:extLst>
              </p:cNvPr>
              <p:cNvSpPr txBox="1">
                <a:spLocks noChangeArrowheads="1"/>
              </p:cNvSpPr>
              <p:nvPr/>
            </p:nvSpPr>
            <p:spPr bwMode="auto">
              <a:xfrm>
                <a:off x="361950" y="331155"/>
                <a:ext cx="848064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例</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2</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：一质量为</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m</a:t>
                </a:r>
                <a:r>
                  <a:rPr kumimoji="1" lang="zh-CN"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的质点沿着一条空间曲线运动，该</a:t>
                </a:r>
                <a:endPar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spcBef>
                    <a:spcPts val="600"/>
                  </a:spcBef>
                </a:pPr>
                <a:r>
                  <a:rPr kumimoji="1" lang="zh-CN"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曲线在直角坐标下的矢径为：</a:t>
                </a:r>
                <a:endPar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 name="Text Box 7">
                <a:extLst>
                  <a:ext uri="{FF2B5EF4-FFF2-40B4-BE49-F238E27FC236}">
                    <a16:creationId xmlns:a16="http://schemas.microsoft.com/office/drawing/2014/main" id="{2871245A-6F3F-4555-AD61-1B3BAA2FD410}"/>
                  </a:ext>
                </a:extLst>
              </p:cNvPr>
              <p:cNvSpPr txBox="1">
                <a:spLocks noChangeArrowheads="1"/>
              </p:cNvSpPr>
              <p:nvPr/>
            </p:nvSpPr>
            <p:spPr bwMode="auto">
              <a:xfrm>
                <a:off x="468917" y="1330353"/>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a</a:t>
                </a:r>
                <a:r>
                  <a:rPr kumimoji="1" lang="zh-CN" altLang="en-US"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en-US" altLang="zh-CN"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b</a:t>
                </a:r>
                <a:r>
                  <a:rPr kumimoji="1" lang="zh-CN" altLang="en-US"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2800" b="1" i="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皆为常数。</a:t>
                </a:r>
              </a:p>
            </p:txBody>
          </p:sp>
          <p:sp>
            <p:nvSpPr>
              <p:cNvPr id="7" name="Text Box 8">
                <a:extLst>
                  <a:ext uri="{FF2B5EF4-FFF2-40B4-BE49-F238E27FC236}">
                    <a16:creationId xmlns:a16="http://schemas.microsoft.com/office/drawing/2014/main" id="{DCCF4CE9-BE59-40AB-A011-1E18CC2D9A81}"/>
                  </a:ext>
                </a:extLst>
              </p:cNvPr>
              <p:cNvSpPr txBox="1">
                <a:spLocks noChangeArrowheads="1"/>
              </p:cNvSpPr>
              <p:nvPr/>
            </p:nvSpPr>
            <p:spPr bwMode="auto">
              <a:xfrm>
                <a:off x="361950" y="1840377"/>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求：该质点对原点的角动量。</a:t>
                </a:r>
              </a:p>
            </p:txBody>
          </p:sp>
        </p:grpSp>
      </p:grpSp>
      <p:graphicFrame>
        <p:nvGraphicFramePr>
          <p:cNvPr id="8" name="Object 9">
            <a:extLst>
              <a:ext uri="{FF2B5EF4-FFF2-40B4-BE49-F238E27FC236}">
                <a16:creationId xmlns:a16="http://schemas.microsoft.com/office/drawing/2014/main" id="{21D0D558-A6C7-43EB-BE7E-17B55376903E}"/>
              </a:ext>
            </a:extLst>
          </p:cNvPr>
          <p:cNvGraphicFramePr>
            <a:graphicFrameLocks noChangeAspect="1"/>
          </p:cNvGraphicFramePr>
          <p:nvPr>
            <p:extLst>
              <p:ext uri="{D42A27DB-BD31-4B8C-83A1-F6EECF244321}">
                <p14:modId xmlns:p14="http://schemas.microsoft.com/office/powerpoint/2010/main" val="66883141"/>
              </p:ext>
            </p:extLst>
          </p:nvPr>
        </p:nvGraphicFramePr>
        <p:xfrm>
          <a:off x="1510031" y="3114704"/>
          <a:ext cx="4623372" cy="873526"/>
        </p:xfrm>
        <a:graphic>
          <a:graphicData uri="http://schemas.openxmlformats.org/presentationml/2006/ole">
            <mc:AlternateContent xmlns:mc="http://schemas.openxmlformats.org/markup-compatibility/2006">
              <mc:Choice xmlns:v="urn:schemas-microsoft-com:vml" Requires="v">
                <p:oleObj spid="_x0000_s5561" name="Equation" r:id="rId5" imgW="2082600" imgH="393480" progId="Equation.DSMT4">
                  <p:embed/>
                </p:oleObj>
              </mc:Choice>
              <mc:Fallback>
                <p:oleObj name="Equation" r:id="rId5" imgW="2082600" imgH="393480" progId="Equation.DSMT4">
                  <p:embed/>
                  <p:pic>
                    <p:nvPicPr>
                      <p:cNvPr id="106505" name="Object 9"/>
                      <p:cNvPicPr>
                        <a:picLocks noChangeAspect="1" noChangeArrowheads="1"/>
                      </p:cNvPicPr>
                      <p:nvPr/>
                    </p:nvPicPr>
                    <p:blipFill>
                      <a:blip r:embed="rId6"/>
                      <a:srcRect/>
                      <a:stretch>
                        <a:fillRect/>
                      </a:stretch>
                    </p:blipFill>
                    <p:spPr bwMode="auto">
                      <a:xfrm>
                        <a:off x="1510031" y="3114704"/>
                        <a:ext cx="4623372" cy="873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0">
            <a:extLst>
              <a:ext uri="{FF2B5EF4-FFF2-40B4-BE49-F238E27FC236}">
                <a16:creationId xmlns:a16="http://schemas.microsoft.com/office/drawing/2014/main" id="{806F1106-94F5-45AF-921B-327BB6F77A6C}"/>
              </a:ext>
            </a:extLst>
          </p:cNvPr>
          <p:cNvGraphicFramePr>
            <a:graphicFrameLocks noChangeAspect="1"/>
          </p:cNvGraphicFramePr>
          <p:nvPr>
            <p:extLst>
              <p:ext uri="{D42A27DB-BD31-4B8C-83A1-F6EECF244321}">
                <p14:modId xmlns:p14="http://schemas.microsoft.com/office/powerpoint/2010/main" val="2728031878"/>
              </p:ext>
            </p:extLst>
          </p:nvPr>
        </p:nvGraphicFramePr>
        <p:xfrm>
          <a:off x="1482121" y="4107503"/>
          <a:ext cx="1578420" cy="450749"/>
        </p:xfrm>
        <a:graphic>
          <a:graphicData uri="http://schemas.openxmlformats.org/presentationml/2006/ole">
            <mc:AlternateContent xmlns:mc="http://schemas.openxmlformats.org/markup-compatibility/2006">
              <mc:Choice xmlns:v="urn:schemas-microsoft-com:vml" Requires="v">
                <p:oleObj spid="_x0000_s5562" name="Equation" r:id="rId7" imgW="711000" imgH="203040" progId="Equation.DSMT4">
                  <p:embed/>
                </p:oleObj>
              </mc:Choice>
              <mc:Fallback>
                <p:oleObj name="Equation" r:id="rId7" imgW="711000" imgH="203040" progId="Equation.DSMT4">
                  <p:embed/>
                  <p:pic>
                    <p:nvPicPr>
                      <p:cNvPr id="106506" name="Object 10"/>
                      <p:cNvPicPr>
                        <a:picLocks noChangeAspect="1" noChangeArrowheads="1"/>
                      </p:cNvPicPr>
                      <p:nvPr/>
                    </p:nvPicPr>
                    <p:blipFill>
                      <a:blip r:embed="rId8"/>
                      <a:srcRect/>
                      <a:stretch>
                        <a:fillRect/>
                      </a:stretch>
                    </p:blipFill>
                    <p:spPr bwMode="auto">
                      <a:xfrm>
                        <a:off x="1482121" y="4107503"/>
                        <a:ext cx="1578420" cy="45074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11">
            <a:extLst>
              <a:ext uri="{FF2B5EF4-FFF2-40B4-BE49-F238E27FC236}">
                <a16:creationId xmlns:a16="http://schemas.microsoft.com/office/drawing/2014/main" id="{642804E9-C05D-4DBA-8C6D-D78F72C4EEF7}"/>
              </a:ext>
            </a:extLst>
          </p:cNvPr>
          <p:cNvSpPr txBox="1">
            <a:spLocks noChangeArrowheads="1"/>
          </p:cNvSpPr>
          <p:nvPr/>
        </p:nvSpPr>
        <p:spPr bwMode="auto">
          <a:xfrm>
            <a:off x="361950" y="2476318"/>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解：</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已知</a:t>
            </a:r>
          </a:p>
        </p:txBody>
      </p:sp>
      <p:graphicFrame>
        <p:nvGraphicFramePr>
          <p:cNvPr id="11" name="Object 12">
            <a:extLst>
              <a:ext uri="{FF2B5EF4-FFF2-40B4-BE49-F238E27FC236}">
                <a16:creationId xmlns:a16="http://schemas.microsoft.com/office/drawing/2014/main" id="{0DA47D7F-042C-4578-A236-ADCB45BB3B2B}"/>
              </a:ext>
            </a:extLst>
          </p:cNvPr>
          <p:cNvGraphicFramePr>
            <a:graphicFrameLocks noChangeAspect="1"/>
          </p:cNvGraphicFramePr>
          <p:nvPr>
            <p:extLst>
              <p:ext uri="{D42A27DB-BD31-4B8C-83A1-F6EECF244321}">
                <p14:modId xmlns:p14="http://schemas.microsoft.com/office/powerpoint/2010/main" val="3591454522"/>
              </p:ext>
            </p:extLst>
          </p:nvPr>
        </p:nvGraphicFramePr>
        <p:xfrm>
          <a:off x="1770875" y="4818713"/>
          <a:ext cx="4765675" cy="477837"/>
        </p:xfrm>
        <a:graphic>
          <a:graphicData uri="http://schemas.openxmlformats.org/presentationml/2006/ole">
            <mc:AlternateContent xmlns:mc="http://schemas.openxmlformats.org/markup-compatibility/2006">
              <mc:Choice xmlns:v="urn:schemas-microsoft-com:vml" Requires="v">
                <p:oleObj spid="_x0000_s5563" name="Equation" r:id="rId9" imgW="2145960" imgH="215640" progId="Equation.DSMT4">
                  <p:embed/>
                </p:oleObj>
              </mc:Choice>
              <mc:Fallback>
                <p:oleObj name="Equation" r:id="rId9" imgW="2145960" imgH="215640" progId="Equation.DSMT4">
                  <p:embed/>
                  <p:pic>
                    <p:nvPicPr>
                      <p:cNvPr id="106508" name="Object 12"/>
                      <p:cNvPicPr>
                        <a:picLocks noChangeAspect="1" noChangeArrowheads="1"/>
                      </p:cNvPicPr>
                      <p:nvPr/>
                    </p:nvPicPr>
                    <p:blipFill>
                      <a:blip r:embed="rId10"/>
                      <a:srcRect/>
                      <a:stretch>
                        <a:fillRect/>
                      </a:stretch>
                    </p:blipFill>
                    <p:spPr bwMode="auto">
                      <a:xfrm>
                        <a:off x="1770875" y="4818713"/>
                        <a:ext cx="4765675" cy="47783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3">
            <a:extLst>
              <a:ext uri="{FF2B5EF4-FFF2-40B4-BE49-F238E27FC236}">
                <a16:creationId xmlns:a16="http://schemas.microsoft.com/office/drawing/2014/main" id="{49F4BD6B-5260-4D89-BF60-D5BB1863BF38}"/>
              </a:ext>
            </a:extLst>
          </p:cNvPr>
          <p:cNvGraphicFramePr>
            <a:graphicFrameLocks noChangeAspect="1"/>
          </p:cNvGraphicFramePr>
          <p:nvPr>
            <p:extLst>
              <p:ext uri="{D42A27DB-BD31-4B8C-83A1-F6EECF244321}">
                <p14:modId xmlns:p14="http://schemas.microsoft.com/office/powerpoint/2010/main" val="476581012"/>
              </p:ext>
            </p:extLst>
          </p:nvPr>
        </p:nvGraphicFramePr>
        <p:xfrm>
          <a:off x="1116347" y="5506010"/>
          <a:ext cx="2057940" cy="478721"/>
        </p:xfrm>
        <a:graphic>
          <a:graphicData uri="http://schemas.openxmlformats.org/presentationml/2006/ole">
            <mc:AlternateContent xmlns:mc="http://schemas.openxmlformats.org/markup-compatibility/2006">
              <mc:Choice xmlns:v="urn:schemas-microsoft-com:vml" Requires="v">
                <p:oleObj spid="_x0000_s5564" name="Equation" r:id="rId11" imgW="927000" imgH="215640" progId="Equation.DSMT4">
                  <p:embed/>
                </p:oleObj>
              </mc:Choice>
              <mc:Fallback>
                <p:oleObj name="Equation" r:id="rId11" imgW="927000" imgH="215640" progId="Equation.DSMT4">
                  <p:embed/>
                  <p:pic>
                    <p:nvPicPr>
                      <p:cNvPr id="106509" name="Object 13"/>
                      <p:cNvPicPr>
                        <a:picLocks noChangeAspect="1" noChangeArrowheads="1"/>
                      </p:cNvPicPr>
                      <p:nvPr/>
                    </p:nvPicPr>
                    <p:blipFill>
                      <a:blip r:embed="rId12"/>
                      <a:srcRect/>
                      <a:stretch>
                        <a:fillRect/>
                      </a:stretch>
                    </p:blipFill>
                    <p:spPr bwMode="auto">
                      <a:xfrm>
                        <a:off x="1116347" y="5506010"/>
                        <a:ext cx="2057940" cy="47872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4">
            <a:extLst>
              <a:ext uri="{FF2B5EF4-FFF2-40B4-BE49-F238E27FC236}">
                <a16:creationId xmlns:a16="http://schemas.microsoft.com/office/drawing/2014/main" id="{2F9E85F2-8942-4871-9DA7-FB524EC85B5F}"/>
              </a:ext>
            </a:extLst>
          </p:cNvPr>
          <p:cNvGraphicFramePr>
            <a:graphicFrameLocks noChangeAspect="1"/>
          </p:cNvGraphicFramePr>
          <p:nvPr>
            <p:extLst>
              <p:ext uri="{D42A27DB-BD31-4B8C-83A1-F6EECF244321}">
                <p14:modId xmlns:p14="http://schemas.microsoft.com/office/powerpoint/2010/main" val="1093580398"/>
              </p:ext>
            </p:extLst>
          </p:nvPr>
        </p:nvGraphicFramePr>
        <p:xfrm>
          <a:off x="2300362" y="2443863"/>
          <a:ext cx="3241555" cy="535464"/>
        </p:xfrm>
        <a:graphic>
          <a:graphicData uri="http://schemas.openxmlformats.org/presentationml/2006/ole">
            <mc:AlternateContent xmlns:mc="http://schemas.openxmlformats.org/markup-compatibility/2006">
              <mc:Choice xmlns:v="urn:schemas-microsoft-com:vml" Requires="v">
                <p:oleObj spid="_x0000_s5565" name="Equation" r:id="rId13" imgW="1460160" imgH="241200" progId="Equation.DSMT4">
                  <p:embed/>
                </p:oleObj>
              </mc:Choice>
              <mc:Fallback>
                <p:oleObj name="Equation" r:id="rId13" imgW="1460160" imgH="241200" progId="Equation.DSMT4">
                  <p:embed/>
                  <p:pic>
                    <p:nvPicPr>
                      <p:cNvPr id="106510" name="Object 14"/>
                      <p:cNvPicPr>
                        <a:picLocks noChangeAspect="1" noChangeArrowheads="1"/>
                      </p:cNvPicPr>
                      <p:nvPr/>
                    </p:nvPicPr>
                    <p:blipFill>
                      <a:blip r:embed="rId14"/>
                      <a:srcRect/>
                      <a:stretch>
                        <a:fillRect/>
                      </a:stretch>
                    </p:blipFill>
                    <p:spPr bwMode="auto">
                      <a:xfrm>
                        <a:off x="2300362" y="2443863"/>
                        <a:ext cx="3241555" cy="53546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147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AB40AF5-3286-4505-8F14-AEAFF476F082}"/>
              </a:ext>
            </a:extLst>
          </p:cNvPr>
          <p:cNvSpPr>
            <a:spLocks noGrp="1"/>
          </p:cNvSpPr>
          <p:nvPr>
            <p:ph type="dt" sz="half" idx="10"/>
          </p:nvPr>
        </p:nvSpPr>
        <p:spPr/>
        <p:txBody>
          <a:bodyPr/>
          <a:lstStyle/>
          <a:p>
            <a:fld id="{39EEDB76-888B-4A9D-8ECF-12D427DD77E9}" type="datetime1">
              <a:rPr lang="zh-CN" altLang="en-US" smtClean="0"/>
              <a:t>2020/3/19</a:t>
            </a:fld>
            <a:endParaRPr lang="zh-CN" altLang="en-US"/>
          </a:p>
        </p:txBody>
      </p:sp>
      <p:sp>
        <p:nvSpPr>
          <p:cNvPr id="3" name="灯片编号占位符 2">
            <a:extLst>
              <a:ext uri="{FF2B5EF4-FFF2-40B4-BE49-F238E27FC236}">
                <a16:creationId xmlns:a16="http://schemas.microsoft.com/office/drawing/2014/main" id="{CD9FBDEC-EE69-45BE-BE05-3E600E8CB3A8}"/>
              </a:ext>
            </a:extLst>
          </p:cNvPr>
          <p:cNvSpPr>
            <a:spLocks noGrp="1"/>
          </p:cNvSpPr>
          <p:nvPr>
            <p:ph type="sldNum" sz="quarter" idx="12"/>
          </p:nvPr>
        </p:nvSpPr>
        <p:spPr/>
        <p:txBody>
          <a:bodyPr/>
          <a:lstStyle/>
          <a:p>
            <a:fld id="{0E81DA72-FED3-491C-8B54-9DCADA948234}" type="slidenum">
              <a:rPr lang="zh-CN" altLang="en-US" smtClean="0"/>
              <a:t>9</a:t>
            </a:fld>
            <a:endParaRPr lang="zh-CN" altLang="en-US"/>
          </a:p>
        </p:txBody>
      </p:sp>
      <p:sp>
        <p:nvSpPr>
          <p:cNvPr id="4" name="Text Box 14">
            <a:extLst>
              <a:ext uri="{FF2B5EF4-FFF2-40B4-BE49-F238E27FC236}">
                <a16:creationId xmlns:a16="http://schemas.microsoft.com/office/drawing/2014/main" id="{F2234084-E4D2-4EB7-B08C-02108D308759}"/>
              </a:ext>
            </a:extLst>
          </p:cNvPr>
          <p:cNvSpPr txBox="1">
            <a:spLocks noChangeArrowheads="1"/>
          </p:cNvSpPr>
          <p:nvPr/>
        </p:nvSpPr>
        <p:spPr bwMode="auto">
          <a:xfrm>
            <a:off x="381000" y="398214"/>
            <a:ext cx="8343014"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例</a:t>
            </a:r>
            <a:r>
              <a:rPr kumimoji="1" lang="en-US" altLang="zh-CN"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3</a:t>
            </a:r>
            <a:r>
              <a:rPr kumimoji="1" lang="zh-CN" altLang="en-US" sz="2800" b="1" dirty="0">
                <a:solidFill>
                  <a:srgbClr val="9900CC"/>
                </a:solidFill>
                <a:latin typeface="Times New Roman" panose="02020603050405020304" pitchFamily="18" charset="0"/>
                <a:ea typeface="华文楷体" panose="02010600040101010101" pitchFamily="2" charset="-122"/>
                <a:cs typeface="Times New Roman" panose="02020603050405020304" pitchFamily="18" charset="0"/>
              </a:rPr>
              <a:t>：地球绕太阳的运动可以近似地看作匀速圆周运动，求地球对太阳中心的角动量。</a:t>
            </a:r>
          </a:p>
        </p:txBody>
      </p:sp>
      <p:sp>
        <p:nvSpPr>
          <p:cNvPr id="5" name="Text Box 15">
            <a:extLst>
              <a:ext uri="{FF2B5EF4-FFF2-40B4-BE49-F238E27FC236}">
                <a16:creationId xmlns:a16="http://schemas.microsoft.com/office/drawing/2014/main" id="{42BA3A38-9547-4346-B50A-2087D89F78D7}"/>
              </a:ext>
            </a:extLst>
          </p:cNvPr>
          <p:cNvSpPr txBox="1">
            <a:spLocks noChangeArrowheads="1"/>
          </p:cNvSpPr>
          <p:nvPr/>
        </p:nvSpPr>
        <p:spPr bwMode="auto">
          <a:xfrm>
            <a:off x="381000" y="1499939"/>
            <a:ext cx="7848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解：</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已知太阳中心到地球的距离为 </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r </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=1.5</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10</a:t>
            </a:r>
            <a:r>
              <a:rPr kumimoji="1" lang="en-US" altLang="zh-CN" sz="2800" b="1" baseline="30000" dirty="0">
                <a:latin typeface="Times New Roman" panose="02020603050405020304" pitchFamily="18" charset="0"/>
                <a:ea typeface="华文楷体" panose="02010600040101010101" pitchFamily="2" charset="-122"/>
                <a:cs typeface="Times New Roman" panose="02020603050405020304" pitchFamily="18" charset="0"/>
              </a:rPr>
              <a:t>11 </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m</a:t>
            </a:r>
          </a:p>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地球的公转速率</a:t>
            </a:r>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v </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 3.0 </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 10</a:t>
            </a:r>
            <a:r>
              <a:rPr kumimoji="1" lang="en-US" altLang="zh-CN" sz="2800" b="1" baseline="30000" dirty="0">
                <a:latin typeface="Times New Roman" panose="02020603050405020304" pitchFamily="18" charset="0"/>
                <a:ea typeface="华文楷体" panose="02010600040101010101" pitchFamily="2" charset="-122"/>
                <a:cs typeface="Times New Roman" panose="02020603050405020304" pitchFamily="18" charset="0"/>
              </a:rPr>
              <a:t>4 </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m</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，而地球的质量为</a:t>
            </a:r>
          </a:p>
          <a:p>
            <a:pPr eaLnBrk="1" hangingPunct="1"/>
            <a:r>
              <a:rPr kumimoji="1" lang="en-US" altLang="zh-CN" sz="2800" b="1" i="1" dirty="0">
                <a:latin typeface="Times New Roman" panose="02020603050405020304" pitchFamily="18" charset="0"/>
                <a:ea typeface="华文楷体" panose="02010600040101010101" pitchFamily="2" charset="-122"/>
                <a:cs typeface="Times New Roman" panose="02020603050405020304" pitchFamily="18" charset="0"/>
              </a:rPr>
              <a:t>m </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 6.0 </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sym typeface="Symbol" pitchFamily="18" charset="2"/>
              </a:rPr>
              <a:t></a:t>
            </a:r>
            <a:r>
              <a:rPr kumimoji="1"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 10</a:t>
            </a:r>
            <a:r>
              <a:rPr kumimoji="1" lang="en-US" altLang="zh-CN" sz="2800" b="1" baseline="30000" dirty="0">
                <a:latin typeface="Times New Roman" panose="02020603050405020304" pitchFamily="18" charset="0"/>
                <a:ea typeface="华文楷体" panose="02010600040101010101" pitchFamily="2" charset="-122"/>
                <a:cs typeface="Times New Roman" panose="02020603050405020304" pitchFamily="18" charset="0"/>
              </a:rPr>
              <a:t>24 </a:t>
            </a:r>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千克。</a:t>
            </a:r>
          </a:p>
        </p:txBody>
      </p:sp>
      <p:sp>
        <p:nvSpPr>
          <p:cNvPr id="6" name="Text Box 16">
            <a:extLst>
              <a:ext uri="{FF2B5EF4-FFF2-40B4-BE49-F238E27FC236}">
                <a16:creationId xmlns:a16="http://schemas.microsoft.com/office/drawing/2014/main" id="{FE82F27B-8F21-43FE-A6E0-DD4A59609217}"/>
              </a:ext>
            </a:extLst>
          </p:cNvPr>
          <p:cNvSpPr txBox="1">
            <a:spLocks noChangeArrowheads="1"/>
          </p:cNvSpPr>
          <p:nvPr/>
        </p:nvSpPr>
        <p:spPr bwMode="auto">
          <a:xfrm>
            <a:off x="381000" y="3040063"/>
            <a:ext cx="5873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所以，地球对太阳中心的角动量为：</a:t>
            </a:r>
          </a:p>
        </p:txBody>
      </p:sp>
      <p:graphicFrame>
        <p:nvGraphicFramePr>
          <p:cNvPr id="7" name="Object 0">
            <a:extLst>
              <a:ext uri="{FF2B5EF4-FFF2-40B4-BE49-F238E27FC236}">
                <a16:creationId xmlns:a16="http://schemas.microsoft.com/office/drawing/2014/main" id="{70A531AB-6783-4BF8-885D-2544A8E27484}"/>
              </a:ext>
            </a:extLst>
          </p:cNvPr>
          <p:cNvGraphicFramePr>
            <a:graphicFrameLocks noChangeAspect="1"/>
          </p:cNvGraphicFramePr>
          <p:nvPr>
            <p:extLst>
              <p:ext uri="{D42A27DB-BD31-4B8C-83A1-F6EECF244321}">
                <p14:modId xmlns:p14="http://schemas.microsoft.com/office/powerpoint/2010/main" val="3515156952"/>
              </p:ext>
            </p:extLst>
          </p:nvPr>
        </p:nvGraphicFramePr>
        <p:xfrm>
          <a:off x="1211078" y="3782667"/>
          <a:ext cx="5582412" cy="450749"/>
        </p:xfrm>
        <a:graphic>
          <a:graphicData uri="http://schemas.openxmlformats.org/presentationml/2006/ole">
            <mc:AlternateContent xmlns:mc="http://schemas.openxmlformats.org/markup-compatibility/2006">
              <mc:Choice xmlns:v="urn:schemas-microsoft-com:vml" Requires="v">
                <p:oleObj spid="_x0000_s6288" name="Equation" r:id="rId3" imgW="2514600" imgH="203040" progId="Equation.DSMT4">
                  <p:embed/>
                </p:oleObj>
              </mc:Choice>
              <mc:Fallback>
                <p:oleObj name="Equation" r:id="rId3" imgW="2514600" imgH="203040" progId="Equation.DSMT4">
                  <p:embed/>
                  <p:pic>
                    <p:nvPicPr>
                      <p:cNvPr id="143360" name="Object 0"/>
                      <p:cNvPicPr>
                        <a:picLocks noChangeAspect="1" noChangeArrowheads="1"/>
                      </p:cNvPicPr>
                      <p:nvPr/>
                    </p:nvPicPr>
                    <p:blipFill>
                      <a:blip r:embed="rId4"/>
                      <a:srcRect/>
                      <a:stretch>
                        <a:fillRect/>
                      </a:stretch>
                    </p:blipFill>
                    <p:spPr bwMode="auto">
                      <a:xfrm>
                        <a:off x="1211078" y="3782667"/>
                        <a:ext cx="5582412" cy="450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
            <a:extLst>
              <a:ext uri="{FF2B5EF4-FFF2-40B4-BE49-F238E27FC236}">
                <a16:creationId xmlns:a16="http://schemas.microsoft.com/office/drawing/2014/main" id="{41846D45-CF5D-4F94-B57D-7A725C259714}"/>
              </a:ext>
            </a:extLst>
          </p:cNvPr>
          <p:cNvGraphicFramePr>
            <a:graphicFrameLocks noChangeAspect="1"/>
          </p:cNvGraphicFramePr>
          <p:nvPr>
            <p:extLst>
              <p:ext uri="{D42A27DB-BD31-4B8C-83A1-F6EECF244321}">
                <p14:modId xmlns:p14="http://schemas.microsoft.com/office/powerpoint/2010/main" val="3381730058"/>
              </p:ext>
            </p:extLst>
          </p:nvPr>
        </p:nvGraphicFramePr>
        <p:xfrm>
          <a:off x="1879933" y="4609467"/>
          <a:ext cx="3185611" cy="507492"/>
        </p:xfrm>
        <a:graphic>
          <a:graphicData uri="http://schemas.openxmlformats.org/presentationml/2006/ole">
            <mc:AlternateContent xmlns:mc="http://schemas.openxmlformats.org/markup-compatibility/2006">
              <mc:Choice xmlns:v="urn:schemas-microsoft-com:vml" Requires="v">
                <p:oleObj spid="_x0000_s6289" name="Equation" r:id="rId5" imgW="1434960" imgH="228600" progId="Equation.DSMT4">
                  <p:embed/>
                </p:oleObj>
              </mc:Choice>
              <mc:Fallback>
                <p:oleObj name="Equation" r:id="rId5" imgW="1434960" imgH="228600" progId="Equation.DSMT4">
                  <p:embed/>
                  <p:pic>
                    <p:nvPicPr>
                      <p:cNvPr id="143361" name="Object 1"/>
                      <p:cNvPicPr>
                        <a:picLocks noChangeAspect="1" noChangeArrowheads="1"/>
                      </p:cNvPicPr>
                      <p:nvPr/>
                    </p:nvPicPr>
                    <p:blipFill>
                      <a:blip r:embed="rId6"/>
                      <a:srcRect/>
                      <a:stretch>
                        <a:fillRect/>
                      </a:stretch>
                    </p:blipFill>
                    <p:spPr bwMode="auto">
                      <a:xfrm>
                        <a:off x="1879933" y="4609467"/>
                        <a:ext cx="3185611" cy="507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19">
            <a:extLst>
              <a:ext uri="{FF2B5EF4-FFF2-40B4-BE49-F238E27FC236}">
                <a16:creationId xmlns:a16="http://schemas.microsoft.com/office/drawing/2014/main" id="{55798B4C-B899-4CA4-8C22-5C27D0A7628A}"/>
              </a:ext>
            </a:extLst>
          </p:cNvPr>
          <p:cNvSpPr txBox="1">
            <a:spLocks noChangeArrowheads="1"/>
          </p:cNvSpPr>
          <p:nvPr/>
        </p:nvSpPr>
        <p:spPr bwMode="auto">
          <a:xfrm>
            <a:off x="1092200" y="5422553"/>
            <a:ext cx="5162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该角动量的方向垂直于轨道平面</a:t>
            </a:r>
          </a:p>
        </p:txBody>
      </p:sp>
    </p:spTree>
    <p:extLst>
      <p:ext uri="{BB962C8B-B14F-4D97-AF65-F5344CB8AC3E}">
        <p14:creationId xmlns:p14="http://schemas.microsoft.com/office/powerpoint/2010/main" val="23588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9" grpId="0" autoUpdateAnimBg="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3174</TotalTime>
  <Words>1779</Words>
  <Application>Microsoft Office PowerPoint</Application>
  <PresentationFormat>全屏显示(4:3)</PresentationFormat>
  <Paragraphs>201</Paragraphs>
  <Slides>30</Slides>
  <Notes>0</Notes>
  <HiddenSlides>2</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3</vt:i4>
      </vt:variant>
      <vt:variant>
        <vt:lpstr>幻灯片标题</vt:lpstr>
      </vt:variant>
      <vt:variant>
        <vt:i4>30</vt:i4>
      </vt:variant>
    </vt:vector>
  </HeadingPairs>
  <TitlesOfParts>
    <vt:vector size="42" baseType="lpstr">
      <vt:lpstr>等线</vt:lpstr>
      <vt:lpstr>黑体</vt:lpstr>
      <vt:lpstr>华文楷体</vt:lpstr>
      <vt:lpstr>Arial</vt:lpstr>
      <vt:lpstr>Calibri</vt:lpstr>
      <vt:lpstr>Calibri Light</vt:lpstr>
      <vt:lpstr>Cambria Math</vt:lpstr>
      <vt:lpstr>Times New Roman</vt:lpstr>
      <vt:lpstr>Office 主题​​</vt:lpstr>
      <vt:lpstr>Equation</vt:lpstr>
      <vt:lpstr>MathType 6.0 Equation</vt:lpstr>
      <vt:lpstr>公式</vt:lpstr>
      <vt:lpstr>大学物理学基础   </vt:lpstr>
      <vt:lpstr>PowerPoint 演示文稿</vt:lpstr>
      <vt:lpstr>PowerPoint 演示文稿</vt:lpstr>
      <vt:lpstr>§3.4  角动量、角动量定理及守恒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李祖斌</dc:creator>
  <cp:lastModifiedBy>qing li</cp:lastModifiedBy>
  <cp:revision>284</cp:revision>
  <dcterms:created xsi:type="dcterms:W3CDTF">2020-01-03T06:26:40Z</dcterms:created>
  <dcterms:modified xsi:type="dcterms:W3CDTF">2020-03-19T00:26:14Z</dcterms:modified>
</cp:coreProperties>
</file>