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89" r:id="rId4"/>
    <p:sldId id="257" r:id="rId5"/>
    <p:sldId id="307" r:id="rId6"/>
    <p:sldId id="302" r:id="rId7"/>
    <p:sldId id="310" r:id="rId8"/>
    <p:sldId id="311" r:id="rId9"/>
    <p:sldId id="309" r:id="rId10"/>
    <p:sldId id="308" r:id="rId11"/>
    <p:sldId id="313" r:id="rId12"/>
    <p:sldId id="312" r:id="rId13"/>
    <p:sldId id="306" r:id="rId14"/>
    <p:sldId id="315" r:id="rId15"/>
    <p:sldId id="314" r:id="rId16"/>
    <p:sldId id="316" r:id="rId17"/>
    <p:sldId id="305" r:id="rId18"/>
    <p:sldId id="304" r:id="rId19"/>
    <p:sldId id="317" r:id="rId20"/>
    <p:sldId id="318" r:id="rId21"/>
    <p:sldId id="319" r:id="rId22"/>
    <p:sldId id="320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6600"/>
    <a:srgbClr val="FF66FF"/>
    <a:srgbClr val="FF00FF"/>
    <a:srgbClr val="CC00FF"/>
    <a:srgbClr val="FF33CC"/>
    <a:srgbClr val="0000CC"/>
    <a:srgbClr val="7E0C6E"/>
    <a:srgbClr val="861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55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3.wmf"/><Relationship Id="rId7" Type="http://schemas.openxmlformats.org/officeDocument/2006/relationships/image" Target="../media/image59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e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13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96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image" Target="../media/image17.wmf"/><Relationship Id="rId4" Type="http://schemas.openxmlformats.org/officeDocument/2006/relationships/image" Target="../media/image5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7.wmf"/><Relationship Id="rId4" Type="http://schemas.openxmlformats.org/officeDocument/2006/relationships/image" Target="../media/image5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70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76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86.wmf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image" Target="../media/image89.wmf"/><Relationship Id="rId21" Type="http://schemas.openxmlformats.org/officeDocument/2006/relationships/tags" Target="../tags/tag20.xml"/><Relationship Id="rId34" Type="http://schemas.openxmlformats.org/officeDocument/2006/relationships/image" Target="../media/image93.wmf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oleObject" Target="../embeddings/oleObject103.bin"/><Relationship Id="rId33" Type="http://schemas.openxmlformats.org/officeDocument/2006/relationships/oleObject" Target="../embeddings/oleObject107.bin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oleObject" Target="../embeddings/oleObject105.bin"/><Relationship Id="rId1" Type="http://schemas.openxmlformats.org/officeDocument/2006/relationships/vmlDrawing" Target="../drawings/vmlDrawing16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image" Target="../media/image88.wmf"/><Relationship Id="rId32" Type="http://schemas.openxmlformats.org/officeDocument/2006/relationships/image" Target="../media/image92.wmf"/><Relationship Id="rId37" Type="http://schemas.openxmlformats.org/officeDocument/2006/relationships/image" Target="../media/image95.tmp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90.wmf"/><Relationship Id="rId36" Type="http://schemas.openxmlformats.org/officeDocument/2006/relationships/image" Target="../media/image94.wmf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oleObject" Target="../embeddings/oleObject106.bin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slideLayout" Target="../slideLayouts/slideLayout7.xml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91.wmf"/><Relationship Id="rId35" Type="http://schemas.openxmlformats.org/officeDocument/2006/relationships/oleObject" Target="../embeddings/oleObject108.bin"/><Relationship Id="rId8" Type="http://schemas.openxmlformats.org/officeDocument/2006/relationships/tags" Target="../tags/tag7.xml"/><Relationship Id="rId3" Type="http://schemas.openxmlformats.org/officeDocument/2006/relationships/tags" Target="../tags/tag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92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94.wmf"/><Relationship Id="rId2" Type="http://schemas.openxmlformats.org/officeDocument/2006/relationships/tags" Target="../tags/tag21.xml"/><Relationship Id="rId16" Type="http://schemas.openxmlformats.org/officeDocument/2006/relationships/oleObject" Target="../embeddings/oleObject108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91.wmf"/><Relationship Id="rId5" Type="http://schemas.openxmlformats.org/officeDocument/2006/relationships/image" Target="../media/image96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10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7.wmf"/><Relationship Id="rId22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7.wmf"/><Relationship Id="rId22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2020/3/4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511634-E41F-4A69-B4B1-41831132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59AB77E-19DD-4632-9795-0F35B3F8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4B9683-7176-4A6C-A1D7-C02A018FA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60" y="203117"/>
            <a:ext cx="84297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：雨天一辆客车在水平马路上以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20 m/s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的速度向东开行，雨滴在空中以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 m/s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的速度竖直下落。</a:t>
            </a:r>
          </a:p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求：雨滴相对于车厢的速度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相对速度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大小与方向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1E23D58-28B2-4D23-B5DD-9C5D95E82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33" y="1612305"/>
            <a:ext cx="823469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地面为实验室参考系，以车厢为运动参考系，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则车厢相对于地面速度（牵连速度）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20 m/s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，方向如图；雨滴相对于地面速度（绝对速度）为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10 m/s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，方向竖直向下。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6907BDC-1844-4C03-8264-CA38AB0D1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33" y="346620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雨滴相对于车厢速度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2459F8E1-3CDE-4176-8440-823CAAD26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33" y="4647074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其方向由它与竖直方向的夹角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θ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F5E1EE46-CEEA-47A6-BEAE-062C04B9A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33" y="5836977"/>
            <a:ext cx="80140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即在车厢内观察者看来，雨滴向下偏西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63.4º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运动。 </a:t>
            </a:r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3C57D5C-202D-4540-89AC-D58D6B44B2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096185"/>
              </p:ext>
            </p:extLst>
          </p:nvPr>
        </p:nvGraphicFramePr>
        <p:xfrm>
          <a:off x="2078741" y="4003123"/>
          <a:ext cx="3524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" name="Equation" r:id="rId3" imgW="1587240" imgH="291960" progId="Equation.DSMT4">
                  <p:embed/>
                </p:oleObj>
              </mc:Choice>
              <mc:Fallback>
                <p:oleObj name="Equation" r:id="rId3" imgW="1587240" imgH="291960" progId="Equation.DSMT4">
                  <p:embed/>
                  <p:pic>
                    <p:nvPicPr>
                      <p:cNvPr id="962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741" y="4003123"/>
                        <a:ext cx="35242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>
            <a:extLst>
              <a:ext uri="{FF2B5EF4-FFF2-40B4-BE49-F238E27FC236}">
                <a16:creationId xmlns:a16="http://schemas.microsoft.com/office/drawing/2014/main" id="{457B2DB5-F364-40CA-9A01-F6170CAFD2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122160"/>
              </p:ext>
            </p:extLst>
          </p:nvPr>
        </p:nvGraphicFramePr>
        <p:xfrm>
          <a:off x="4243077" y="2998781"/>
          <a:ext cx="177582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7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962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077" y="2998781"/>
                        <a:ext cx="177582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28">
            <a:extLst>
              <a:ext uri="{FF2B5EF4-FFF2-40B4-BE49-F238E27FC236}">
                <a16:creationId xmlns:a16="http://schemas.microsoft.com/office/drawing/2014/main" id="{8B34AD67-E6C5-46CF-BD1E-DECF4E3D4B26}"/>
              </a:ext>
            </a:extLst>
          </p:cNvPr>
          <p:cNvGrpSpPr>
            <a:grpSpLocks/>
          </p:cNvGrpSpPr>
          <p:nvPr/>
        </p:nvGrpSpPr>
        <p:grpSpPr bwMode="auto">
          <a:xfrm>
            <a:off x="6190671" y="3422098"/>
            <a:ext cx="2368550" cy="1543050"/>
            <a:chOff x="3836" y="2239"/>
            <a:chExt cx="1492" cy="972"/>
          </a:xfrm>
        </p:grpSpPr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4E08B376-CFE5-4C25-955F-CAC9BAD7E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9" y="2570"/>
              <a:ext cx="1" cy="549"/>
            </a:xfrm>
            <a:custGeom>
              <a:avLst/>
              <a:gdLst>
                <a:gd name="T0" fmla="*/ 0 w 1"/>
                <a:gd name="T1" fmla="*/ 0 h 549"/>
                <a:gd name="T2" fmla="*/ 0 w 1"/>
                <a:gd name="T3" fmla="*/ 54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49">
                  <a:moveTo>
                    <a:pt x="0" y="0"/>
                  </a:moveTo>
                  <a:lnTo>
                    <a:pt x="0" y="549"/>
                  </a:ln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21">
              <a:extLst>
                <a:ext uri="{FF2B5EF4-FFF2-40B4-BE49-F238E27FC236}">
                  <a16:creationId xmlns:a16="http://schemas.microsoft.com/office/drawing/2014/main" id="{F151A9C2-C727-42C9-939D-EB85A870CC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8560017"/>
                </p:ext>
              </p:extLst>
            </p:nvPr>
          </p:nvGraphicFramePr>
          <p:xfrm>
            <a:off x="3836" y="2552"/>
            <a:ext cx="26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8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96277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" y="2552"/>
                          <a:ext cx="26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17">
              <a:extLst>
                <a:ext uri="{FF2B5EF4-FFF2-40B4-BE49-F238E27FC236}">
                  <a16:creationId xmlns:a16="http://schemas.microsoft.com/office/drawing/2014/main" id="{809C4A44-5E46-4077-8DD4-546AF1FBDB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70"/>
              <a:ext cx="12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Object 22">
              <a:extLst>
                <a:ext uri="{FF2B5EF4-FFF2-40B4-BE49-F238E27FC236}">
                  <a16:creationId xmlns:a16="http://schemas.microsoft.com/office/drawing/2014/main" id="{9A65301A-ED0B-43B2-A023-A5AB903255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694962"/>
                </p:ext>
              </p:extLst>
            </p:nvPr>
          </p:nvGraphicFramePr>
          <p:xfrm>
            <a:off x="4541" y="2239"/>
            <a:ext cx="22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9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96278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1" y="2239"/>
                          <a:ext cx="22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A910C760-ABE0-4454-A7C8-0F4F5E46D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2605"/>
              <a:ext cx="1161" cy="487"/>
            </a:xfrm>
            <a:custGeom>
              <a:avLst/>
              <a:gdLst>
                <a:gd name="T0" fmla="*/ 1161 w 1161"/>
                <a:gd name="T1" fmla="*/ 0 h 487"/>
                <a:gd name="T2" fmla="*/ 0 w 1161"/>
                <a:gd name="T3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61" h="487">
                  <a:moveTo>
                    <a:pt x="1161" y="0"/>
                  </a:moveTo>
                  <a:lnTo>
                    <a:pt x="0" y="48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Object 23">
              <a:extLst>
                <a:ext uri="{FF2B5EF4-FFF2-40B4-BE49-F238E27FC236}">
                  <a16:creationId xmlns:a16="http://schemas.microsoft.com/office/drawing/2014/main" id="{B9ED530C-0AE5-4A05-9FF1-C6E3259986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5840935"/>
                </p:ext>
              </p:extLst>
            </p:nvPr>
          </p:nvGraphicFramePr>
          <p:xfrm>
            <a:off x="4712" y="2851"/>
            <a:ext cx="27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0" name="Equation" r:id="rId11" imgW="177480" imgH="228600" progId="Equation.DSMT4">
                    <p:embed/>
                  </p:oleObj>
                </mc:Choice>
                <mc:Fallback>
                  <p:oleObj name="Equation" r:id="rId11" imgW="177480" imgH="228600" progId="Equation.DSMT4">
                    <p:embed/>
                    <p:pic>
                      <p:nvPicPr>
                        <p:cNvPr id="9627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2" y="2851"/>
                          <a:ext cx="279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27">
            <a:extLst>
              <a:ext uri="{FF2B5EF4-FFF2-40B4-BE49-F238E27FC236}">
                <a16:creationId xmlns:a16="http://schemas.microsoft.com/office/drawing/2014/main" id="{DE553586-6049-40CF-89DF-9199D41BB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853804"/>
              </p:ext>
            </p:extLst>
          </p:nvPr>
        </p:nvGraphicFramePr>
        <p:xfrm>
          <a:off x="2032693" y="5037876"/>
          <a:ext cx="3270326" cy="95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Equation" r:id="rId13" imgW="1473120" imgH="431640" progId="Equation.DSMT4">
                  <p:embed/>
                </p:oleObj>
              </mc:Choice>
              <mc:Fallback>
                <p:oleObj name="Equation" r:id="rId13" imgW="1473120" imgH="431640" progId="Equation.DSMT4">
                  <p:embed/>
                  <p:pic>
                    <p:nvPicPr>
                      <p:cNvPr id="9628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693" y="5037876"/>
                        <a:ext cx="3270326" cy="958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9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7CE3421-9FE3-4388-BD2E-8DE3A096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273C4D9-C1B6-42A1-950B-5BCEFBB8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2A6E055-4A22-4443-96EF-37E7F7A80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24" y="252521"/>
            <a:ext cx="8305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8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：河水自西向东流动，速度为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 km/h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一轮船在水中航行，船相对于河水的航向为北偏西30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º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航速为20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km/h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此时风向朝正西，风速为10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km/h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试求在船上观察到的烟囱冒出的烟缕的飘向。（设烟离开烟囱后即获得与风相同的速度）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DBD70D1-5B39-4B91-A989-03F6FED56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0" y="2703795"/>
            <a:ext cx="73551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设水用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风用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kumimoji="1" lang="zh-CN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船用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岸用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脚码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EF1ACACE-EF5E-4A7C-9F84-F84B4A4D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0" y="3353262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已知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9DC0055-2629-4914-A490-86729F6FBF13}"/>
              </a:ext>
            </a:extLst>
          </p:cNvPr>
          <p:cNvGrpSpPr/>
          <p:nvPr/>
        </p:nvGrpSpPr>
        <p:grpSpPr>
          <a:xfrm>
            <a:off x="1550725" y="4982412"/>
            <a:ext cx="6785405" cy="863718"/>
            <a:chOff x="1518067" y="4982412"/>
            <a:chExt cx="6785405" cy="863718"/>
          </a:xfrm>
        </p:grpSpPr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88989F32-C86A-4F21-B18A-16A15E5D8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7726" y="5322910"/>
              <a:ext cx="12255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正西</a:t>
              </a:r>
            </a:p>
          </p:txBody>
        </p:sp>
        <p:grpSp>
          <p:nvGrpSpPr>
            <p:cNvPr id="12" name="Group 31">
              <a:extLst>
                <a:ext uri="{FF2B5EF4-FFF2-40B4-BE49-F238E27FC236}">
                  <a16:creationId xmlns:a16="http://schemas.microsoft.com/office/drawing/2014/main" id="{B711F571-F66D-4BD7-9BA5-9F35ABFD2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16059" y="4982412"/>
              <a:ext cx="887413" cy="690562"/>
              <a:chOff x="4480" y="3453"/>
              <a:chExt cx="559" cy="435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5FC5DCC6-BEAB-4E8D-A96D-7CE3D65F7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0" y="3453"/>
                <a:ext cx="559" cy="5"/>
              </a:xfrm>
              <a:custGeom>
                <a:avLst/>
                <a:gdLst>
                  <a:gd name="T0" fmla="*/ 559 w 559"/>
                  <a:gd name="T1" fmla="*/ 5 h 5"/>
                  <a:gd name="T2" fmla="*/ 0 w 559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9" h="5">
                    <a:moveTo>
                      <a:pt x="559" y="5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4" name="Object 17">
                <a:extLst>
                  <a:ext uri="{FF2B5EF4-FFF2-40B4-BE49-F238E27FC236}">
                    <a16:creationId xmlns:a16="http://schemas.microsoft.com/office/drawing/2014/main" id="{E724F3DF-5FB4-4AC1-BB15-425D258A6A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5985454"/>
                  </p:ext>
                </p:extLst>
              </p:nvPr>
            </p:nvGraphicFramePr>
            <p:xfrm>
              <a:off x="4608" y="3456"/>
              <a:ext cx="398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70" name="Equation" r:id="rId3" imgW="215640" imgH="241200" progId="Equation.DSMT4">
                      <p:embed/>
                    </p:oleObj>
                  </mc:Choice>
                  <mc:Fallback>
                    <p:oleObj name="Equation" r:id="rId3" imgW="215640" imgH="241200" progId="Equation.DSMT4">
                      <p:embed/>
                      <p:pic>
                        <p:nvPicPr>
                          <p:cNvPr id="18449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3456"/>
                            <a:ext cx="398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8" name="Object 28">
              <a:extLst>
                <a:ext uri="{FF2B5EF4-FFF2-40B4-BE49-F238E27FC236}">
                  <a16:creationId xmlns:a16="http://schemas.microsoft.com/office/drawing/2014/main" id="{73BE20F5-6380-4F8A-92F2-CEBB22C732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2279028"/>
                </p:ext>
              </p:extLst>
            </p:nvPr>
          </p:nvGraphicFramePr>
          <p:xfrm>
            <a:off x="1518067" y="5310666"/>
            <a:ext cx="2001197" cy="535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1" name="Equation" r:id="rId5" imgW="901440" imgH="241200" progId="Equation.DSMT4">
                    <p:embed/>
                  </p:oleObj>
                </mc:Choice>
                <mc:Fallback>
                  <p:oleObj name="Equation" r:id="rId5" imgW="901440" imgH="241200" progId="Equation.DSMT4">
                    <p:embed/>
                    <p:pic>
                      <p:nvPicPr>
                        <p:cNvPr id="1846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8067" y="5310666"/>
                          <a:ext cx="2001197" cy="535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1E18A2A-F43A-4E50-9D60-D1ADC10D6DD7}"/>
              </a:ext>
            </a:extLst>
          </p:cNvPr>
          <p:cNvGrpSpPr/>
          <p:nvPr/>
        </p:nvGrpSpPr>
        <p:grpSpPr>
          <a:xfrm>
            <a:off x="1574957" y="3792820"/>
            <a:ext cx="6708691" cy="706438"/>
            <a:chOff x="1574957" y="3792820"/>
            <a:chExt cx="6708691" cy="706438"/>
          </a:xfrm>
        </p:grpSpPr>
        <p:graphicFrame>
          <p:nvGraphicFramePr>
            <p:cNvPr id="7" name="Object 8">
              <a:extLst>
                <a:ext uri="{FF2B5EF4-FFF2-40B4-BE49-F238E27FC236}">
                  <a16:creationId xmlns:a16="http://schemas.microsoft.com/office/drawing/2014/main" id="{B61745EB-608F-4DDD-9530-947750E06C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9069630"/>
                </p:ext>
              </p:extLst>
            </p:nvPr>
          </p:nvGraphicFramePr>
          <p:xfrm>
            <a:off x="1574957" y="3832614"/>
            <a:ext cx="2001197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2" name="Equation" r:id="rId7" imgW="901440" imgH="228600" progId="Equation.DSMT4">
                    <p:embed/>
                  </p:oleObj>
                </mc:Choice>
                <mc:Fallback>
                  <p:oleObj name="Equation" r:id="rId7" imgW="901440" imgH="228600" progId="Equation.DSMT4">
                    <p:embed/>
                    <p:pic>
                      <p:nvPicPr>
                        <p:cNvPr id="1844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4957" y="3832614"/>
                          <a:ext cx="2001197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806908A4-5D86-4B32-87DB-D6C86B9912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7660" y="3792820"/>
              <a:ext cx="915988" cy="706438"/>
              <a:chOff x="4480" y="2772"/>
              <a:chExt cx="577" cy="445"/>
            </a:xfrm>
          </p:grpSpPr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08AB48FC-13C4-4A4F-9DE0-4E8BC58B8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0" y="3213"/>
                <a:ext cx="560" cy="4"/>
              </a:xfrm>
              <a:custGeom>
                <a:avLst/>
                <a:gdLst>
                  <a:gd name="T0" fmla="*/ 0 w 560"/>
                  <a:gd name="T1" fmla="*/ 0 h 4"/>
                  <a:gd name="T2" fmla="*/ 560 w 560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60" h="4">
                    <a:moveTo>
                      <a:pt x="0" y="0"/>
                    </a:moveTo>
                    <a:lnTo>
                      <a:pt x="560" y="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1" name="Object 16">
                <a:extLst>
                  <a:ext uri="{FF2B5EF4-FFF2-40B4-BE49-F238E27FC236}">
                    <a16:creationId xmlns:a16="http://schemas.microsoft.com/office/drawing/2014/main" id="{7250BC5E-BB4A-4526-92D5-5679D15F916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09769176"/>
                  </p:ext>
                </p:extLst>
              </p:nvPr>
            </p:nvGraphicFramePr>
            <p:xfrm>
              <a:off x="4655" y="2772"/>
              <a:ext cx="402" cy="4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73" name="Equation" r:id="rId9" imgW="215640" imgH="228600" progId="Equation.DSMT4">
                      <p:embed/>
                    </p:oleObj>
                  </mc:Choice>
                  <mc:Fallback>
                    <p:oleObj name="Equation" r:id="rId9" imgW="215640" imgH="228600" progId="Equation.DSMT4">
                      <p:embed/>
                      <p:pic>
                        <p:nvPicPr>
                          <p:cNvPr id="18448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5" y="2772"/>
                            <a:ext cx="402" cy="4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" name="Rectangle 33">
              <a:extLst>
                <a:ext uri="{FF2B5EF4-FFF2-40B4-BE49-F238E27FC236}">
                  <a16:creationId xmlns:a16="http://schemas.microsoft.com/office/drawing/2014/main" id="{86000E9F-E0C9-46E5-BCCE-87A67B840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414" y="3824750"/>
              <a:ext cx="90281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正东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C3F437A-DE9B-4136-823C-02A81CD47511}"/>
              </a:ext>
            </a:extLst>
          </p:cNvPr>
          <p:cNvGrpSpPr/>
          <p:nvPr/>
        </p:nvGrpSpPr>
        <p:grpSpPr>
          <a:xfrm>
            <a:off x="1574957" y="3927833"/>
            <a:ext cx="5625060" cy="1600200"/>
            <a:chOff x="1574957" y="3927833"/>
            <a:chExt cx="5625060" cy="1600200"/>
          </a:xfrm>
        </p:grpSpPr>
        <p:grpSp>
          <p:nvGrpSpPr>
            <p:cNvPr id="15" name="Group 32">
              <a:extLst>
                <a:ext uri="{FF2B5EF4-FFF2-40B4-BE49-F238E27FC236}">
                  <a16:creationId xmlns:a16="http://schemas.microsoft.com/office/drawing/2014/main" id="{D3E6E784-FEBC-4E96-A8BF-A93A09D5DB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28467" y="3927833"/>
              <a:ext cx="971550" cy="1600200"/>
              <a:chOff x="3756" y="2736"/>
              <a:chExt cx="612" cy="1008"/>
            </a:xfrm>
          </p:grpSpPr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16DCD3CE-DC5C-4B33-BFBB-3649BD987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36" y="2736"/>
                <a:ext cx="432" cy="1008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graphicFrame>
            <p:nvGraphicFramePr>
              <p:cNvPr id="17" name="Object 19">
                <a:extLst>
                  <a:ext uri="{FF2B5EF4-FFF2-40B4-BE49-F238E27FC236}">
                    <a16:creationId xmlns:a16="http://schemas.microsoft.com/office/drawing/2014/main" id="{71B3AF5B-D885-49BA-9B90-06BC9233E4A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3997387"/>
                  </p:ext>
                </p:extLst>
              </p:nvPr>
            </p:nvGraphicFramePr>
            <p:xfrm>
              <a:off x="3756" y="2963"/>
              <a:ext cx="351" cy="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74" name="Equation" r:id="rId11" imgW="190440" imgH="228600" progId="Equation.DSMT4">
                      <p:embed/>
                    </p:oleObj>
                  </mc:Choice>
                  <mc:Fallback>
                    <p:oleObj name="Equation" r:id="rId11" imgW="190440" imgH="228600" progId="Equation.DSMT4">
                      <p:embed/>
                      <p:pic>
                        <p:nvPicPr>
                          <p:cNvPr id="18451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56" y="2963"/>
                            <a:ext cx="351" cy="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29">
              <a:extLst>
                <a:ext uri="{FF2B5EF4-FFF2-40B4-BE49-F238E27FC236}">
                  <a16:creationId xmlns:a16="http://schemas.microsoft.com/office/drawing/2014/main" id="{F042CF3C-47DB-4BF5-B56E-81CFED90E8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3076318"/>
                </p:ext>
              </p:extLst>
            </p:nvPr>
          </p:nvGraphicFramePr>
          <p:xfrm>
            <a:off x="1574957" y="4574459"/>
            <a:ext cx="2001197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" name="Equation" r:id="rId13" imgW="901440" imgH="228600" progId="Equation.DSMT4">
                    <p:embed/>
                  </p:oleObj>
                </mc:Choice>
                <mc:Fallback>
                  <p:oleObj name="Equation" r:id="rId13" imgW="901440" imgH="228600" progId="Equation.DSMT4">
                    <p:embed/>
                    <p:pic>
                      <p:nvPicPr>
                        <p:cNvPr id="18461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4957" y="4574459"/>
                          <a:ext cx="2001197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ctangle 34">
              <a:extLst>
                <a:ext uri="{FF2B5EF4-FFF2-40B4-BE49-F238E27FC236}">
                  <a16:creationId xmlns:a16="http://schemas.microsoft.com/office/drawing/2014/main" id="{CC25271F-9066-48C1-AC48-473AABE1E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131" y="4561918"/>
              <a:ext cx="171874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北偏西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30º</a:t>
              </a:r>
              <a:endParaRPr kumimoji="1" lang="en-US" altLang="zh-CN" sz="2800" b="1" baseline="300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07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4C5357A-E40F-49B9-A31C-D3F5C9FC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5D68B64-08D9-40BD-9CEA-286AC3ED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E72247C0-38C7-4EFF-A12A-D7E58AEC8D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216448"/>
              </p:ext>
            </p:extLst>
          </p:nvPr>
        </p:nvGraphicFramePr>
        <p:xfrm>
          <a:off x="971999" y="469764"/>
          <a:ext cx="186053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194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999" y="469764"/>
                        <a:ext cx="186053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10F86690-F05D-43FC-B263-E9E637685E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082101"/>
              </p:ext>
            </p:extLst>
          </p:nvPr>
        </p:nvGraphicFramePr>
        <p:xfrm>
          <a:off x="956051" y="1209540"/>
          <a:ext cx="2565432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194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051" y="1209540"/>
                        <a:ext cx="2565432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>
            <a:extLst>
              <a:ext uri="{FF2B5EF4-FFF2-40B4-BE49-F238E27FC236}">
                <a16:creationId xmlns:a16="http://schemas.microsoft.com/office/drawing/2014/main" id="{D471F6C4-065D-44CB-8BC9-77BDA8436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636027"/>
              </p:ext>
            </p:extLst>
          </p:nvPr>
        </p:nvGraphicFramePr>
        <p:xfrm>
          <a:off x="689979" y="2113779"/>
          <a:ext cx="2170627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" name="Equation" r:id="rId7" imgW="977760" imgH="241200" progId="Equation.DSMT4">
                  <p:embed/>
                </p:oleObj>
              </mc:Choice>
              <mc:Fallback>
                <p:oleObj name="Equation" r:id="rId7" imgW="977760" imgH="241200" progId="Equation.DSMT4">
                  <p:embed/>
                  <p:pic>
                    <p:nvPicPr>
                      <p:cNvPr id="1948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79" y="2113779"/>
                        <a:ext cx="2170627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5">
            <a:extLst>
              <a:ext uri="{FF2B5EF4-FFF2-40B4-BE49-F238E27FC236}">
                <a16:creationId xmlns:a16="http://schemas.microsoft.com/office/drawing/2014/main" id="{597F6630-7A7B-44BD-BCC1-82ACE511F4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4430"/>
              </p:ext>
            </p:extLst>
          </p:nvPr>
        </p:nvGraphicFramePr>
        <p:xfrm>
          <a:off x="689979" y="3031989"/>
          <a:ext cx="2170627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" name="Equation" r:id="rId9" imgW="977760" imgH="241200" progId="Equation.DSMT4">
                  <p:embed/>
                </p:oleObj>
              </mc:Choice>
              <mc:Fallback>
                <p:oleObj name="Equation" r:id="rId9" imgW="977760" imgH="241200" progId="Equation.DSMT4">
                  <p:embed/>
                  <p:pic>
                    <p:nvPicPr>
                      <p:cNvPr id="1948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79" y="3031989"/>
                        <a:ext cx="2170627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6">
            <a:extLst>
              <a:ext uri="{FF2B5EF4-FFF2-40B4-BE49-F238E27FC236}">
                <a16:creationId xmlns:a16="http://schemas.microsoft.com/office/drawing/2014/main" id="{523E0B27-4E30-40A2-B124-AD65687BF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821529"/>
              </p:ext>
            </p:extLst>
          </p:nvPr>
        </p:nvGraphicFramePr>
        <p:xfrm>
          <a:off x="680454" y="3882855"/>
          <a:ext cx="3636360" cy="6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" name="Equation" r:id="rId11" imgW="1638000" imgH="279360" progId="Equation.DSMT4">
                  <p:embed/>
                </p:oleObj>
              </mc:Choice>
              <mc:Fallback>
                <p:oleObj name="Equation" r:id="rId11" imgW="1638000" imgH="279360" progId="Equation.DSMT4">
                  <p:embed/>
                  <p:pic>
                    <p:nvPicPr>
                      <p:cNvPr id="1948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54" y="3882855"/>
                        <a:ext cx="3636360" cy="6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组合 25">
            <a:extLst>
              <a:ext uri="{FF2B5EF4-FFF2-40B4-BE49-F238E27FC236}">
                <a16:creationId xmlns:a16="http://schemas.microsoft.com/office/drawing/2014/main" id="{468C5CB7-54F2-48D3-BF58-B7D629DA27EE}"/>
              </a:ext>
            </a:extLst>
          </p:cNvPr>
          <p:cNvGrpSpPr/>
          <p:nvPr/>
        </p:nvGrpSpPr>
        <p:grpSpPr>
          <a:xfrm>
            <a:off x="983063" y="4925014"/>
            <a:ext cx="4622400" cy="603000"/>
            <a:chOff x="1070375" y="4995136"/>
            <a:chExt cx="4622400" cy="603000"/>
          </a:xfrm>
        </p:grpSpPr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C341DB9C-012A-403D-BFB3-A6AFCC084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975" y="5039529"/>
              <a:ext cx="41148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方向为南偏西</a:t>
              </a:r>
              <a:r>
                <a:rPr kumimoji="1" lang="en-US" altLang="zh-CN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30º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。</a:t>
              </a:r>
            </a:p>
          </p:txBody>
        </p:sp>
        <p:graphicFrame>
          <p:nvGraphicFramePr>
            <p:cNvPr id="10" name="Object 27">
              <a:extLst>
                <a:ext uri="{FF2B5EF4-FFF2-40B4-BE49-F238E27FC236}">
                  <a16:creationId xmlns:a16="http://schemas.microsoft.com/office/drawing/2014/main" id="{2AFD4F03-D1C2-48BD-8D70-4B839B5307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2049100"/>
                </p:ext>
              </p:extLst>
            </p:nvPr>
          </p:nvGraphicFramePr>
          <p:xfrm>
            <a:off x="1070375" y="4995136"/>
            <a:ext cx="507600" cy="60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16" name="Equation" r:id="rId13" imgW="203040" imgH="241200" progId="Equation.DSMT4">
                    <p:embed/>
                  </p:oleObj>
                </mc:Choice>
                <mc:Fallback>
                  <p:oleObj name="Equation" r:id="rId13" imgW="203040" imgH="241200" progId="Equation.DSMT4">
                    <p:embed/>
                    <p:pic>
                      <p:nvPicPr>
                        <p:cNvPr id="19483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0375" y="4995136"/>
                          <a:ext cx="507600" cy="60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47">
            <a:extLst>
              <a:ext uri="{FF2B5EF4-FFF2-40B4-BE49-F238E27FC236}">
                <a16:creationId xmlns:a16="http://schemas.microsoft.com/office/drawing/2014/main" id="{4EB2C0BE-876A-42F1-84CE-647F2610D0EA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3813172"/>
            <a:ext cx="1905000" cy="644525"/>
            <a:chOff x="4320" y="2402"/>
            <a:chExt cx="1200" cy="406"/>
          </a:xfrm>
        </p:grpSpPr>
        <p:sp>
          <p:nvSpPr>
            <p:cNvPr id="12" name="Line 6">
              <a:extLst>
                <a:ext uri="{FF2B5EF4-FFF2-40B4-BE49-F238E27FC236}">
                  <a16:creationId xmlns:a16="http://schemas.microsoft.com/office/drawing/2014/main" id="{B392D02E-26BA-447A-B014-2EA29AE2B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402"/>
              <a:ext cx="12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" name="Object 39">
              <a:extLst>
                <a:ext uri="{FF2B5EF4-FFF2-40B4-BE49-F238E27FC236}">
                  <a16:creationId xmlns:a16="http://schemas.microsoft.com/office/drawing/2014/main" id="{3F1037E1-F5E6-439B-9362-51BADE985C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43096"/>
                </p:ext>
              </p:extLst>
            </p:nvPr>
          </p:nvGraphicFramePr>
          <p:xfrm>
            <a:off x="4667" y="2448"/>
            <a:ext cx="34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17" name="Equation" r:id="rId15" imgW="215640" imgH="228600" progId="Equation.DSMT4">
                    <p:embed/>
                  </p:oleObj>
                </mc:Choice>
                <mc:Fallback>
                  <p:oleObj name="Equation" r:id="rId15" imgW="215640" imgH="228600" progId="Equation.DSMT4">
                    <p:embed/>
                    <p:pic>
                      <p:nvPicPr>
                        <p:cNvPr id="19495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7" y="2448"/>
                          <a:ext cx="34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48">
            <a:extLst>
              <a:ext uri="{FF2B5EF4-FFF2-40B4-BE49-F238E27FC236}">
                <a16:creationId xmlns:a16="http://schemas.microsoft.com/office/drawing/2014/main" id="{97757B06-084A-41EE-AD25-F66255441593}"/>
              </a:ext>
            </a:extLst>
          </p:cNvPr>
          <p:cNvGrpSpPr>
            <a:grpSpLocks/>
          </p:cNvGrpSpPr>
          <p:nvPr/>
        </p:nvGrpSpPr>
        <p:grpSpPr bwMode="auto">
          <a:xfrm>
            <a:off x="5035550" y="3810000"/>
            <a:ext cx="1828800" cy="603250"/>
            <a:chOff x="3552" y="3312"/>
            <a:chExt cx="1152" cy="380"/>
          </a:xfrm>
        </p:grpSpPr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4E6677F-B001-44B6-9E49-39AC6A7E9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3312"/>
              <a:ext cx="1152" cy="1"/>
            </a:xfrm>
            <a:custGeom>
              <a:avLst/>
              <a:gdLst>
                <a:gd name="T0" fmla="*/ 1152 w 1152"/>
                <a:gd name="T1" fmla="*/ 0 h 1"/>
                <a:gd name="T2" fmla="*/ 0 w 115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52" h="1">
                  <a:moveTo>
                    <a:pt x="1152" y="0"/>
                  </a:moveTo>
                  <a:lnTo>
                    <a:pt x="0" y="1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6" name="Object 42">
              <a:extLst>
                <a:ext uri="{FF2B5EF4-FFF2-40B4-BE49-F238E27FC236}">
                  <a16:creationId xmlns:a16="http://schemas.microsoft.com/office/drawing/2014/main" id="{B3233754-1F7A-42A5-BF7F-91B8491C239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3278365"/>
                </p:ext>
              </p:extLst>
            </p:nvPr>
          </p:nvGraphicFramePr>
          <p:xfrm>
            <a:off x="3911" y="3312"/>
            <a:ext cx="340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18" name="Equation" r:id="rId17" imgW="215640" imgH="241200" progId="Equation.DSMT4">
                    <p:embed/>
                  </p:oleObj>
                </mc:Choice>
                <mc:Fallback>
                  <p:oleObj name="Equation" r:id="rId17" imgW="215640" imgH="241200" progId="Equation.DSMT4">
                    <p:embed/>
                    <p:pic>
                      <p:nvPicPr>
                        <p:cNvPr id="19498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1" y="3312"/>
                          <a:ext cx="340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46">
            <a:extLst>
              <a:ext uri="{FF2B5EF4-FFF2-40B4-BE49-F238E27FC236}">
                <a16:creationId xmlns:a16="http://schemas.microsoft.com/office/drawing/2014/main" id="{E8279946-343A-45C1-A661-8F5ABAF29C01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57200"/>
            <a:ext cx="1905000" cy="3352800"/>
            <a:chOff x="4320" y="288"/>
            <a:chExt cx="1200" cy="2112"/>
          </a:xfrm>
        </p:grpSpPr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6BBB3740-5490-4E08-AD21-173E2A808EA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00000">
              <a:off x="4320" y="288"/>
              <a:ext cx="1200" cy="2112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9" name="Object 45">
              <a:extLst>
                <a:ext uri="{FF2B5EF4-FFF2-40B4-BE49-F238E27FC236}">
                  <a16:creationId xmlns:a16="http://schemas.microsoft.com/office/drawing/2014/main" id="{C1A797A1-46DD-48D3-954A-D8AC381A03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4799576"/>
                </p:ext>
              </p:extLst>
            </p:nvPr>
          </p:nvGraphicFramePr>
          <p:xfrm>
            <a:off x="4967" y="1152"/>
            <a:ext cx="30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19" name="Equation" r:id="rId19" imgW="190440" imgH="228600" progId="Equation.DSMT4">
                    <p:embed/>
                  </p:oleObj>
                </mc:Choice>
                <mc:Fallback>
                  <p:oleObj name="Equation" r:id="rId19" imgW="190440" imgH="228600" progId="Equation.DSMT4">
                    <p:embed/>
                    <p:pic>
                      <p:nvPicPr>
                        <p:cNvPr id="19501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1152"/>
                          <a:ext cx="30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50">
            <a:extLst>
              <a:ext uri="{FF2B5EF4-FFF2-40B4-BE49-F238E27FC236}">
                <a16:creationId xmlns:a16="http://schemas.microsoft.com/office/drawing/2014/main" id="{1C7A6A20-9B37-4445-8596-5E19F7A414C4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57200"/>
            <a:ext cx="555625" cy="3352800"/>
            <a:chOff x="5088" y="2064"/>
            <a:chExt cx="350" cy="2112"/>
          </a:xfrm>
        </p:grpSpPr>
        <p:sp>
          <p:nvSpPr>
            <p:cNvPr id="21" name="Line 5">
              <a:extLst>
                <a:ext uri="{FF2B5EF4-FFF2-40B4-BE49-F238E27FC236}">
                  <a16:creationId xmlns:a16="http://schemas.microsoft.com/office/drawing/2014/main" id="{CC988BD0-1F5A-48E9-A5D5-D21DA1CB71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064"/>
              <a:ext cx="0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2" name="Object 49">
              <a:extLst>
                <a:ext uri="{FF2B5EF4-FFF2-40B4-BE49-F238E27FC236}">
                  <a16:creationId xmlns:a16="http://schemas.microsoft.com/office/drawing/2014/main" id="{622BB203-ED45-4ED3-8D0D-D82C68D9AB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9366512"/>
                </p:ext>
              </p:extLst>
            </p:nvPr>
          </p:nvGraphicFramePr>
          <p:xfrm>
            <a:off x="5098" y="3168"/>
            <a:ext cx="34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0" name="Equation" r:id="rId21" imgW="215640" imgH="228600" progId="Equation.DSMT4">
                    <p:embed/>
                  </p:oleObj>
                </mc:Choice>
                <mc:Fallback>
                  <p:oleObj name="Equation" r:id="rId21" imgW="215640" imgH="228600" progId="Equation.DSMT4">
                    <p:embed/>
                    <p:pic>
                      <p:nvPicPr>
                        <p:cNvPr id="19505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8" y="3168"/>
                          <a:ext cx="34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52">
            <a:extLst>
              <a:ext uri="{FF2B5EF4-FFF2-40B4-BE49-F238E27FC236}">
                <a16:creationId xmlns:a16="http://schemas.microsoft.com/office/drawing/2014/main" id="{4609A73F-C559-4E72-AC2E-B274A6179BED}"/>
              </a:ext>
            </a:extLst>
          </p:cNvPr>
          <p:cNvGrpSpPr>
            <a:grpSpLocks/>
          </p:cNvGrpSpPr>
          <p:nvPr/>
        </p:nvGrpSpPr>
        <p:grpSpPr bwMode="auto">
          <a:xfrm>
            <a:off x="4270375" y="1220788"/>
            <a:ext cx="3352800" cy="1905000"/>
            <a:chOff x="2304" y="816"/>
            <a:chExt cx="2112" cy="1200"/>
          </a:xfrm>
        </p:grpSpPr>
        <p:sp>
          <p:nvSpPr>
            <p:cNvPr id="24" name="Line 9">
              <a:extLst>
                <a:ext uri="{FF2B5EF4-FFF2-40B4-BE49-F238E27FC236}">
                  <a16:creationId xmlns:a16="http://schemas.microsoft.com/office/drawing/2014/main" id="{B0A92A40-3627-4B75-970F-4F8801297A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452041">
              <a:off x="2760" y="360"/>
              <a:ext cx="1200" cy="2112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5" name="Object 51">
              <a:extLst>
                <a:ext uri="{FF2B5EF4-FFF2-40B4-BE49-F238E27FC236}">
                  <a16:creationId xmlns:a16="http://schemas.microsoft.com/office/drawing/2014/main" id="{A0F8BEB4-C8D8-43D6-915F-E629B66AC9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2215041"/>
                </p:ext>
              </p:extLst>
            </p:nvPr>
          </p:nvGraphicFramePr>
          <p:xfrm>
            <a:off x="2880" y="1257"/>
            <a:ext cx="320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21" name="Equation" r:id="rId23" imgW="203040" imgH="241200" progId="Equation.DSMT4">
                    <p:embed/>
                  </p:oleObj>
                </mc:Choice>
                <mc:Fallback>
                  <p:oleObj name="Equation" r:id="rId23" imgW="203040" imgH="241200" progId="Equation.DSMT4">
                    <p:embed/>
                    <p:pic>
                      <p:nvPicPr>
                        <p:cNvPr id="19507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257"/>
                          <a:ext cx="320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871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C2D98E3-8C7E-4104-9C20-1F72323B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BC42890-073E-4883-9435-1FF27D43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067343-30AF-4CFF-ADAC-FC0325280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5" y="3048000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768C8DC-7936-4D93-859A-358EB0C9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973" y="259711"/>
            <a:ext cx="851710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9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：一船逆水而上，在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时刻丢下一木材；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时刻该</a:t>
            </a:r>
          </a:p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船发现丢了木材，于是调转船头去追赶失去的木材。</a:t>
            </a:r>
          </a:p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问用多少时间追上木材？（假设船相对水匀速，木相对水静止）</a:t>
            </a:r>
          </a:p>
        </p:txBody>
      </p:sp>
      <p:grpSp>
        <p:nvGrpSpPr>
          <p:cNvPr id="6" name="Group 37">
            <a:extLst>
              <a:ext uri="{FF2B5EF4-FFF2-40B4-BE49-F238E27FC236}">
                <a16:creationId xmlns:a16="http://schemas.microsoft.com/office/drawing/2014/main" id="{8A24A47F-DEF7-4BE7-8087-233091312762}"/>
              </a:ext>
            </a:extLst>
          </p:cNvPr>
          <p:cNvGrpSpPr>
            <a:grpSpLocks/>
          </p:cNvGrpSpPr>
          <p:nvPr/>
        </p:nvGrpSpPr>
        <p:grpSpPr bwMode="auto">
          <a:xfrm>
            <a:off x="357187" y="2039930"/>
            <a:ext cx="4224338" cy="962026"/>
            <a:chOff x="226" y="1094"/>
            <a:chExt cx="2661" cy="606"/>
          </a:xfrm>
        </p:grpSpPr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C6B26F85-57E6-420C-8BF9-D554FBD8A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" y="1094"/>
              <a:ext cx="2661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解：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设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kumimoji="1" lang="en-US" altLang="zh-CN" sz="2800" b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en-US" altLang="zh-CN" sz="2800" b="1" i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时刻追上木材。</a:t>
              </a:r>
            </a:p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用      表示船对水的速度</a:t>
              </a:r>
            </a:p>
          </p:txBody>
        </p:sp>
        <p:graphicFrame>
          <p:nvGraphicFramePr>
            <p:cNvPr id="8" name="Object 8">
              <a:extLst>
                <a:ext uri="{FF2B5EF4-FFF2-40B4-BE49-F238E27FC236}">
                  <a16:creationId xmlns:a16="http://schemas.microsoft.com/office/drawing/2014/main" id="{6033D079-686F-4369-B622-9FE7D0B17F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8991498"/>
                </p:ext>
              </p:extLst>
            </p:nvPr>
          </p:nvGraphicFramePr>
          <p:xfrm>
            <a:off x="554" y="1380"/>
            <a:ext cx="26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8" name="Equation" r:id="rId3" imgW="190440" imgH="228600" progId="Equation.DSMT4">
                    <p:embed/>
                  </p:oleObj>
                </mc:Choice>
                <mc:Fallback>
                  <p:oleObj name="Equation" r:id="rId3" imgW="190440" imgH="228600" progId="Equation.DSMT4">
                    <p:embed/>
                    <p:pic>
                      <p:nvPicPr>
                        <p:cNvPr id="10138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" y="1380"/>
                          <a:ext cx="26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9">
            <a:extLst>
              <a:ext uri="{FF2B5EF4-FFF2-40B4-BE49-F238E27FC236}">
                <a16:creationId xmlns:a16="http://schemas.microsoft.com/office/drawing/2014/main" id="{7FB84A51-124A-415C-9745-14E7CEB8C9A8}"/>
              </a:ext>
            </a:extLst>
          </p:cNvPr>
          <p:cNvGrpSpPr>
            <a:grpSpLocks/>
          </p:cNvGrpSpPr>
          <p:nvPr/>
        </p:nvGrpSpPr>
        <p:grpSpPr bwMode="auto">
          <a:xfrm>
            <a:off x="334022" y="2905119"/>
            <a:ext cx="8153400" cy="519112"/>
            <a:chOff x="744" y="1856"/>
            <a:chExt cx="5136" cy="327"/>
          </a:xfrm>
        </p:grpSpPr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BAAD229-B345-4592-B1CB-4E7C984E3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" y="1856"/>
              <a:ext cx="51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用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    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表示水对地的速度。在相对于地的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参考系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0" name="Object 10">
              <a:extLst>
                <a:ext uri="{FF2B5EF4-FFF2-40B4-BE49-F238E27FC236}">
                  <a16:creationId xmlns:a16="http://schemas.microsoft.com/office/drawing/2014/main" id="{A6858327-81AF-459E-9FE9-74E01D79E8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4974000"/>
                </p:ext>
              </p:extLst>
            </p:nvPr>
          </p:nvGraphicFramePr>
          <p:xfrm>
            <a:off x="1087" y="1856"/>
            <a:ext cx="302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9" name="Equation" r:id="rId5" imgW="215640" imgH="228600" progId="Equation.DSMT4">
                    <p:embed/>
                  </p:oleObj>
                </mc:Choice>
                <mc:Fallback>
                  <p:oleObj name="Equation" r:id="rId5" imgW="215640" imgH="228600" progId="Equation.DSMT4">
                    <p:embed/>
                    <p:pic>
                      <p:nvPicPr>
                        <p:cNvPr id="10138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7" y="1856"/>
                          <a:ext cx="302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2">
            <a:extLst>
              <a:ext uri="{FF2B5EF4-FFF2-40B4-BE49-F238E27FC236}">
                <a16:creationId xmlns:a16="http://schemas.microsoft.com/office/drawing/2014/main" id="{2AECFD78-6ABD-40FD-81E6-36EFEA01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973" y="3428967"/>
            <a:ext cx="6062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– 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时间内船与木头的距离：</a:t>
            </a:r>
            <a:endParaRPr kumimoji="1" lang="zh-CN" altLang="en-US" sz="2800" b="1" i="1" baseline="-25000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C499920D-4F57-48D4-A371-ADC28CC9B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22" y="5428719"/>
            <a:ext cx="843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– 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时间内船下行追上木头所走的路程：</a:t>
            </a:r>
            <a:endParaRPr kumimoji="1" lang="zh-CN" altLang="en-US" sz="2800" b="1" i="1" baseline="-25000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9DE06493-AEF9-435E-86BF-42D9B74EE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22" y="4403403"/>
            <a:ext cx="7513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–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时间内木头下行的距离：</a:t>
            </a:r>
            <a:endParaRPr kumimoji="1" lang="zh-CN" altLang="en-US" sz="2800" b="1" i="1" baseline="-25000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C79A633-1C0C-4842-9854-AB407CFF4AD3}"/>
              </a:ext>
            </a:extLst>
          </p:cNvPr>
          <p:cNvGrpSpPr/>
          <p:nvPr/>
        </p:nvGrpSpPr>
        <p:grpSpPr>
          <a:xfrm>
            <a:off x="1461147" y="3864091"/>
            <a:ext cx="5163306" cy="556316"/>
            <a:chOff x="1461147" y="3864091"/>
            <a:chExt cx="5163306" cy="556316"/>
          </a:xfrm>
        </p:grpSpPr>
        <p:graphicFrame>
          <p:nvGraphicFramePr>
            <p:cNvPr id="15" name="Object 15">
              <a:extLst>
                <a:ext uri="{FF2B5EF4-FFF2-40B4-BE49-F238E27FC236}">
                  <a16:creationId xmlns:a16="http://schemas.microsoft.com/office/drawing/2014/main" id="{966E34D5-9D08-47E0-A225-5DA60AA51A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2031855"/>
                </p:ext>
              </p:extLst>
            </p:nvPr>
          </p:nvGraphicFramePr>
          <p:xfrm>
            <a:off x="1461147" y="3912915"/>
            <a:ext cx="4115880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0" name="Equation" r:id="rId7" imgW="1854000" imgH="228600" progId="Equation.DSMT4">
                    <p:embed/>
                  </p:oleObj>
                </mc:Choice>
                <mc:Fallback>
                  <p:oleObj name="Equation" r:id="rId7" imgW="1854000" imgH="228600" progId="Equation.DSMT4">
                    <p:embed/>
                    <p:pic>
                      <p:nvPicPr>
                        <p:cNvPr id="101391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147" y="3912915"/>
                          <a:ext cx="4115880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419AA340-5406-49DC-BB60-7CA9D2096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800" y="3864091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(1)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DE05C001-BEE1-4EFB-987C-14D17C8CCFD0}"/>
              </a:ext>
            </a:extLst>
          </p:cNvPr>
          <p:cNvGrpSpPr/>
          <p:nvPr/>
        </p:nvGrpSpPr>
        <p:grpSpPr>
          <a:xfrm>
            <a:off x="2211365" y="4836646"/>
            <a:ext cx="4430550" cy="574122"/>
            <a:chOff x="2211365" y="4836646"/>
            <a:chExt cx="4430550" cy="574122"/>
          </a:xfrm>
        </p:grpSpPr>
        <p:graphicFrame>
          <p:nvGraphicFramePr>
            <p:cNvPr id="17" name="Object 17">
              <a:extLst>
                <a:ext uri="{FF2B5EF4-FFF2-40B4-BE49-F238E27FC236}">
                  <a16:creationId xmlns:a16="http://schemas.microsoft.com/office/drawing/2014/main" id="{FC02749F-5E5E-4453-99A9-DF85755BCB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8228834"/>
                </p:ext>
              </p:extLst>
            </p:nvPr>
          </p:nvGraphicFramePr>
          <p:xfrm>
            <a:off x="2211365" y="4904355"/>
            <a:ext cx="1662112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1" name="Equation" r:id="rId9" imgW="749160" imgH="228600" progId="Equation.DSMT4">
                    <p:embed/>
                  </p:oleObj>
                </mc:Choice>
                <mc:Fallback>
                  <p:oleObj name="Equation" r:id="rId9" imgW="749160" imgH="228600" progId="Equation.DSMT4">
                    <p:embed/>
                    <p:pic>
                      <p:nvPicPr>
                        <p:cNvPr id="10139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365" y="4904355"/>
                          <a:ext cx="1662112" cy="506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3A4738E-2D33-425D-B365-B1300F69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7262" y="4836646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(2)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D4095AB-390E-484E-9CA7-BBDC7FDFFD83}"/>
              </a:ext>
            </a:extLst>
          </p:cNvPr>
          <p:cNvGrpSpPr/>
          <p:nvPr/>
        </p:nvGrpSpPr>
        <p:grpSpPr>
          <a:xfrm>
            <a:off x="1896408" y="5882823"/>
            <a:ext cx="4770939" cy="523220"/>
            <a:chOff x="1896408" y="5882823"/>
            <a:chExt cx="4770939" cy="523220"/>
          </a:xfrm>
        </p:grpSpPr>
        <p:graphicFrame>
          <p:nvGraphicFramePr>
            <p:cNvPr id="19" name="Object 19">
              <a:extLst>
                <a:ext uri="{FF2B5EF4-FFF2-40B4-BE49-F238E27FC236}">
                  <a16:creationId xmlns:a16="http://schemas.microsoft.com/office/drawing/2014/main" id="{7BEE2303-5BC8-4E3D-9DBE-82DBDA5D71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7203280"/>
                </p:ext>
              </p:extLst>
            </p:nvPr>
          </p:nvGraphicFramePr>
          <p:xfrm>
            <a:off x="1896408" y="5898551"/>
            <a:ext cx="2368030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2" name="Equation" r:id="rId11" imgW="1066680" imgH="228600" progId="Equation.DSMT4">
                    <p:embed/>
                  </p:oleObj>
                </mc:Choice>
                <mc:Fallback>
                  <p:oleObj name="Equation" r:id="rId11" imgW="1066680" imgH="228600" progId="Equation.DSMT4">
                    <p:embed/>
                    <p:pic>
                      <p:nvPicPr>
                        <p:cNvPr id="101395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408" y="5898551"/>
                          <a:ext cx="2368030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277D05B8-7DB3-4BB8-8587-8B03DE1D8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2694" y="5882823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(3)</a:t>
              </a:r>
            </a:p>
          </p:txBody>
        </p:sp>
      </p:grpSp>
      <p:sp>
        <p:nvSpPr>
          <p:cNvPr id="22" name="Line 22">
            <a:extLst>
              <a:ext uri="{FF2B5EF4-FFF2-40B4-BE49-F238E27FC236}">
                <a16:creationId xmlns:a16="http://schemas.microsoft.com/office/drawing/2014/main" id="{DA5B759C-F84D-4477-B8D9-9906252EA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562" y="2163955"/>
            <a:ext cx="3170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3" name="Group 23">
            <a:extLst>
              <a:ext uri="{FF2B5EF4-FFF2-40B4-BE49-F238E27FC236}">
                <a16:creationId xmlns:a16="http://schemas.microsoft.com/office/drawing/2014/main" id="{31738EDC-978E-444D-9988-42675F174400}"/>
              </a:ext>
            </a:extLst>
          </p:cNvPr>
          <p:cNvGrpSpPr>
            <a:grpSpLocks/>
          </p:cNvGrpSpPr>
          <p:nvPr/>
        </p:nvGrpSpPr>
        <p:grpSpPr bwMode="auto">
          <a:xfrm>
            <a:off x="5122862" y="1941704"/>
            <a:ext cx="3276600" cy="634999"/>
            <a:chOff x="2976" y="938"/>
            <a:chExt cx="2064" cy="400"/>
          </a:xfrm>
        </p:grpSpPr>
        <p:grpSp>
          <p:nvGrpSpPr>
            <p:cNvPr id="24" name="Group 24">
              <a:extLst>
                <a:ext uri="{FF2B5EF4-FFF2-40B4-BE49-F238E27FC236}">
                  <a16:creationId xmlns:a16="http://schemas.microsoft.com/office/drawing/2014/main" id="{309122DD-9318-4759-A1C8-DED675C0EF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938"/>
              <a:ext cx="576" cy="96"/>
              <a:chOff x="4128" y="3072"/>
              <a:chExt cx="768" cy="101"/>
            </a:xfrm>
          </p:grpSpPr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BB58D2C9-0F6F-495D-851B-1CF88B302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3072"/>
                <a:ext cx="768" cy="101"/>
              </a:xfrm>
              <a:custGeom>
                <a:avLst/>
                <a:gdLst>
                  <a:gd name="T0" fmla="*/ 0 w 768"/>
                  <a:gd name="T1" fmla="*/ 0 h 101"/>
                  <a:gd name="T2" fmla="*/ 379 w 768"/>
                  <a:gd name="T3" fmla="*/ 101 h 101"/>
                  <a:gd name="T4" fmla="*/ 768 w 768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101">
                    <a:moveTo>
                      <a:pt x="0" y="0"/>
                    </a:moveTo>
                    <a:cubicBezTo>
                      <a:pt x="63" y="17"/>
                      <a:pt x="251" y="101"/>
                      <a:pt x="379" y="101"/>
                    </a:cubicBezTo>
                    <a:cubicBezTo>
                      <a:pt x="507" y="101"/>
                      <a:pt x="690" y="13"/>
                      <a:pt x="768" y="0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id="{F58171AF-A177-4A87-BB2B-6635DBDBA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07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" name="Line 27">
              <a:extLst>
                <a:ext uri="{FF2B5EF4-FFF2-40B4-BE49-F238E27FC236}">
                  <a16:creationId xmlns:a16="http://schemas.microsoft.com/office/drawing/2014/main" id="{484487D7-8AC3-4DEA-BDFF-8371A2F63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1" y="991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616B90F-D694-4D56-88AE-AD4C66A99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14"/>
              <a:ext cx="240" cy="4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9">
              <a:extLst>
                <a:ext uri="{FF2B5EF4-FFF2-40B4-BE49-F238E27FC236}">
                  <a16:creationId xmlns:a16="http://schemas.microsoft.com/office/drawing/2014/main" id="{E0FDE974-D5DA-4110-93FE-2FAE792260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731752"/>
                </p:ext>
              </p:extLst>
            </p:nvPr>
          </p:nvGraphicFramePr>
          <p:xfrm>
            <a:off x="3163" y="1035"/>
            <a:ext cx="346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3" name="Equation" r:id="rId13" imgW="190440" imgH="228600" progId="Equation.DSMT4">
                    <p:embed/>
                  </p:oleObj>
                </mc:Choice>
                <mc:Fallback>
                  <p:oleObj name="Equation" r:id="rId13" imgW="190440" imgH="228600" progId="Equation.DSMT4">
                    <p:embed/>
                    <p:pic>
                      <p:nvPicPr>
                        <p:cNvPr id="101405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3" y="1035"/>
                          <a:ext cx="346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0">
            <a:extLst>
              <a:ext uri="{FF2B5EF4-FFF2-40B4-BE49-F238E27FC236}">
                <a16:creationId xmlns:a16="http://schemas.microsoft.com/office/drawing/2014/main" id="{BFBCE4FB-E864-40EF-BC35-953E5117938A}"/>
              </a:ext>
            </a:extLst>
          </p:cNvPr>
          <p:cNvGrpSpPr>
            <a:grpSpLocks/>
          </p:cNvGrpSpPr>
          <p:nvPr/>
        </p:nvGrpSpPr>
        <p:grpSpPr bwMode="auto">
          <a:xfrm>
            <a:off x="6265862" y="1941705"/>
            <a:ext cx="914400" cy="706437"/>
            <a:chOff x="3709" y="912"/>
            <a:chExt cx="576" cy="445"/>
          </a:xfrm>
        </p:grpSpPr>
        <p:grpSp>
          <p:nvGrpSpPr>
            <p:cNvPr id="31" name="Group 31">
              <a:extLst>
                <a:ext uri="{FF2B5EF4-FFF2-40B4-BE49-F238E27FC236}">
                  <a16:creationId xmlns:a16="http://schemas.microsoft.com/office/drawing/2014/main" id="{A2EE56CC-CF5B-470E-9C0A-8C319AFD63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9" y="912"/>
              <a:ext cx="576" cy="96"/>
              <a:chOff x="4128" y="3072"/>
              <a:chExt cx="768" cy="101"/>
            </a:xfrm>
          </p:grpSpPr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547C831A-668F-4CFA-B7B7-005CF4001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3072"/>
                <a:ext cx="768" cy="101"/>
              </a:xfrm>
              <a:custGeom>
                <a:avLst/>
                <a:gdLst>
                  <a:gd name="T0" fmla="*/ 0 w 768"/>
                  <a:gd name="T1" fmla="*/ 0 h 101"/>
                  <a:gd name="T2" fmla="*/ 379 w 768"/>
                  <a:gd name="T3" fmla="*/ 101 h 101"/>
                  <a:gd name="T4" fmla="*/ 768 w 768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101">
                    <a:moveTo>
                      <a:pt x="0" y="0"/>
                    </a:moveTo>
                    <a:cubicBezTo>
                      <a:pt x="63" y="17"/>
                      <a:pt x="251" y="101"/>
                      <a:pt x="379" y="101"/>
                    </a:cubicBezTo>
                    <a:cubicBezTo>
                      <a:pt x="507" y="101"/>
                      <a:pt x="690" y="13"/>
                      <a:pt x="768" y="0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33">
                <a:extLst>
                  <a:ext uri="{FF2B5EF4-FFF2-40B4-BE49-F238E27FC236}">
                    <a16:creationId xmlns:a16="http://schemas.microsoft.com/office/drawing/2014/main" id="{2062611B-1A35-4F73-8EDA-F068756E4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07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D7B2E2FC-2C0A-498F-8DF5-DD6B8AAE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5" y="990"/>
              <a:ext cx="240" cy="4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Line 35">
              <a:extLst>
                <a:ext uri="{FF2B5EF4-FFF2-40B4-BE49-F238E27FC236}">
                  <a16:creationId xmlns:a16="http://schemas.microsoft.com/office/drawing/2014/main" id="{4038F4A2-27AE-4394-9CA6-42A84E3216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7" y="9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4" name="Object 36">
              <a:extLst>
                <a:ext uri="{FF2B5EF4-FFF2-40B4-BE49-F238E27FC236}">
                  <a16:creationId xmlns:a16="http://schemas.microsoft.com/office/drawing/2014/main" id="{F81FD55E-6E84-4C46-AC23-E0EB359AE5D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9335545"/>
                </p:ext>
              </p:extLst>
            </p:nvPr>
          </p:nvGraphicFramePr>
          <p:xfrm>
            <a:off x="3960" y="1052"/>
            <a:ext cx="254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4" name="Equation" r:id="rId15" imgW="139680" imgH="228600" progId="Equation.DSMT4">
                    <p:embed/>
                  </p:oleObj>
                </mc:Choice>
                <mc:Fallback>
                  <p:oleObj name="Equation" r:id="rId15" imgW="139680" imgH="228600" progId="Equation.DSMT4">
                    <p:embed/>
                    <p:pic>
                      <p:nvPicPr>
                        <p:cNvPr id="101412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0" y="1052"/>
                          <a:ext cx="254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4690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 autoUpdateAnimBg="0"/>
      <p:bldP spid="13" grpId="0" autoUpdateAnimBg="0"/>
      <p:bldP spid="14" grpId="0" autoUpdateAnimBg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E0676F3-DDFB-4BE8-A34C-6CC44778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9B0CA2-43E1-4C75-9ED4-894B0B2F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DDAFC02F-FB06-4C42-A873-03B732B0B01E}"/>
              </a:ext>
            </a:extLst>
          </p:cNvPr>
          <p:cNvGrpSpPr/>
          <p:nvPr/>
        </p:nvGrpSpPr>
        <p:grpSpPr>
          <a:xfrm>
            <a:off x="1528465" y="414054"/>
            <a:ext cx="5163306" cy="1748447"/>
            <a:chOff x="1528465" y="414054"/>
            <a:chExt cx="5163306" cy="1748447"/>
          </a:xfrm>
        </p:grpSpPr>
        <p:graphicFrame>
          <p:nvGraphicFramePr>
            <p:cNvPr id="4" name="Object 15">
              <a:extLst>
                <a:ext uri="{FF2B5EF4-FFF2-40B4-BE49-F238E27FC236}">
                  <a16:creationId xmlns:a16="http://schemas.microsoft.com/office/drawing/2014/main" id="{533F23FB-8892-4A31-AD54-C982401019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30228"/>
                </p:ext>
              </p:extLst>
            </p:nvPr>
          </p:nvGraphicFramePr>
          <p:xfrm>
            <a:off x="1528465" y="462878"/>
            <a:ext cx="4115880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" name="Equation" r:id="rId3" imgW="1854000" imgH="228600" progId="Equation.DSMT4">
                    <p:embed/>
                  </p:oleObj>
                </mc:Choice>
                <mc:Fallback>
                  <p:oleObj name="Equation" r:id="rId3" imgW="1854000" imgH="228600" progId="Equation.DSMT4">
                    <p:embed/>
                    <p:pic>
                      <p:nvPicPr>
                        <p:cNvPr id="15" name="Object 15">
                          <a:extLst>
                            <a:ext uri="{FF2B5EF4-FFF2-40B4-BE49-F238E27FC236}">
                              <a16:creationId xmlns:a16="http://schemas.microsoft.com/office/drawing/2014/main" id="{966E34D5-9D08-47E0-A225-5DA60AA51A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8465" y="462878"/>
                          <a:ext cx="4115880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4DFC0DC-035E-4B51-ACF6-32995B341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7118" y="414054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(1)</a:t>
              </a:r>
            </a:p>
          </p:txBody>
        </p:sp>
        <p:graphicFrame>
          <p:nvGraphicFramePr>
            <p:cNvPr id="6" name="Object 17">
              <a:extLst>
                <a:ext uri="{FF2B5EF4-FFF2-40B4-BE49-F238E27FC236}">
                  <a16:creationId xmlns:a16="http://schemas.microsoft.com/office/drawing/2014/main" id="{E8807C27-4F9F-4D34-91CD-BF1E2FD4D8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416558"/>
                </p:ext>
              </p:extLst>
            </p:nvPr>
          </p:nvGraphicFramePr>
          <p:xfrm>
            <a:off x="2232669" y="1035985"/>
            <a:ext cx="1662112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" name="Equation" r:id="rId5" imgW="749160" imgH="228600" progId="Equation.DSMT4">
                    <p:embed/>
                  </p:oleObj>
                </mc:Choice>
                <mc:Fallback>
                  <p:oleObj name="Equation" r:id="rId5" imgW="749160" imgH="228600" progId="Equation.DSMT4">
                    <p:embed/>
                    <p:pic>
                      <p:nvPicPr>
                        <p:cNvPr id="17" name="Object 17">
                          <a:extLst>
                            <a:ext uri="{FF2B5EF4-FFF2-40B4-BE49-F238E27FC236}">
                              <a16:creationId xmlns:a16="http://schemas.microsoft.com/office/drawing/2014/main" id="{FC02749F-5E5E-4453-99A9-DF85755BCB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2669" y="1035985"/>
                          <a:ext cx="1662112" cy="506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9BFA9882-DFF8-4231-A025-9056D809A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7118" y="1027581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(2)</a:t>
              </a:r>
            </a:p>
          </p:txBody>
        </p:sp>
        <p:graphicFrame>
          <p:nvGraphicFramePr>
            <p:cNvPr id="8" name="Object 19">
              <a:extLst>
                <a:ext uri="{FF2B5EF4-FFF2-40B4-BE49-F238E27FC236}">
                  <a16:creationId xmlns:a16="http://schemas.microsoft.com/office/drawing/2014/main" id="{B94662AB-4486-4F9F-BE4D-37DDEA2F2C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7165027"/>
                </p:ext>
              </p:extLst>
            </p:nvPr>
          </p:nvGraphicFramePr>
          <p:xfrm>
            <a:off x="1881947" y="1641108"/>
            <a:ext cx="2368030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4" name="Equation" r:id="rId7" imgW="1066680" imgH="228600" progId="Equation.DSMT4">
                    <p:embed/>
                  </p:oleObj>
                </mc:Choice>
                <mc:Fallback>
                  <p:oleObj name="Equation" r:id="rId7" imgW="1066680" imgH="228600" progId="Equation.DSMT4">
                    <p:embed/>
                    <p:pic>
                      <p:nvPicPr>
                        <p:cNvPr id="19" name="Object 19">
                          <a:extLst>
                            <a:ext uri="{FF2B5EF4-FFF2-40B4-BE49-F238E27FC236}">
                              <a16:creationId xmlns:a16="http://schemas.microsoft.com/office/drawing/2014/main" id="{7BEE2303-5BC8-4E3D-9DBE-82DBDA5D718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1947" y="1641108"/>
                          <a:ext cx="2368030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10530A47-A434-4E6D-B9FA-37EAD1DC6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7118" y="1639281"/>
              <a:ext cx="6046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(3)</a:t>
              </a:r>
            </a:p>
          </p:txBody>
        </p:sp>
      </p:grp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A2CCF85F-34A7-40CE-B0C6-561A79ABB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98837"/>
              </p:ext>
            </p:extLst>
          </p:nvPr>
        </p:nvGraphicFramePr>
        <p:xfrm>
          <a:off x="1045023" y="2434972"/>
          <a:ext cx="153648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5023" y="2434972"/>
                        <a:ext cx="1536480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9">
            <a:extLst>
              <a:ext uri="{FF2B5EF4-FFF2-40B4-BE49-F238E27FC236}">
                <a16:creationId xmlns:a16="http://schemas.microsoft.com/office/drawing/2014/main" id="{91580326-632D-48AC-849C-65774EE33BA0}"/>
              </a:ext>
            </a:extLst>
          </p:cNvPr>
          <p:cNvGrpSpPr>
            <a:grpSpLocks/>
          </p:cNvGrpSpPr>
          <p:nvPr/>
        </p:nvGrpSpPr>
        <p:grpSpPr bwMode="auto">
          <a:xfrm>
            <a:off x="3131689" y="2435287"/>
            <a:ext cx="4924426" cy="544513"/>
            <a:chOff x="2448" y="1584"/>
            <a:chExt cx="3102" cy="343"/>
          </a:xfrm>
        </p:grpSpPr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6E882633-6194-4B31-86BB-9A978205A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584"/>
              <a:ext cx="117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 + (2) =</a:t>
              </a:r>
            </a:p>
          </p:txBody>
        </p:sp>
        <p:graphicFrame>
          <p:nvGraphicFramePr>
            <p:cNvPr id="13" name="Object 39">
              <a:extLst>
                <a:ext uri="{FF2B5EF4-FFF2-40B4-BE49-F238E27FC236}">
                  <a16:creationId xmlns:a16="http://schemas.microsoft.com/office/drawing/2014/main" id="{FB192D6B-06A5-4270-B694-58D4CA292F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2398214"/>
                </p:ext>
              </p:extLst>
            </p:nvPr>
          </p:nvGraphicFramePr>
          <p:xfrm>
            <a:off x="3579" y="1607"/>
            <a:ext cx="1971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6" name="Equation" r:id="rId11" imgW="1409400" imgH="228600" progId="Equation.DSMT4">
                    <p:embed/>
                  </p:oleObj>
                </mc:Choice>
                <mc:Fallback>
                  <p:oleObj name="Equation" r:id="rId11" imgW="1409400" imgH="228600" progId="Equation.DSMT4">
                    <p:embed/>
                    <p:pic>
                      <p:nvPicPr>
                        <p:cNvPr id="59431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9" y="1607"/>
                          <a:ext cx="1971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42">
            <a:extLst>
              <a:ext uri="{FF2B5EF4-FFF2-40B4-BE49-F238E27FC236}">
                <a16:creationId xmlns:a16="http://schemas.microsoft.com/office/drawing/2014/main" id="{464F8B05-74A2-4BC4-A286-5F43C4FF6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79308"/>
              </p:ext>
            </p:extLst>
          </p:nvPr>
        </p:nvGraphicFramePr>
        <p:xfrm>
          <a:off x="4084597" y="3358077"/>
          <a:ext cx="338301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" name="Equation" r:id="rId13" imgW="1523880" imgH="228600" progId="Equation.DSMT4">
                  <p:embed/>
                </p:oleObj>
              </mc:Choice>
              <mc:Fallback>
                <p:oleObj name="Equation" r:id="rId13" imgW="1523880" imgH="228600" progId="Equation.DSMT4">
                  <p:embed/>
                  <p:pic>
                    <p:nvPicPr>
                      <p:cNvPr id="5943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597" y="3358077"/>
                        <a:ext cx="338301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6">
            <a:extLst>
              <a:ext uri="{FF2B5EF4-FFF2-40B4-BE49-F238E27FC236}">
                <a16:creationId xmlns:a16="http://schemas.microsoft.com/office/drawing/2014/main" id="{42A59844-326F-45F1-B158-468A30CB3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124" y="3323540"/>
            <a:ext cx="2932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(1) + (2) = (3)</a:t>
            </a:r>
          </a:p>
        </p:txBody>
      </p:sp>
      <p:graphicFrame>
        <p:nvGraphicFramePr>
          <p:cNvPr id="16" name="Object 12">
            <a:extLst>
              <a:ext uri="{FF2B5EF4-FFF2-40B4-BE49-F238E27FC236}">
                <a16:creationId xmlns:a16="http://schemas.microsoft.com/office/drawing/2014/main" id="{EFE4FA7E-5382-4B93-85CF-CA76F05FB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649327"/>
              </p:ext>
            </p:extLst>
          </p:nvPr>
        </p:nvGraphicFramePr>
        <p:xfrm>
          <a:off x="1178100" y="4254546"/>
          <a:ext cx="3015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" name="Equation" r:id="rId15" imgW="1206360" imgH="228600" progId="Equation.DSMT4">
                  <p:embed/>
                </p:oleObj>
              </mc:Choice>
              <mc:Fallback>
                <p:oleObj name="Equation" r:id="rId15" imgW="1206360" imgH="228600" progId="Equation.DSMT4">
                  <p:embed/>
                  <p:pic>
                    <p:nvPicPr>
                      <p:cNvPr id="594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100" y="4254546"/>
                        <a:ext cx="3015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E4320B00-7E17-4336-8198-B4208EDCD2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365831"/>
              </p:ext>
            </p:extLst>
          </p:nvPr>
        </p:nvGraphicFramePr>
        <p:xfrm>
          <a:off x="1140354" y="5046613"/>
          <a:ext cx="317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" name="Equation" r:id="rId17" imgW="1269720" imgH="228600" progId="Equation.DSMT4">
                  <p:embed/>
                </p:oleObj>
              </mc:Choice>
              <mc:Fallback>
                <p:oleObj name="Equation" r:id="rId17" imgW="1269720" imgH="228600" progId="Equation.DSMT4">
                  <p:embed/>
                  <p:pic>
                    <p:nvPicPr>
                      <p:cNvPr id="594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354" y="5046613"/>
                        <a:ext cx="3175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48">
            <a:extLst>
              <a:ext uri="{FF2B5EF4-FFF2-40B4-BE49-F238E27FC236}">
                <a16:creationId xmlns:a16="http://schemas.microsoft.com/office/drawing/2014/main" id="{47FF9DA5-7ECC-4E36-AD1E-11C7025F9E2E}"/>
              </a:ext>
            </a:extLst>
          </p:cNvPr>
          <p:cNvGrpSpPr>
            <a:grpSpLocks/>
          </p:cNvGrpSpPr>
          <p:nvPr/>
        </p:nvGrpSpPr>
        <p:grpSpPr bwMode="auto">
          <a:xfrm>
            <a:off x="5180540" y="4514800"/>
            <a:ext cx="3071813" cy="855663"/>
            <a:chOff x="3281" y="3186"/>
            <a:chExt cx="1935" cy="539"/>
          </a:xfrm>
        </p:grpSpPr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67EC3E7-2F29-4B00-8101-40B42BED4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3375"/>
              <a:ext cx="1720" cy="4"/>
            </a:xfrm>
            <a:custGeom>
              <a:avLst/>
              <a:gdLst>
                <a:gd name="T0" fmla="*/ 0 w 1720"/>
                <a:gd name="T1" fmla="*/ 0 h 4"/>
                <a:gd name="T2" fmla="*/ 1720 w 1720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20" h="4">
                  <a:moveTo>
                    <a:pt x="0" y="0"/>
                  </a:moveTo>
                  <a:lnTo>
                    <a:pt x="1720" y="4"/>
                  </a:ln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D367E859-3259-4F6A-98E5-2439C6BE7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2" y="318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7BC7BE97-BF76-460F-A546-0444733F2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4" y="318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4DD832FD-7F94-41A6-A605-AF6A9E5EA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6" y="318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3" name="Object 23">
              <a:extLst>
                <a:ext uri="{FF2B5EF4-FFF2-40B4-BE49-F238E27FC236}">
                  <a16:creationId xmlns:a16="http://schemas.microsoft.com/office/drawing/2014/main" id="{2465290E-5A49-4308-B0F1-EF9B4994756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3513656"/>
                </p:ext>
              </p:extLst>
            </p:nvPr>
          </p:nvGraphicFramePr>
          <p:xfrm>
            <a:off x="4996" y="3341"/>
            <a:ext cx="2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0" name="Equation" r:id="rId19" imgW="139680" imgH="228600" progId="Equation.DSMT4">
                    <p:embed/>
                  </p:oleObj>
                </mc:Choice>
                <mc:Fallback>
                  <p:oleObj name="Equation" r:id="rId19" imgW="139680" imgH="228600" progId="Equation.DSMT4">
                    <p:embed/>
                    <p:pic>
                      <p:nvPicPr>
                        <p:cNvPr id="59415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6" y="3341"/>
                          <a:ext cx="2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4">
              <a:extLst>
                <a:ext uri="{FF2B5EF4-FFF2-40B4-BE49-F238E27FC236}">
                  <a16:creationId xmlns:a16="http://schemas.microsoft.com/office/drawing/2014/main" id="{4717B4BA-A132-43B4-91C3-5B643CBEC5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1689877"/>
                </p:ext>
              </p:extLst>
            </p:nvPr>
          </p:nvGraphicFramePr>
          <p:xfrm>
            <a:off x="4108" y="3350"/>
            <a:ext cx="20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1" name="Equation" r:id="rId21" imgW="126720" imgH="228600" progId="Equation.DSMT4">
                    <p:embed/>
                  </p:oleObj>
                </mc:Choice>
                <mc:Fallback>
                  <p:oleObj name="Equation" r:id="rId21" imgW="126720" imgH="228600" progId="Equation.DSMT4">
                    <p:embed/>
                    <p:pic>
                      <p:nvPicPr>
                        <p:cNvPr id="59416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8" y="3350"/>
                          <a:ext cx="20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5">
              <a:extLst>
                <a:ext uri="{FF2B5EF4-FFF2-40B4-BE49-F238E27FC236}">
                  <a16:creationId xmlns:a16="http://schemas.microsoft.com/office/drawing/2014/main" id="{E0C10359-89A5-4506-9B9D-BB0EF44789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130657"/>
                </p:ext>
              </p:extLst>
            </p:nvPr>
          </p:nvGraphicFramePr>
          <p:xfrm>
            <a:off x="3281" y="3365"/>
            <a:ext cx="2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2" name="Equation" r:id="rId23" imgW="139680" imgH="228600" progId="Equation.DSMT4">
                    <p:embed/>
                  </p:oleObj>
                </mc:Choice>
                <mc:Fallback>
                  <p:oleObj name="Equation" r:id="rId23" imgW="139680" imgH="228600" progId="Equation.DSMT4">
                    <p:embed/>
                    <p:pic>
                      <p:nvPicPr>
                        <p:cNvPr id="59417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1" y="3365"/>
                          <a:ext cx="2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0865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B2394A-8E1C-456F-80C0-BECC7C29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AF17BE1-11CB-432C-B40F-FA44958C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4" name="Text Box 1027">
            <a:extLst>
              <a:ext uri="{FF2B5EF4-FFF2-40B4-BE49-F238E27FC236}">
                <a16:creationId xmlns:a16="http://schemas.microsoft.com/office/drawing/2014/main" id="{6E5092E3-A9B5-402F-BB7A-CB8862B3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24" y="530225"/>
            <a:ext cx="7503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在相对于水的参考系中，考虑该问题更容易些</a:t>
            </a:r>
          </a:p>
        </p:txBody>
      </p:sp>
      <p:sp>
        <p:nvSpPr>
          <p:cNvPr id="5" name="Text Box 1028">
            <a:extLst>
              <a:ext uri="{FF2B5EF4-FFF2-40B4-BE49-F238E27FC236}">
                <a16:creationId xmlns:a16="http://schemas.microsoft.com/office/drawing/2014/main" id="{98C52FF0-3BCB-4398-9918-647B71DEB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13037"/>
            <a:ext cx="8305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船相对于水下行和上行相同的距离即能追上木头。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而船上行和下行时相对于水的速率相同。</a:t>
            </a:r>
          </a:p>
        </p:txBody>
      </p:sp>
      <p:graphicFrame>
        <p:nvGraphicFramePr>
          <p:cNvPr id="14" name="Object 1037">
            <a:extLst>
              <a:ext uri="{FF2B5EF4-FFF2-40B4-BE49-F238E27FC236}">
                <a16:creationId xmlns:a16="http://schemas.microsoft.com/office/drawing/2014/main" id="{B4FBDEDF-18DE-4D30-8A26-113B8470A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63502"/>
              </p:ext>
            </p:extLst>
          </p:nvPr>
        </p:nvGraphicFramePr>
        <p:xfrm>
          <a:off x="1081087" y="4130675"/>
          <a:ext cx="3809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" name="Equation" r:id="rId3" imgW="1523880" imgH="228600" progId="Equation.DSMT4">
                  <p:embed/>
                </p:oleObj>
              </mc:Choice>
              <mc:Fallback>
                <p:oleObj name="Equation" r:id="rId3" imgW="1523880" imgH="228600" progId="Equation.DSMT4">
                  <p:embed/>
                  <p:pic>
                    <p:nvPicPr>
                      <p:cNvPr id="102413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4130675"/>
                        <a:ext cx="3809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38">
            <a:extLst>
              <a:ext uri="{FF2B5EF4-FFF2-40B4-BE49-F238E27FC236}">
                <a16:creationId xmlns:a16="http://schemas.microsoft.com/office/drawing/2014/main" id="{EBB0A523-2824-44A3-825E-03FB4683D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19990"/>
              </p:ext>
            </p:extLst>
          </p:nvPr>
        </p:nvGraphicFramePr>
        <p:xfrm>
          <a:off x="1718027" y="4837113"/>
          <a:ext cx="2444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102414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027" y="4837113"/>
                        <a:ext cx="2444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39">
            <a:extLst>
              <a:ext uri="{FF2B5EF4-FFF2-40B4-BE49-F238E27FC236}">
                <a16:creationId xmlns:a16="http://schemas.microsoft.com/office/drawing/2014/main" id="{8A9C0A76-E0AD-4F17-A8EE-D7F0275E1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45704"/>
            <a:ext cx="4086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设相对于水的参考系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</a:p>
        </p:txBody>
      </p:sp>
      <p:sp>
        <p:nvSpPr>
          <p:cNvPr id="17" name="Line 1040">
            <a:extLst>
              <a:ext uri="{FF2B5EF4-FFF2-40B4-BE49-F238E27FC236}">
                <a16:creationId xmlns:a16="http://schemas.microsoft.com/office/drawing/2014/main" id="{276E6CB3-0862-4E9B-9F59-85A6018F5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8100" y="1801813"/>
            <a:ext cx="3170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8" name="Group 1041">
            <a:extLst>
              <a:ext uri="{FF2B5EF4-FFF2-40B4-BE49-F238E27FC236}">
                <a16:creationId xmlns:a16="http://schemas.microsoft.com/office/drawing/2014/main" id="{2829C612-02C9-48A4-9A1B-66D6313CC0F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600202"/>
            <a:ext cx="914400" cy="717551"/>
            <a:chOff x="2976" y="1008"/>
            <a:chExt cx="576" cy="452"/>
          </a:xfrm>
        </p:grpSpPr>
        <p:grpSp>
          <p:nvGrpSpPr>
            <p:cNvPr id="19" name="Group 1042">
              <a:extLst>
                <a:ext uri="{FF2B5EF4-FFF2-40B4-BE49-F238E27FC236}">
                  <a16:creationId xmlns:a16="http://schemas.microsoft.com/office/drawing/2014/main" id="{F8E40D63-05F4-4059-AE18-FAAEB47505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008"/>
              <a:ext cx="576" cy="96"/>
              <a:chOff x="4128" y="3072"/>
              <a:chExt cx="768" cy="101"/>
            </a:xfrm>
          </p:grpSpPr>
          <p:sp>
            <p:nvSpPr>
              <p:cNvPr id="22" name="Freeform 1043">
                <a:extLst>
                  <a:ext uri="{FF2B5EF4-FFF2-40B4-BE49-F238E27FC236}">
                    <a16:creationId xmlns:a16="http://schemas.microsoft.com/office/drawing/2014/main" id="{9D1505C3-DCFF-40DE-B266-03CE462E3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3072"/>
                <a:ext cx="768" cy="101"/>
              </a:xfrm>
              <a:custGeom>
                <a:avLst/>
                <a:gdLst>
                  <a:gd name="T0" fmla="*/ 0 w 768"/>
                  <a:gd name="T1" fmla="*/ 0 h 101"/>
                  <a:gd name="T2" fmla="*/ 379 w 768"/>
                  <a:gd name="T3" fmla="*/ 101 h 101"/>
                  <a:gd name="T4" fmla="*/ 768 w 768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101">
                    <a:moveTo>
                      <a:pt x="0" y="0"/>
                    </a:moveTo>
                    <a:cubicBezTo>
                      <a:pt x="63" y="17"/>
                      <a:pt x="251" y="101"/>
                      <a:pt x="379" y="101"/>
                    </a:cubicBezTo>
                    <a:cubicBezTo>
                      <a:pt x="507" y="101"/>
                      <a:pt x="690" y="13"/>
                      <a:pt x="768" y="0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Line 1044">
                <a:extLst>
                  <a:ext uri="{FF2B5EF4-FFF2-40B4-BE49-F238E27FC236}">
                    <a16:creationId xmlns:a16="http://schemas.microsoft.com/office/drawing/2014/main" id="{D31E9697-CD55-4AC7-89DB-2258C24B4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07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Line 1045">
              <a:extLst>
                <a:ext uri="{FF2B5EF4-FFF2-40B4-BE49-F238E27FC236}">
                  <a16:creationId xmlns:a16="http://schemas.microsoft.com/office/drawing/2014/main" id="{1FDD52C3-99C3-4C06-BD18-9BA8D7250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1" y="1048"/>
              <a:ext cx="0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Object 1046">
              <a:extLst>
                <a:ext uri="{FF2B5EF4-FFF2-40B4-BE49-F238E27FC236}">
                  <a16:creationId xmlns:a16="http://schemas.microsoft.com/office/drawing/2014/main" id="{2A2A4926-91B3-452B-84D6-B841837358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26630"/>
                </p:ext>
              </p:extLst>
            </p:nvPr>
          </p:nvGraphicFramePr>
          <p:xfrm>
            <a:off x="3149" y="1114"/>
            <a:ext cx="192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3" name="Equation" r:id="rId7" imgW="126720" imgH="228600" progId="Equation.DSMT4">
                    <p:embed/>
                  </p:oleObj>
                </mc:Choice>
                <mc:Fallback>
                  <p:oleObj name="Equation" r:id="rId7" imgW="126720" imgH="228600" progId="Equation.DSMT4">
                    <p:embed/>
                    <p:pic>
                      <p:nvPicPr>
                        <p:cNvPr id="102422" name="Object 10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9" y="1114"/>
                          <a:ext cx="192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1047">
            <a:extLst>
              <a:ext uri="{FF2B5EF4-FFF2-40B4-BE49-F238E27FC236}">
                <a16:creationId xmlns:a16="http://schemas.microsoft.com/office/drawing/2014/main" id="{DBB7A49A-E5FF-4F5F-87D9-22D7F794D85E}"/>
              </a:ext>
            </a:extLst>
          </p:cNvPr>
          <p:cNvGrpSpPr>
            <a:grpSpLocks/>
          </p:cNvGrpSpPr>
          <p:nvPr/>
        </p:nvGrpSpPr>
        <p:grpSpPr bwMode="auto">
          <a:xfrm>
            <a:off x="6781797" y="1655447"/>
            <a:ext cx="469900" cy="695326"/>
            <a:chOff x="2278" y="1584"/>
            <a:chExt cx="296" cy="438"/>
          </a:xfrm>
        </p:grpSpPr>
        <p:sp>
          <p:nvSpPr>
            <p:cNvPr id="25" name="Rectangle 1048">
              <a:extLst>
                <a:ext uri="{FF2B5EF4-FFF2-40B4-BE49-F238E27FC236}">
                  <a16:creationId xmlns:a16="http://schemas.microsoft.com/office/drawing/2014/main" id="{B24D7C10-3A5C-49E2-9F8E-7ABA9F6B8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1614"/>
              <a:ext cx="240" cy="4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1049">
              <a:extLst>
                <a:ext uri="{FF2B5EF4-FFF2-40B4-BE49-F238E27FC236}">
                  <a16:creationId xmlns:a16="http://schemas.microsoft.com/office/drawing/2014/main" id="{D51D13DF-EC8E-4992-9C85-1BD84AD6A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584"/>
              <a:ext cx="0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1050">
              <a:extLst>
                <a:ext uri="{FF2B5EF4-FFF2-40B4-BE49-F238E27FC236}">
                  <a16:creationId xmlns:a16="http://schemas.microsoft.com/office/drawing/2014/main" id="{2F5644D3-BE1B-44D0-8613-886A770BB2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054168"/>
                </p:ext>
              </p:extLst>
            </p:nvPr>
          </p:nvGraphicFramePr>
          <p:xfrm>
            <a:off x="2363" y="1676"/>
            <a:ext cx="211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4" name="Equation" r:id="rId9" imgW="139680" imgH="228600" progId="Equation.DSMT4">
                    <p:embed/>
                  </p:oleObj>
                </mc:Choice>
                <mc:Fallback>
                  <p:oleObj name="Equation" r:id="rId9" imgW="139680" imgH="228600" progId="Equation.DSMT4">
                    <p:embed/>
                    <p:pic>
                      <p:nvPicPr>
                        <p:cNvPr id="102426" name="Object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3" y="1676"/>
                          <a:ext cx="211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1051">
            <a:extLst>
              <a:ext uri="{FF2B5EF4-FFF2-40B4-BE49-F238E27FC236}">
                <a16:creationId xmlns:a16="http://schemas.microsoft.com/office/drawing/2014/main" id="{D30D1DBE-885C-43FA-9B22-40DB8419735B}"/>
              </a:ext>
            </a:extLst>
          </p:cNvPr>
          <p:cNvGrpSpPr>
            <a:grpSpLocks/>
          </p:cNvGrpSpPr>
          <p:nvPr/>
        </p:nvGrpSpPr>
        <p:grpSpPr bwMode="auto">
          <a:xfrm>
            <a:off x="6538913" y="1143000"/>
            <a:ext cx="914400" cy="609600"/>
            <a:chOff x="3600" y="1536"/>
            <a:chExt cx="576" cy="384"/>
          </a:xfrm>
        </p:grpSpPr>
        <p:grpSp>
          <p:nvGrpSpPr>
            <p:cNvPr id="29" name="Group 1052">
              <a:extLst>
                <a:ext uri="{FF2B5EF4-FFF2-40B4-BE49-F238E27FC236}">
                  <a16:creationId xmlns:a16="http://schemas.microsoft.com/office/drawing/2014/main" id="{D7E7A878-ED07-4F84-92FB-D4BA4036F4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1824"/>
              <a:ext cx="576" cy="96"/>
              <a:chOff x="4128" y="3072"/>
              <a:chExt cx="768" cy="101"/>
            </a:xfrm>
          </p:grpSpPr>
          <p:sp>
            <p:nvSpPr>
              <p:cNvPr id="32" name="Freeform 1053">
                <a:extLst>
                  <a:ext uri="{FF2B5EF4-FFF2-40B4-BE49-F238E27FC236}">
                    <a16:creationId xmlns:a16="http://schemas.microsoft.com/office/drawing/2014/main" id="{2D185665-B8FC-4F42-B282-E6D9C18B8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3072"/>
                <a:ext cx="768" cy="101"/>
              </a:xfrm>
              <a:custGeom>
                <a:avLst/>
                <a:gdLst>
                  <a:gd name="T0" fmla="*/ 0 w 768"/>
                  <a:gd name="T1" fmla="*/ 0 h 101"/>
                  <a:gd name="T2" fmla="*/ 379 w 768"/>
                  <a:gd name="T3" fmla="*/ 101 h 101"/>
                  <a:gd name="T4" fmla="*/ 768 w 768"/>
                  <a:gd name="T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101">
                    <a:moveTo>
                      <a:pt x="0" y="0"/>
                    </a:moveTo>
                    <a:cubicBezTo>
                      <a:pt x="63" y="17"/>
                      <a:pt x="251" y="101"/>
                      <a:pt x="379" y="101"/>
                    </a:cubicBezTo>
                    <a:cubicBezTo>
                      <a:pt x="507" y="101"/>
                      <a:pt x="690" y="13"/>
                      <a:pt x="768" y="0"/>
                    </a:cubicBez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1054">
                <a:extLst>
                  <a:ext uri="{FF2B5EF4-FFF2-40B4-BE49-F238E27FC236}">
                    <a16:creationId xmlns:a16="http://schemas.microsoft.com/office/drawing/2014/main" id="{200E8220-55D8-48B2-A603-263F2E586A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072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30" name="Object 1055">
              <a:extLst>
                <a:ext uri="{FF2B5EF4-FFF2-40B4-BE49-F238E27FC236}">
                  <a16:creationId xmlns:a16="http://schemas.microsoft.com/office/drawing/2014/main" id="{05C50E90-03C9-4E5F-979C-39BBB37261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74" y="1536"/>
            <a:ext cx="366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5" name="公式" r:id="rId11" imgW="203040" imgH="215640" progId="Equation.3">
                    <p:embed/>
                  </p:oleObj>
                </mc:Choice>
                <mc:Fallback>
                  <p:oleObj name="公式" r:id="rId11" imgW="203040" imgH="215640" progId="Equation.3">
                    <p:embed/>
                    <p:pic>
                      <p:nvPicPr>
                        <p:cNvPr id="102431" name="Object 1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4" y="1536"/>
                          <a:ext cx="366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1056">
              <a:extLst>
                <a:ext uri="{FF2B5EF4-FFF2-40B4-BE49-F238E27FC236}">
                  <a16:creationId xmlns:a16="http://schemas.microsoft.com/office/drawing/2014/main" id="{7DCBD46D-7FD9-4514-B2B1-4C860DC37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9" y="1824"/>
              <a:ext cx="0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 Box 1057">
            <a:extLst>
              <a:ext uri="{FF2B5EF4-FFF2-40B4-BE49-F238E27FC236}">
                <a16:creationId xmlns:a16="http://schemas.microsoft.com/office/drawing/2014/main" id="{03410249-8EAD-49B0-BA5D-7A5259B3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71688"/>
            <a:ext cx="548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木头相对于水不动；</a:t>
            </a:r>
          </a:p>
        </p:txBody>
      </p:sp>
    </p:spTree>
    <p:extLst>
      <p:ext uri="{BB962C8B-B14F-4D97-AF65-F5344CB8AC3E}">
        <p14:creationId xmlns:p14="http://schemas.microsoft.com/office/powerpoint/2010/main" val="28824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6" grpId="0" autoUpdateAnimBg="0"/>
      <p:bldP spid="17" grpId="0" animBg="1"/>
      <p:bldP spid="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4E00DD-C39F-46AF-9DE7-31EA8A27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EB6E14D-6E73-451C-A6A1-9D1144AE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8AE7DBB-DA44-4FF4-9250-187696623365}"/>
              </a:ext>
            </a:extLst>
          </p:cNvPr>
          <p:cNvSpPr/>
          <p:nvPr/>
        </p:nvSpPr>
        <p:spPr>
          <a:xfrm>
            <a:off x="693093" y="689883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解决相对运动问题的基本步骤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191F196-0C95-4166-9D92-009686EAC956}"/>
              </a:ext>
            </a:extLst>
          </p:cNvPr>
          <p:cNvSpPr/>
          <p:nvPr/>
        </p:nvSpPr>
        <p:spPr>
          <a:xfrm>
            <a:off x="732362" y="1624598"/>
            <a:ext cx="767927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确定被研究的物体或物理量（速度）；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确定两个参考系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′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确定被研究物体在两个参考系中的速度以及参考系之间相对速度；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列出速度合成公式，求得未知量。</a:t>
            </a:r>
          </a:p>
        </p:txBody>
      </p:sp>
    </p:spTree>
    <p:extLst>
      <p:ext uri="{BB962C8B-B14F-4D97-AF65-F5344CB8AC3E}">
        <p14:creationId xmlns:p14="http://schemas.microsoft.com/office/powerpoint/2010/main" val="22662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5CA2E8D-4547-44CD-B253-CAB50410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09D639-28BA-40F5-80A2-CA85789F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id="{EC216DB7-E80E-4FA0-9E72-A1533FC01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" y="33678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2.4.3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伽利略变换和力学相对性原理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4A6631B-67FF-4FB9-BB4F-F5180F2BC08B}"/>
              </a:ext>
            </a:extLst>
          </p:cNvPr>
          <p:cNvSpPr txBox="1"/>
          <p:nvPr/>
        </p:nvSpPr>
        <p:spPr>
          <a:xfrm>
            <a:off x="441960" y="1217330"/>
            <a:ext cx="807339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惯性参考系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：牛顿第一定律成立的参考系。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一个不受外力的物体，在惯性参考系中总是保持静止或匀速直线运动。惯性参考系是理想参考系。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31669C9-27EE-400D-9E0E-910CFAEDC54E}"/>
              </a:ext>
            </a:extLst>
          </p:cNvPr>
          <p:cNvSpPr txBox="1"/>
          <p:nvPr/>
        </p:nvSpPr>
        <p:spPr>
          <a:xfrm>
            <a:off x="441960" y="2833892"/>
            <a:ext cx="8073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相对惯性参考系静止或做匀速直线运动的参考系都是惯性参考系。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F9B7D2D7-6968-49C4-BAD1-DF8C0D96F5EA}"/>
              </a:ext>
            </a:extLst>
          </p:cNvPr>
          <p:cNvGrpSpPr/>
          <p:nvPr/>
        </p:nvGrpSpPr>
        <p:grpSpPr>
          <a:xfrm>
            <a:off x="919173" y="4862691"/>
            <a:ext cx="6609307" cy="504490"/>
            <a:chOff x="919173" y="4862691"/>
            <a:chExt cx="6609307" cy="504490"/>
          </a:xfrm>
        </p:grpSpPr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id="{B8414C3E-8FDC-4F54-9383-2783755922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6023071"/>
                </p:ext>
              </p:extLst>
            </p:nvPr>
          </p:nvGraphicFramePr>
          <p:xfrm>
            <a:off x="919173" y="4862691"/>
            <a:ext cx="1396296" cy="418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2" name="Equation" r:id="rId3" imgW="634680" imgH="190440" progId="Equation.DSMT4">
                    <p:embed/>
                  </p:oleObj>
                </mc:Choice>
                <mc:Fallback>
                  <p:oleObj name="Equation" r:id="rId3" imgW="634680" imgH="19044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06707580-B1BA-4D0B-BA2F-72EB2A5D29B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19173" y="4862691"/>
                          <a:ext cx="1396296" cy="4189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4">
              <a:extLst>
                <a:ext uri="{FF2B5EF4-FFF2-40B4-BE49-F238E27FC236}">
                  <a16:creationId xmlns:a16="http://schemas.microsoft.com/office/drawing/2014/main" id="{E9D67B30-08C4-4757-BF3D-CBB01F9AF8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18434"/>
                </p:ext>
              </p:extLst>
            </p:nvPr>
          </p:nvGraphicFramePr>
          <p:xfrm>
            <a:off x="2834652" y="4864261"/>
            <a:ext cx="1508760" cy="502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3" name="Equation" r:id="rId5" imgW="685800" imgH="228600" progId="Equation.DSMT4">
                    <p:embed/>
                  </p:oleObj>
                </mc:Choice>
                <mc:Fallback>
                  <p:oleObj name="Equation" r:id="rId5" imgW="685800" imgH="228600" progId="Equation.DSMT4">
                    <p:embed/>
                    <p:pic>
                      <p:nvPicPr>
                        <p:cNvPr id="7" name="Object 14">
                          <a:extLst>
                            <a:ext uri="{FF2B5EF4-FFF2-40B4-BE49-F238E27FC236}">
                              <a16:creationId xmlns:a16="http://schemas.microsoft.com/office/drawing/2014/main" id="{009DA204-3429-4137-B12B-50A7155919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4652" y="4864261"/>
                          <a:ext cx="1508760" cy="502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对象 8">
              <a:extLst>
                <a:ext uri="{FF2B5EF4-FFF2-40B4-BE49-F238E27FC236}">
                  <a16:creationId xmlns:a16="http://schemas.microsoft.com/office/drawing/2014/main" id="{9FFD3AD5-2537-4681-8D61-D0024A9404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1820915"/>
                </p:ext>
              </p:extLst>
            </p:nvPr>
          </p:nvGraphicFramePr>
          <p:xfrm>
            <a:off x="4929742" y="4862691"/>
            <a:ext cx="2598738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4" name="Equation" r:id="rId7" imgW="1180800" imgH="228600" progId="Equation.DSMT4">
                    <p:embed/>
                  </p:oleObj>
                </mc:Choice>
                <mc:Fallback>
                  <p:oleObj name="Equation" r:id="rId7" imgW="1180800" imgH="228600" progId="Equation.DSMT4">
                    <p:embed/>
                    <p:pic>
                      <p:nvPicPr>
                        <p:cNvPr id="12" name="对象 11">
                          <a:extLst>
                            <a:ext uri="{FF2B5EF4-FFF2-40B4-BE49-F238E27FC236}">
                              <a16:creationId xmlns:a16="http://schemas.microsoft.com/office/drawing/2014/main" id="{70E4CFEC-2FE8-4F69-9BC2-7852A67E60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929742" y="4862691"/>
                          <a:ext cx="2598738" cy="5032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711A161-BDD4-4442-9650-02D14B70D724}"/>
              </a:ext>
            </a:extLst>
          </p:cNvPr>
          <p:cNvGrpSpPr/>
          <p:nvPr/>
        </p:nvGrpSpPr>
        <p:grpSpPr>
          <a:xfrm>
            <a:off x="441960" y="4083879"/>
            <a:ext cx="6917278" cy="523220"/>
            <a:chOff x="441960" y="4083879"/>
            <a:chExt cx="6917278" cy="523220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C0CFC8C-C927-4B56-867B-730194EA60EB}"/>
                </a:ext>
              </a:extLst>
            </p:cNvPr>
            <p:cNvSpPr txBox="1"/>
            <p:nvPr/>
          </p:nvSpPr>
          <p:spPr>
            <a:xfrm>
              <a:off x="441960" y="4083879"/>
              <a:ext cx="6917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两个惯性参考系，相对运动速度       常量：</a:t>
              </a:r>
            </a:p>
          </p:txBody>
        </p:sp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C78EF797-162C-43E8-AC80-E5C7F74717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993192"/>
                </p:ext>
              </p:extLst>
            </p:nvPr>
          </p:nvGraphicFramePr>
          <p:xfrm>
            <a:off x="5553173" y="4130117"/>
            <a:ext cx="558360" cy="390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5" name="Equation" r:id="rId9" imgW="253800" imgH="177480" progId="Equation.DSMT4">
                    <p:embed/>
                  </p:oleObj>
                </mc:Choice>
                <mc:Fallback>
                  <p:oleObj name="Equation" r:id="rId9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553173" y="4130117"/>
                          <a:ext cx="558360" cy="3904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7693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88C81A-6713-4F0A-8C02-83A95461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D64547-F1B0-4008-8FC3-159D9599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4ADB78A-3AF4-4DB3-95CA-4F6BE78E262E}"/>
              </a:ext>
            </a:extLst>
          </p:cNvPr>
          <p:cNvGrpSpPr/>
          <p:nvPr/>
        </p:nvGrpSpPr>
        <p:grpSpPr>
          <a:xfrm>
            <a:off x="799788" y="950244"/>
            <a:ext cx="6065850" cy="620179"/>
            <a:chOff x="845964" y="1159148"/>
            <a:chExt cx="6065850" cy="620179"/>
          </a:xfrm>
        </p:grpSpPr>
        <p:graphicFrame>
          <p:nvGraphicFramePr>
            <p:cNvPr id="4" name="Object 5">
              <a:extLst>
                <a:ext uri="{FF2B5EF4-FFF2-40B4-BE49-F238E27FC236}">
                  <a16:creationId xmlns:a16="http://schemas.microsoft.com/office/drawing/2014/main" id="{59C60DA6-A904-4DAD-A61E-EAD325B780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9500520"/>
                </p:ext>
              </p:extLst>
            </p:nvPr>
          </p:nvGraphicFramePr>
          <p:xfrm>
            <a:off x="845964" y="1276702"/>
            <a:ext cx="338062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4" name="Equation" r:id="rId3" imgW="152280" imgH="177480" progId="Equation.DSMT4">
                    <p:embed/>
                  </p:oleObj>
                </mc:Choice>
                <mc:Fallback>
                  <p:oleObj name="Equation" r:id="rId3" imgW="152280" imgH="177480" progId="Equation.DSMT4">
                    <p:embed/>
                    <p:pic>
                      <p:nvPicPr>
                        <p:cNvPr id="6042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964" y="1276702"/>
                          <a:ext cx="338062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7">
              <a:extLst>
                <a:ext uri="{FF2B5EF4-FFF2-40B4-BE49-F238E27FC236}">
                  <a16:creationId xmlns:a16="http://schemas.microsoft.com/office/drawing/2014/main" id="{C7410B84-AB44-4F2D-8A22-AB695AF42D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5280972"/>
                </p:ext>
              </p:extLst>
            </p:nvPr>
          </p:nvGraphicFramePr>
          <p:xfrm>
            <a:off x="1702844" y="1187198"/>
            <a:ext cx="1663135" cy="563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5" name="Equation" r:id="rId5" imgW="749160" imgH="253800" progId="Equation.DSMT4">
                    <p:embed/>
                  </p:oleObj>
                </mc:Choice>
                <mc:Fallback>
                  <p:oleObj name="Equation" r:id="rId5" imgW="749160" imgH="253800" progId="Equation.DSMT4">
                    <p:embed/>
                    <p:pic>
                      <p:nvPicPr>
                        <p:cNvPr id="6042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844" y="1187198"/>
                          <a:ext cx="1663135" cy="563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>
              <a:extLst>
                <a:ext uri="{FF2B5EF4-FFF2-40B4-BE49-F238E27FC236}">
                  <a16:creationId xmlns:a16="http://schemas.microsoft.com/office/drawing/2014/main" id="{9491F371-31D5-4B21-B22F-C6C535F019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675247"/>
                </p:ext>
              </p:extLst>
            </p:nvPr>
          </p:nvGraphicFramePr>
          <p:xfrm>
            <a:off x="3962518" y="1159148"/>
            <a:ext cx="2001197" cy="620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6" name="Equation" r:id="rId7" imgW="901440" imgH="279360" progId="Equation.DSMT4">
                    <p:embed/>
                  </p:oleObj>
                </mc:Choice>
                <mc:Fallback>
                  <p:oleObj name="Equation" r:id="rId7" imgW="901440" imgH="279360" progId="Equation.DSMT4">
                    <p:embed/>
                    <p:pic>
                      <p:nvPicPr>
                        <p:cNvPr id="604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518" y="1159148"/>
                          <a:ext cx="2001197" cy="620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1">
              <a:extLst>
                <a:ext uri="{FF2B5EF4-FFF2-40B4-BE49-F238E27FC236}">
                  <a16:creationId xmlns:a16="http://schemas.microsoft.com/office/drawing/2014/main" id="{E6426F5E-AE35-48DD-B375-B6540D18C2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3098996"/>
                </p:ext>
              </p:extLst>
            </p:nvPr>
          </p:nvGraphicFramePr>
          <p:xfrm>
            <a:off x="6630496" y="1272234"/>
            <a:ext cx="281318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7"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6042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0496" y="1272234"/>
                          <a:ext cx="281318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BD967B0C-EA36-4929-8677-A316E2C2FB0D}"/>
              </a:ext>
            </a:extLst>
          </p:cNvPr>
          <p:cNvGrpSpPr/>
          <p:nvPr/>
        </p:nvGrpSpPr>
        <p:grpSpPr>
          <a:xfrm>
            <a:off x="799788" y="1645300"/>
            <a:ext cx="6179346" cy="620179"/>
            <a:chOff x="799788" y="1835893"/>
            <a:chExt cx="6179346" cy="620179"/>
          </a:xfrm>
        </p:grpSpPr>
        <p:graphicFrame>
          <p:nvGraphicFramePr>
            <p:cNvPr id="5" name="Object 6">
              <a:extLst>
                <a:ext uri="{FF2B5EF4-FFF2-40B4-BE49-F238E27FC236}">
                  <a16:creationId xmlns:a16="http://schemas.microsoft.com/office/drawing/2014/main" id="{88DA0D80-B933-457D-96A3-1E733C26F0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3897137"/>
                </p:ext>
              </p:extLst>
            </p:nvPr>
          </p:nvGraphicFramePr>
          <p:xfrm>
            <a:off x="799788" y="1941016"/>
            <a:ext cx="422777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8" name="Equation" r:id="rId11" imgW="190440" imgH="177480" progId="Equation.DSMT4">
                    <p:embed/>
                  </p:oleObj>
                </mc:Choice>
                <mc:Fallback>
                  <p:oleObj name="Equation" r:id="rId11" imgW="190440" imgH="177480" progId="Equation.DSMT4">
                    <p:embed/>
                    <p:pic>
                      <p:nvPicPr>
                        <p:cNvPr id="6042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88" y="1941016"/>
                          <a:ext cx="422777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>
              <a:extLst>
                <a:ext uri="{FF2B5EF4-FFF2-40B4-BE49-F238E27FC236}">
                  <a16:creationId xmlns:a16="http://schemas.microsoft.com/office/drawing/2014/main" id="{AF5455EF-E53B-41D4-884E-706CC98EFF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0488905"/>
                </p:ext>
              </p:extLst>
            </p:nvPr>
          </p:nvGraphicFramePr>
          <p:xfrm>
            <a:off x="1586985" y="1869875"/>
            <a:ext cx="2001197" cy="563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9" name="Equation" r:id="rId13" imgW="901440" imgH="253800" progId="Equation.DSMT4">
                    <p:embed/>
                  </p:oleObj>
                </mc:Choice>
                <mc:Fallback>
                  <p:oleObj name="Equation" r:id="rId13" imgW="901440" imgH="253800" progId="Equation.DSMT4">
                    <p:embed/>
                    <p:pic>
                      <p:nvPicPr>
                        <p:cNvPr id="6042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6985" y="1869875"/>
                          <a:ext cx="2001197" cy="563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">
              <a:extLst>
                <a:ext uri="{FF2B5EF4-FFF2-40B4-BE49-F238E27FC236}">
                  <a16:creationId xmlns:a16="http://schemas.microsoft.com/office/drawing/2014/main" id="{B8DEEFEE-0AE1-4878-8591-3A3EA9AAD8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9968155"/>
                </p:ext>
              </p:extLst>
            </p:nvPr>
          </p:nvGraphicFramePr>
          <p:xfrm>
            <a:off x="3924613" y="1835893"/>
            <a:ext cx="2113884" cy="620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0" name="Equation" r:id="rId15" imgW="952200" imgH="279360" progId="Equation.DSMT4">
                    <p:embed/>
                  </p:oleObj>
                </mc:Choice>
                <mc:Fallback>
                  <p:oleObj name="Equation" r:id="rId15" imgW="952200" imgH="279360" progId="Equation.DSMT4">
                    <p:embed/>
                    <p:pic>
                      <p:nvPicPr>
                        <p:cNvPr id="6042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4613" y="1835893"/>
                          <a:ext cx="2113884" cy="620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2">
              <a:extLst>
                <a:ext uri="{FF2B5EF4-FFF2-40B4-BE49-F238E27FC236}">
                  <a16:creationId xmlns:a16="http://schemas.microsoft.com/office/drawing/2014/main" id="{58D76194-24EF-4747-ACD8-9D926D9F7F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7972737"/>
                </p:ext>
              </p:extLst>
            </p:nvPr>
          </p:nvGraphicFramePr>
          <p:xfrm>
            <a:off x="6613100" y="1929816"/>
            <a:ext cx="366034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1" name="Equation" r:id="rId17" imgW="164880" imgH="177480" progId="Equation.DSMT4">
                    <p:embed/>
                  </p:oleObj>
                </mc:Choice>
                <mc:Fallback>
                  <p:oleObj name="Equation" r:id="rId17" imgW="164880" imgH="177480" progId="Equation.DSMT4">
                    <p:embed/>
                    <p:pic>
                      <p:nvPicPr>
                        <p:cNvPr id="6042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3100" y="1929816"/>
                          <a:ext cx="366034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C9674E42-0FE4-48BF-857F-4B8BC34103F1}"/>
              </a:ext>
            </a:extLst>
          </p:cNvPr>
          <p:cNvSpPr txBox="1"/>
          <p:nvPr/>
        </p:nvSpPr>
        <p:spPr>
          <a:xfrm>
            <a:off x="534327" y="365987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在两个惯性系中构建直角坐标系：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E2ADB7B-D0E1-4699-B693-CB649690135F}"/>
              </a:ext>
            </a:extLst>
          </p:cNvPr>
          <p:cNvSpPr txBox="1"/>
          <p:nvPr/>
        </p:nvSpPr>
        <p:spPr>
          <a:xfrm>
            <a:off x="534327" y="2403031"/>
            <a:ext cx="8075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考虑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S′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坐标系在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t′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0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时刻重合，并且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轴同向的简单情况，得到位矢坐标关系：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56F95DA2-B4B3-48D7-935A-C351B956DF52}"/>
              </a:ext>
            </a:extLst>
          </p:cNvPr>
          <p:cNvGrpSpPr/>
          <p:nvPr/>
        </p:nvGrpSpPr>
        <p:grpSpPr>
          <a:xfrm>
            <a:off x="4779051" y="3519986"/>
            <a:ext cx="2802424" cy="2286000"/>
            <a:chOff x="4779051" y="3519986"/>
            <a:chExt cx="2802424" cy="2286000"/>
          </a:xfrm>
        </p:grpSpPr>
        <p:graphicFrame>
          <p:nvGraphicFramePr>
            <p:cNvPr id="20" name="Object 4">
              <a:extLst>
                <a:ext uri="{FF2B5EF4-FFF2-40B4-BE49-F238E27FC236}">
                  <a16:creationId xmlns:a16="http://schemas.microsoft.com/office/drawing/2014/main" id="{905BCA6A-D74D-4E03-A172-1B908A6925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7639046"/>
                </p:ext>
              </p:extLst>
            </p:nvPr>
          </p:nvGraphicFramePr>
          <p:xfrm>
            <a:off x="5644725" y="3519986"/>
            <a:ext cx="1936750" cy="228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2" name="Equation" r:id="rId19" imgW="774360" imgH="914400" progId="Equation.DSMT4">
                    <p:embed/>
                  </p:oleObj>
                </mc:Choice>
                <mc:Fallback>
                  <p:oleObj name="Equation" r:id="rId19" imgW="774360" imgH="914400" progId="Equation.DSMT4">
                    <p:embed/>
                    <p:pic>
                      <p:nvPicPr>
                        <p:cNvPr id="16" name="Object 4">
                          <a:extLst>
                            <a:ext uri="{FF2B5EF4-FFF2-40B4-BE49-F238E27FC236}">
                              <a16:creationId xmlns:a16="http://schemas.microsoft.com/office/drawing/2014/main" id="{EEDFD044-3D06-44F8-8FAC-8E7781F876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4725" y="3519986"/>
                          <a:ext cx="1936750" cy="2286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B7DC1685-079D-4625-BF95-850CFE65A388}"/>
                </a:ext>
              </a:extLst>
            </p:cNvPr>
            <p:cNvSpPr txBox="1"/>
            <p:nvPr/>
          </p:nvSpPr>
          <p:spPr>
            <a:xfrm>
              <a:off x="4779051" y="3929131"/>
              <a:ext cx="615553" cy="146770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逆变换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6104B8E-6F98-44E8-B3C9-8271A49CC37B}"/>
              </a:ext>
            </a:extLst>
          </p:cNvPr>
          <p:cNvGrpSpPr/>
          <p:nvPr/>
        </p:nvGrpSpPr>
        <p:grpSpPr>
          <a:xfrm>
            <a:off x="1408452" y="3519986"/>
            <a:ext cx="2739637" cy="2286000"/>
            <a:chOff x="1408452" y="3519986"/>
            <a:chExt cx="2739637" cy="2286000"/>
          </a:xfrm>
        </p:grpSpPr>
        <p:graphicFrame>
          <p:nvGraphicFramePr>
            <p:cNvPr id="16" name="Object 4">
              <a:extLst>
                <a:ext uri="{FF2B5EF4-FFF2-40B4-BE49-F238E27FC236}">
                  <a16:creationId xmlns:a16="http://schemas.microsoft.com/office/drawing/2014/main" id="{EEDFD044-3D06-44F8-8FAC-8E7781F876C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3414953"/>
                </p:ext>
              </p:extLst>
            </p:nvPr>
          </p:nvGraphicFramePr>
          <p:xfrm>
            <a:off x="2211339" y="3519986"/>
            <a:ext cx="1936750" cy="228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3" name="Equation" r:id="rId21" imgW="774360" imgH="914400" progId="Equation.DSMT4">
                    <p:embed/>
                  </p:oleObj>
                </mc:Choice>
                <mc:Fallback>
                  <p:oleObj name="Equation" r:id="rId21" imgW="774360" imgH="914400" progId="Equation.DSMT4">
                    <p:embed/>
                    <p:pic>
                      <p:nvPicPr>
                        <p:cNvPr id="6144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339" y="3519986"/>
                          <a:ext cx="1936750" cy="2286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D5D53099-82CF-45DE-A834-1FD81F4B854D}"/>
                </a:ext>
              </a:extLst>
            </p:cNvPr>
            <p:cNvSpPr txBox="1"/>
            <p:nvPr/>
          </p:nvSpPr>
          <p:spPr>
            <a:xfrm>
              <a:off x="1408452" y="3929131"/>
              <a:ext cx="615553" cy="146770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正变换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C07D82A6-5B88-43ED-A956-7B73F391AE87}"/>
              </a:ext>
            </a:extLst>
          </p:cNvPr>
          <p:cNvSpPr txBox="1"/>
          <p:nvPr/>
        </p:nvSpPr>
        <p:spPr>
          <a:xfrm>
            <a:off x="2587478" y="5869105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伽利略坐标变换</a:t>
            </a:r>
          </a:p>
        </p:txBody>
      </p:sp>
    </p:spTree>
    <p:extLst>
      <p:ext uri="{BB962C8B-B14F-4D97-AF65-F5344CB8AC3E}">
        <p14:creationId xmlns:p14="http://schemas.microsoft.com/office/powerpoint/2010/main" val="376779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B20B63-6386-43B7-820C-91D04069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75BF6C7-9477-4723-9454-59B136C7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648A492-14EE-4B21-A25E-C785C6D6F85E}"/>
              </a:ext>
            </a:extLst>
          </p:cNvPr>
          <p:cNvSpPr/>
          <p:nvPr/>
        </p:nvSpPr>
        <p:spPr>
          <a:xfrm>
            <a:off x="566305" y="534792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速度分量关系：</a:t>
            </a:r>
            <a:endParaRPr lang="zh-CN" altLang="en-US" sz="2800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6F458E1-D1A5-470F-88DD-26CCE1AAD3D3}"/>
              </a:ext>
            </a:extLst>
          </p:cNvPr>
          <p:cNvGrpSpPr/>
          <p:nvPr/>
        </p:nvGrpSpPr>
        <p:grpSpPr>
          <a:xfrm>
            <a:off x="4521000" y="1285944"/>
            <a:ext cx="2819074" cy="1905000"/>
            <a:chOff x="4779051" y="3710118"/>
            <a:chExt cx="2819074" cy="1905000"/>
          </a:xfrm>
        </p:grpSpPr>
        <p:graphicFrame>
          <p:nvGraphicFramePr>
            <p:cNvPr id="6" name="Object 4">
              <a:extLst>
                <a:ext uri="{FF2B5EF4-FFF2-40B4-BE49-F238E27FC236}">
                  <a16:creationId xmlns:a16="http://schemas.microsoft.com/office/drawing/2014/main" id="{CD1164D3-025D-4556-8C01-C3C8AE3DF8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4696302"/>
                </p:ext>
              </p:extLst>
            </p:nvPr>
          </p:nvGraphicFramePr>
          <p:xfrm>
            <a:off x="5629625" y="3710118"/>
            <a:ext cx="1968500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02" name="Equation" r:id="rId3" imgW="787320" imgH="761760" progId="Equation.DSMT4">
                    <p:embed/>
                  </p:oleObj>
                </mc:Choice>
                <mc:Fallback>
                  <p:oleObj name="Equation" r:id="rId3" imgW="787320" imgH="761760" progId="Equation.DSMT4">
                    <p:embed/>
                    <p:pic>
                      <p:nvPicPr>
                        <p:cNvPr id="20" name="Object 4">
                          <a:extLst>
                            <a:ext uri="{FF2B5EF4-FFF2-40B4-BE49-F238E27FC236}">
                              <a16:creationId xmlns:a16="http://schemas.microsoft.com/office/drawing/2014/main" id="{905BCA6A-D74D-4E03-A172-1B908A6925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9625" y="3710118"/>
                          <a:ext cx="1968500" cy="190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44669C85-C209-4A86-AD3D-52426914DEB3}"/>
                </a:ext>
              </a:extLst>
            </p:cNvPr>
            <p:cNvSpPr txBox="1"/>
            <p:nvPr/>
          </p:nvSpPr>
          <p:spPr>
            <a:xfrm>
              <a:off x="4779051" y="3929131"/>
              <a:ext cx="615553" cy="146770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逆变换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6ED7F8A2-D801-4622-92CD-8CE2A74BAD97}"/>
              </a:ext>
            </a:extLst>
          </p:cNvPr>
          <p:cNvGrpSpPr/>
          <p:nvPr/>
        </p:nvGrpSpPr>
        <p:grpSpPr>
          <a:xfrm>
            <a:off x="1150401" y="1285944"/>
            <a:ext cx="2740036" cy="1905000"/>
            <a:chOff x="1408452" y="3710118"/>
            <a:chExt cx="2740036" cy="1905000"/>
          </a:xfrm>
        </p:grpSpPr>
        <p:graphicFrame>
          <p:nvGraphicFramePr>
            <p:cNvPr id="9" name="Object 4">
              <a:extLst>
                <a:ext uri="{FF2B5EF4-FFF2-40B4-BE49-F238E27FC236}">
                  <a16:creationId xmlns:a16="http://schemas.microsoft.com/office/drawing/2014/main" id="{7FCEEC31-49AA-4556-8B0B-E95FC125FE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1448418"/>
                </p:ext>
              </p:extLst>
            </p:nvPr>
          </p:nvGraphicFramePr>
          <p:xfrm>
            <a:off x="2211738" y="3710118"/>
            <a:ext cx="1936750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03" name="Equation" r:id="rId5" imgW="774360" imgH="761760" progId="Equation.DSMT4">
                    <p:embed/>
                  </p:oleObj>
                </mc:Choice>
                <mc:Fallback>
                  <p:oleObj name="Equation" r:id="rId5" imgW="774360" imgH="761760" progId="Equation.DSMT4">
                    <p:embed/>
                    <p:pic>
                      <p:nvPicPr>
                        <p:cNvPr id="16" name="Object 4">
                          <a:extLst>
                            <a:ext uri="{FF2B5EF4-FFF2-40B4-BE49-F238E27FC236}">
                              <a16:creationId xmlns:a16="http://schemas.microsoft.com/office/drawing/2014/main" id="{EEDFD044-3D06-44F8-8FAC-8E7781F876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738" y="3710118"/>
                          <a:ext cx="1936750" cy="190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E5AF50B-1683-4A66-9438-8C6084BA6A98}"/>
                </a:ext>
              </a:extLst>
            </p:cNvPr>
            <p:cNvSpPr txBox="1"/>
            <p:nvPr/>
          </p:nvSpPr>
          <p:spPr>
            <a:xfrm>
              <a:off x="1408452" y="3929131"/>
              <a:ext cx="615553" cy="146770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正变换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960ED789-01FC-4D90-8BDD-91215F302682}"/>
              </a:ext>
            </a:extLst>
          </p:cNvPr>
          <p:cNvSpPr txBox="1"/>
          <p:nvPr/>
        </p:nvSpPr>
        <p:spPr>
          <a:xfrm>
            <a:off x="2581868" y="3300560"/>
            <a:ext cx="3070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伽利略速度变换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84F5746-77E6-443B-A15B-472999232FD4}"/>
              </a:ext>
            </a:extLst>
          </p:cNvPr>
          <p:cNvSpPr/>
          <p:nvPr/>
        </p:nvSpPr>
        <p:spPr>
          <a:xfrm>
            <a:off x="641572" y="414128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加速度关系：</a:t>
            </a:r>
            <a:endParaRPr lang="zh-CN" altLang="en-US" sz="2800" dirty="0"/>
          </a:p>
        </p:txBody>
      </p:sp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16DB777A-01EE-49D8-BFAF-0D49387BE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042189"/>
              </p:ext>
            </p:extLst>
          </p:nvPr>
        </p:nvGraphicFramePr>
        <p:xfrm>
          <a:off x="3129152" y="3966134"/>
          <a:ext cx="1296302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4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62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9152" y="3966134"/>
                        <a:ext cx="1296302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4EF83AC7-CA66-4C77-A3A4-EB79F4808D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201558"/>
              </p:ext>
            </p:extLst>
          </p:nvPr>
        </p:nvGraphicFramePr>
        <p:xfrm>
          <a:off x="3124054" y="5044905"/>
          <a:ext cx="1301400" cy="44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5" name="Equation" r:id="rId9" imgW="520560" imgH="177480" progId="Equation.DSMT4">
                  <p:embed/>
                </p:oleObj>
              </mc:Choice>
              <mc:Fallback>
                <p:oleObj name="Equation" r:id="rId9" imgW="520560" imgH="177480" progId="Equation.DSMT4">
                  <p:embed/>
                  <p:pic>
                    <p:nvPicPr>
                      <p:cNvPr id="624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054" y="5044905"/>
                        <a:ext cx="1301400" cy="44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F40EC6C2-A28C-4AF4-B87A-7015061C97C2}"/>
              </a:ext>
            </a:extLst>
          </p:cNvPr>
          <p:cNvSpPr txBox="1"/>
          <p:nvPr/>
        </p:nvSpPr>
        <p:spPr>
          <a:xfrm>
            <a:off x="641572" y="5693850"/>
            <a:ext cx="775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在任意惯性参考系中，质点运动的加速度不变。</a:t>
            </a:r>
          </a:p>
        </p:txBody>
      </p:sp>
    </p:spTree>
    <p:extLst>
      <p:ext uri="{BB962C8B-B14F-4D97-AF65-F5344CB8AC3E}">
        <p14:creationId xmlns:p14="http://schemas.microsoft.com/office/powerpoint/2010/main" val="386865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第二章 质点力学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2020/3/4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31B1646-555C-4BCB-BCCC-E26F3818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60FE3F4-A8E1-4251-8D29-EC9AC468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3D43B7-11E3-4D60-B2C7-F172EEF22E83}"/>
              </a:ext>
            </a:extLst>
          </p:cNvPr>
          <p:cNvSpPr/>
          <p:nvPr/>
        </p:nvSpPr>
        <p:spPr>
          <a:xfrm>
            <a:off x="507816" y="433817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力学相对性原理</a:t>
            </a:r>
            <a:endParaRPr lang="zh-CN" altLang="en-US" sz="3200" dirty="0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E0A45717-5E33-4CB8-B760-83029495C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98991"/>
              </p:ext>
            </p:extLst>
          </p:nvPr>
        </p:nvGraphicFramePr>
        <p:xfrm>
          <a:off x="2108512" y="1200813"/>
          <a:ext cx="4254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512" y="1200813"/>
                        <a:ext cx="4254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8557FF3-758A-4163-B662-F4FF582852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39994"/>
              </p:ext>
            </p:extLst>
          </p:nvPr>
        </p:nvGraphicFramePr>
        <p:xfrm>
          <a:off x="1901699" y="1862976"/>
          <a:ext cx="466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Equation" r:id="rId5" imgW="1866600" imgH="228600" progId="Equation.DSMT4">
                  <p:embed/>
                </p:oleObj>
              </mc:Choice>
              <mc:Fallback>
                <p:oleObj name="Equation" r:id="rId5" imgW="1866600" imgH="22860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E0A45717-5E33-4CB8-B760-83029495C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1699" y="1862976"/>
                        <a:ext cx="46672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396EEC1-2423-463C-B25F-123ACAA8FEB3}"/>
              </a:ext>
            </a:extLst>
          </p:cNvPr>
          <p:cNvSpPr txBox="1"/>
          <p:nvPr/>
        </p:nvSpPr>
        <p:spPr>
          <a:xfrm>
            <a:off x="761999" y="2574840"/>
            <a:ext cx="7499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力学相对性原理：</a:t>
            </a:r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在不同的惯性系中力学规律都具有相同的形式。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A24D4B2B-A771-4ACE-B30D-6F15398F2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3839098"/>
            <a:ext cx="756296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相互作用是客观的，分析力与参考系无关。这是绝对时空观的必然结果。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7199D43-BFDA-4E8B-921A-A242601D9449}"/>
              </a:ext>
            </a:extLst>
          </p:cNvPr>
          <p:cNvSpPr/>
          <p:nvPr/>
        </p:nvSpPr>
        <p:spPr>
          <a:xfrm>
            <a:off x="761999" y="4980245"/>
            <a:ext cx="77533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相对性原理是物理学的基本规律之一，在相对论中，绝对时空观被打破，但相对性原理仍然成立。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62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A4A88D-4187-4FF7-BFC0-50A646E5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4A0619-FC64-469A-8911-CA906193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3E6D877-A678-41DE-A671-4035C5C39F1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14400" y="635000"/>
            <a:ext cx="7315200" cy="2143125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zh-CN" altLang="en-US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某人以</a:t>
            </a:r>
            <a:r>
              <a:rPr lang="en-US" altLang="zh-CN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4km/h </a:t>
            </a:r>
            <a:r>
              <a:rPr lang="zh-CN" altLang="en-US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速率向东前进时，感觉到风从正北方吹来</a:t>
            </a:r>
            <a:r>
              <a:rPr lang="zh-CN" altLang="en-US" sz="26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，如果人将</a:t>
            </a:r>
            <a:r>
              <a:rPr lang="zh-CN" altLang="en-US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速率增加一倍，则感觉风从正东北吹来，实际风速为多少？风向</a:t>
            </a:r>
            <a:r>
              <a:rPr lang="en-US" altLang="zh-CN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相对地面</a:t>
            </a:r>
            <a:r>
              <a:rPr lang="en-US" altLang="zh-CN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)</a:t>
            </a:r>
            <a:r>
              <a:rPr lang="zh-CN" altLang="en-US" sz="2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？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520AF8CD-AF5F-499E-AFEA-6506EA5FE25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作答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718BAAD-AE87-4C7C-8CC9-169F5F88CA9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5849303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1">
            <a:noAutofit/>
          </a:bodyPr>
          <a:lstStyle/>
          <a:p>
            <a:r>
              <a:rPr lang="zh-CN" altLang="en-US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正常使用主观题需</a:t>
            </a:r>
            <a:r>
              <a:rPr lang="en-US" altLang="zh-CN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2.0</a:t>
            </a:r>
            <a:r>
              <a:rPr lang="zh-CN" altLang="en-US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以上版本雨课堂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72A4ED8-3C70-4403-8505-58D0B796A03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525000" y="0"/>
            <a:ext cx="3840480" cy="68580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9B9B9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BDE25CB-55BD-4CD8-AB67-C47891FEAF8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613900" y="6326832"/>
            <a:ext cx="3662680" cy="461665"/>
          </a:xfrm>
          <a:prstGeom prst="rect">
            <a:avLst/>
          </a:prstGeom>
          <a:solidFill>
            <a:srgbClr val="FBFAEF"/>
          </a:solidFill>
          <a:ln w="12700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</a14:hiddenLine>
            </a:ext>
          </a:extLst>
        </p:spPr>
        <p:txBody>
          <a:bodyPr vert="horz" rtlCol="0" anchor="ctr">
            <a:spAutoFit/>
          </a:bodyPr>
          <a:lstStyle/>
          <a:p>
            <a:r>
              <a:rPr lang="zh-CN" altLang="en-US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可为此题添加文本、图片、公式等解析，且需将内容全部放在本区域内。正常使用需</a:t>
            </a:r>
            <a:r>
              <a:rPr lang="en-US" altLang="zh-CN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3.0</a:t>
            </a:r>
            <a:r>
              <a:rPr lang="zh-CN" altLang="en-US" sz="1200">
                <a:solidFill>
                  <a:srgbClr val="F84F4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以上版本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5075C58-800B-4D6B-9FEA-D8ED538ED8F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728200" y="635000"/>
            <a:ext cx="3332480" cy="400110"/>
          </a:xfrm>
          <a:prstGeom prst="rect">
            <a:avLst/>
          </a:prstGeom>
          <a:noFill/>
        </p:spPr>
        <p:txBody>
          <a:bodyPr vert="horz" rtlCol="0" anchor="t" anchorCtr="0">
            <a:spAutoFit/>
          </a:bodyPr>
          <a:lstStyle/>
          <a:p>
            <a:pPr lvl="0"/>
            <a:r>
              <a:rPr lang="zh-CN" altLang="en-US" sz="20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由速度合成公式</a:t>
            </a:r>
            <a:endParaRPr lang="zh-CN" altLang="en-US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8C485B26-B595-410E-AC29-DAFCBD134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09711"/>
              </p:ext>
            </p:extLst>
          </p:nvPr>
        </p:nvGraphicFramePr>
        <p:xfrm>
          <a:off x="9902555" y="1349111"/>
          <a:ext cx="1916482" cy="10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Equation" r:id="rId23" imgW="863280" imgH="457200" progId="Equation.DSMT4">
                  <p:embed/>
                </p:oleObj>
              </mc:Choice>
              <mc:Fallback>
                <p:oleObj name="Equation" r:id="rId23" imgW="863280" imgH="457200" progId="Equation.DSMT4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902555" y="1349111"/>
                        <a:ext cx="1916482" cy="101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组合 23">
            <a:extLst>
              <a:ext uri="{FF2B5EF4-FFF2-40B4-BE49-F238E27FC236}">
                <a16:creationId xmlns:a16="http://schemas.microsoft.com/office/drawing/2014/main" id="{3FBE3F6F-F81D-42B6-81E9-569083FD167A}"/>
              </a:ext>
            </a:extLst>
          </p:cNvPr>
          <p:cNvGrpSpPr/>
          <p:nvPr/>
        </p:nvGrpSpPr>
        <p:grpSpPr>
          <a:xfrm>
            <a:off x="9955757" y="2406794"/>
            <a:ext cx="2430120" cy="1882237"/>
            <a:chOff x="5369183" y="2962263"/>
            <a:chExt cx="3239137" cy="2262660"/>
          </a:xfrm>
        </p:grpSpPr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F12F3FD7-20F9-4592-9526-0B28D084C839}"/>
                </a:ext>
              </a:extLst>
            </p:cNvPr>
            <p:cNvCxnSpPr/>
            <p:nvPr/>
          </p:nvCxnSpPr>
          <p:spPr bwMode="auto">
            <a:xfrm flipV="1">
              <a:off x="5369183" y="3581067"/>
              <a:ext cx="3098542" cy="983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8A4C9A01-B857-4D83-A0CE-46289CCE6BB1}"/>
                </a:ext>
              </a:extLst>
            </p:cNvPr>
            <p:cNvCxnSpPr/>
            <p:nvPr/>
          </p:nvCxnSpPr>
          <p:spPr bwMode="auto">
            <a:xfrm>
              <a:off x="5369183" y="3590901"/>
              <a:ext cx="1612642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698FCD93-546F-4384-BCEE-6A25986F1B68}"/>
                </a:ext>
              </a:extLst>
            </p:cNvPr>
            <p:cNvCxnSpPr/>
            <p:nvPr/>
          </p:nvCxnSpPr>
          <p:spPr bwMode="auto">
            <a:xfrm>
              <a:off x="6918454" y="3590901"/>
              <a:ext cx="0" cy="13335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0B5460FF-8ED6-4B6E-8793-BDB348919DAC}"/>
                </a:ext>
              </a:extLst>
            </p:cNvPr>
            <p:cNvCxnSpPr/>
            <p:nvPr/>
          </p:nvCxnSpPr>
          <p:spPr bwMode="auto">
            <a:xfrm flipH="1">
              <a:off x="6918454" y="3581067"/>
              <a:ext cx="1549271" cy="134335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CCBA31E3-B855-4306-ABCB-4FA334734BF7}"/>
                </a:ext>
              </a:extLst>
            </p:cNvPr>
            <p:cNvCxnSpPr/>
            <p:nvPr/>
          </p:nvCxnSpPr>
          <p:spPr bwMode="auto">
            <a:xfrm>
              <a:off x="5369183" y="3590901"/>
              <a:ext cx="1549271" cy="13335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0" name="对象 29">
              <a:extLst>
                <a:ext uri="{FF2B5EF4-FFF2-40B4-BE49-F238E27FC236}">
                  <a16:creationId xmlns:a16="http://schemas.microsoft.com/office/drawing/2014/main" id="{A3C000D4-9115-48C3-AF2F-C30AA920FF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9331975"/>
                </p:ext>
              </p:extLst>
            </p:nvPr>
          </p:nvGraphicFramePr>
          <p:xfrm>
            <a:off x="6315335" y="4614861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2" name="Equation" r:id="rId25" imgW="190440" imgH="228600" progId="Equation.DSMT4">
                    <p:embed/>
                  </p:oleObj>
                </mc:Choice>
                <mc:Fallback>
                  <p:oleObj name="Equation" r:id="rId25" imgW="190440" imgH="228600" progId="Equation.DSMT4">
                    <p:embed/>
                    <p:pic>
                      <p:nvPicPr>
                        <p:cNvPr id="21" name="对象 20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6315335" y="4614861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id="{B6E0D3A4-B013-4009-98EA-7577624D1D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8279097"/>
                </p:ext>
              </p:extLst>
            </p:nvPr>
          </p:nvGraphicFramePr>
          <p:xfrm>
            <a:off x="6378704" y="2962263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3" name="Equation" r:id="rId27" imgW="190440" imgH="228600" progId="Equation.DSMT4">
                    <p:embed/>
                  </p:oleObj>
                </mc:Choice>
                <mc:Fallback>
                  <p:oleObj name="Equation" r:id="rId27" imgW="190440" imgH="228600" progId="Equation.DSMT4">
                    <p:embed/>
                    <p:pic>
                      <p:nvPicPr>
                        <p:cNvPr id="22" name="对象 21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6378704" y="2962263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对象 31">
              <a:extLst>
                <a:ext uri="{FF2B5EF4-FFF2-40B4-BE49-F238E27FC236}">
                  <a16:creationId xmlns:a16="http://schemas.microsoft.com/office/drawing/2014/main" id="{E0980562-C320-4734-AFFF-9B1435B173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3604522"/>
                </p:ext>
              </p:extLst>
            </p:nvPr>
          </p:nvGraphicFramePr>
          <p:xfrm>
            <a:off x="7820025" y="2962274"/>
            <a:ext cx="78829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4" name="Equation" r:id="rId29" imgW="266400" imgH="228600" progId="Equation.DSMT4">
                    <p:embed/>
                  </p:oleObj>
                </mc:Choice>
                <mc:Fallback>
                  <p:oleObj name="Equation" r:id="rId29" imgW="266400" imgH="228600" progId="Equation.DSMT4">
                    <p:embed/>
                    <p:pic>
                      <p:nvPicPr>
                        <p:cNvPr id="23" name="对象 22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7820025" y="2962274"/>
                          <a:ext cx="78829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32">
              <a:extLst>
                <a:ext uri="{FF2B5EF4-FFF2-40B4-BE49-F238E27FC236}">
                  <a16:creationId xmlns:a16="http://schemas.microsoft.com/office/drawing/2014/main" id="{DA1BA889-C51D-4BF9-B155-EBA1D6A42E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4668595"/>
                </p:ext>
              </p:extLst>
            </p:nvPr>
          </p:nvGraphicFramePr>
          <p:xfrm>
            <a:off x="6448426" y="3853586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5" name="Equation" r:id="rId31" imgW="190440" imgH="228600" progId="Equation.DSMT4">
                    <p:embed/>
                  </p:oleObj>
                </mc:Choice>
                <mc:Fallback>
                  <p:oleObj name="Equation" r:id="rId31" imgW="190440" imgH="228600" progId="Equation.DSMT4">
                    <p:embed/>
                    <p:pic>
                      <p:nvPicPr>
                        <p:cNvPr id="24" name="对象 23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6448426" y="3853586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对象 33">
              <a:extLst>
                <a:ext uri="{FF2B5EF4-FFF2-40B4-BE49-F238E27FC236}">
                  <a16:creationId xmlns:a16="http://schemas.microsoft.com/office/drawing/2014/main" id="{D3EDBDD2-DA50-46EB-9982-07FFB9E769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94671"/>
                </p:ext>
              </p:extLst>
            </p:nvPr>
          </p:nvGraphicFramePr>
          <p:xfrm>
            <a:off x="7653218" y="4183185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6" name="Equation" r:id="rId33" imgW="190440" imgH="228600" progId="Equation.DSMT4">
                    <p:embed/>
                  </p:oleObj>
                </mc:Choice>
                <mc:Fallback>
                  <p:oleObj name="Equation" r:id="rId33" imgW="190440" imgH="228600" progId="Equation.DSMT4">
                    <p:embed/>
                    <p:pic>
                      <p:nvPicPr>
                        <p:cNvPr id="25" name="对象 24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7653218" y="4183185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id="{7F99C842-5ACA-4155-8BDF-937DB1AC4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527740"/>
              </p:ext>
            </p:extLst>
          </p:nvPr>
        </p:nvGraphicFramePr>
        <p:xfrm>
          <a:off x="9998357" y="5114751"/>
          <a:ext cx="238752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Equation" r:id="rId35" imgW="1193760" imgH="215640" progId="Equation.DSMT4">
                  <p:embed/>
                </p:oleObj>
              </mc:Choice>
              <mc:Fallback>
                <p:oleObj name="Equation" r:id="rId35" imgW="1193760" imgH="21564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9998357" y="5114751"/>
                        <a:ext cx="238752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>
            <a:extLst>
              <a:ext uri="{FF2B5EF4-FFF2-40B4-BE49-F238E27FC236}">
                <a16:creationId xmlns:a16="http://schemas.microsoft.com/office/drawing/2014/main" id="{52315209-FB04-4E59-90E0-9D40891E5F4B}"/>
              </a:ext>
            </a:extLst>
          </p:cNvPr>
          <p:cNvSpPr/>
          <p:nvPr/>
        </p:nvSpPr>
        <p:spPr>
          <a:xfrm>
            <a:off x="9807282" y="5644689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kern="100" dirty="0">
                <a:cs typeface="Times New Roman" panose="02020603050405020304" pitchFamily="18" charset="0"/>
              </a:rPr>
              <a:t>从西北方向吹来</a:t>
            </a:r>
            <a:endParaRPr lang="zh-CN" altLang="en-US" sz="2000" b="1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F90886D-B85E-4BBF-BF8F-9E6C21F066AB}"/>
              </a:ext>
            </a:extLst>
          </p:cNvPr>
          <p:cNvSpPr txBox="1"/>
          <p:nvPr/>
        </p:nvSpPr>
        <p:spPr>
          <a:xfrm>
            <a:off x="9792350" y="4386835"/>
            <a:ext cx="268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b="1">
                <a:solidFill>
                  <a:prstClr val="black"/>
                </a:solidFill>
              </a:rPr>
              <a:t>根据几何关系，可知风速大小为：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7CB0217-D569-485C-A5B1-A2CE81DF999D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9537700" y="0"/>
            <a:ext cx="3815080" cy="647700"/>
            <a:chOff x="9537700" y="0"/>
            <a:chExt cx="3815080" cy="647700"/>
          </a:xfrm>
        </p:grpSpPr>
        <p:sp>
          <p:nvSpPr>
            <p:cNvPr id="15" name="RemarkBack">
              <a:extLst>
                <a:ext uri="{FF2B5EF4-FFF2-40B4-BE49-F238E27FC236}">
                  <a16:creationId xmlns:a16="http://schemas.microsoft.com/office/drawing/2014/main" id="{4F3015C3-DF19-4868-81AE-2BC854E33E7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537700" y="12700"/>
              <a:ext cx="381508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RemarkBlock">
              <a:extLst>
                <a:ext uri="{FF2B5EF4-FFF2-40B4-BE49-F238E27FC236}">
                  <a16:creationId xmlns:a16="http://schemas.microsoft.com/office/drawing/2014/main" id="{7FD1D937-211C-43BB-84A4-D19FECDDB3B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537700" y="1270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RemarkTitleText">
              <a:extLst>
                <a:ext uri="{FF2B5EF4-FFF2-40B4-BE49-F238E27FC236}">
                  <a16:creationId xmlns:a16="http://schemas.microsoft.com/office/drawing/2014/main" id="{167A2E0D-DF1E-4315-86DA-281F8A9CD77C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9779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答案解析</a:t>
              </a:r>
              <a:endPara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4" name="RemarkBack">
            <a:extLst>
              <a:ext uri="{FF2B5EF4-FFF2-40B4-BE49-F238E27FC236}">
                <a16:creationId xmlns:a16="http://schemas.microsoft.com/office/drawing/2014/main" id="{43DCFEB1-EE02-4036-9BCE-C2159608B17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537700" y="12700"/>
            <a:ext cx="3815080" cy="635000"/>
          </a:xfrm>
          <a:prstGeom prst="rect">
            <a:avLst/>
          </a:prstGeom>
          <a:solidFill>
            <a:srgbClr val="F6F7F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RemarkBlock">
            <a:extLst>
              <a:ext uri="{FF2B5EF4-FFF2-40B4-BE49-F238E27FC236}">
                <a16:creationId xmlns:a16="http://schemas.microsoft.com/office/drawing/2014/main" id="{D40976A2-83A3-4579-8319-B3FC0C570F4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537700" y="12700"/>
            <a:ext cx="190500" cy="635000"/>
          </a:xfrm>
          <a:prstGeom prst="rect">
            <a:avLst/>
          </a:prstGeom>
          <a:solidFill>
            <a:srgbClr val="639EF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RemarkTitleText">
            <a:extLst>
              <a:ext uri="{FF2B5EF4-FFF2-40B4-BE49-F238E27FC236}">
                <a16:creationId xmlns:a16="http://schemas.microsoft.com/office/drawing/2014/main" id="{C67F5E47-A1F9-4A90-BCC3-338003BFCA5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779000" y="0"/>
            <a:ext cx="1905000" cy="635000"/>
          </a:xfrm>
          <a:prstGeom prst="rect">
            <a:avLst/>
          </a:prstGeom>
          <a:noFill/>
        </p:spPr>
        <p:txBody>
          <a:bodyPr vert="horz" wrap="none" rtlCol="0" anchor="ctr" anchorCtr="0">
            <a:noAutofit/>
          </a:bodyPr>
          <a:lstStyle/>
          <a:p>
            <a:r>
              <a:rPr lang="zh-CN" altLang="en-US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答案解析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7884937-3184-4377-9A26-A47D41677D60}"/>
              </a:ext>
            </a:extLst>
          </p:cNvPr>
          <p:cNvGrpSpPr/>
          <p:nvPr>
            <p:custDataLst>
              <p:tags r:id="rId13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8" name="TitleBackground">
              <a:extLst>
                <a:ext uri="{FF2B5EF4-FFF2-40B4-BE49-F238E27FC236}">
                  <a16:creationId xmlns:a16="http://schemas.microsoft.com/office/drawing/2014/main" id="{9A02552C-6505-423B-A2FA-E88DC239583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ColorBlock">
              <a:extLst>
                <a:ext uri="{FF2B5EF4-FFF2-40B4-BE49-F238E27FC236}">
                  <a16:creationId xmlns:a16="http://schemas.microsoft.com/office/drawing/2014/main" id="{9C87BB76-BCCF-4A5B-AD12-68499A0FBB1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ypeText">
              <a:extLst>
                <a:ext uri="{FF2B5EF4-FFF2-40B4-BE49-F238E27FC236}">
                  <a16:creationId xmlns:a16="http://schemas.microsoft.com/office/drawing/2014/main" id="{856B824A-0FE7-4E2B-AD5E-6C35A67834A4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主观题</a:t>
              </a:r>
            </a:p>
          </p:txBody>
        </p:sp>
        <p:sp>
          <p:nvSpPr>
            <p:cNvPr id="11" name="TipText">
              <a:extLst>
                <a:ext uri="{FF2B5EF4-FFF2-40B4-BE49-F238E27FC236}">
                  <a16:creationId xmlns:a16="http://schemas.microsoft.com/office/drawing/2014/main" id="{3DCD4657-CA08-478F-AE04-76F8D2DD72F5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10</a:t>
              </a:r>
              <a:r>
                <a:rPr lang="zh-CN" altLang="en-US" sz="2000">
                  <a:solidFill>
                    <a:srgbClr val="80808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rPr>
                <a:t>分</a:t>
              </a: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40A3A1B4-F977-416E-A7DB-A02FC3770E37}"/>
              </a:ext>
            </a:extLst>
          </p:cNvPr>
          <p:cNvPicPr>
            <a:picLocks/>
          </p:cNvPicPr>
          <p:nvPr>
            <p:custDataLst>
              <p:tags r:id="rId14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60530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6D80F59-ED87-4666-AB6D-F0362391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351A698-4BB1-491D-B790-FCA5F0D5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CCF769A-52B2-4693-8E7A-3A1469A2687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169745" y="561427"/>
            <a:ext cx="3332480" cy="400110"/>
          </a:xfrm>
          <a:prstGeom prst="rect">
            <a:avLst/>
          </a:prstGeom>
          <a:noFill/>
        </p:spPr>
        <p:txBody>
          <a:bodyPr vert="horz" rtlCol="0" anchor="t" anchorCtr="0">
            <a:spAutoFit/>
          </a:bodyPr>
          <a:lstStyle/>
          <a:p>
            <a:pPr lvl="0"/>
            <a:r>
              <a:rPr lang="zh-CN" altLang="en-US" sz="20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由速度合成公式</a:t>
            </a:r>
            <a:endParaRPr lang="zh-CN" altLang="en-US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32DAF034-9BD1-4F76-93E3-8E0C9B08D5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990000"/>
              </p:ext>
            </p:extLst>
          </p:nvPr>
        </p:nvGraphicFramePr>
        <p:xfrm>
          <a:off x="3344099" y="1220000"/>
          <a:ext cx="1916482" cy="10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4" imgW="863280" imgH="457200" progId="Equation.DSMT4">
                  <p:embed/>
                </p:oleObj>
              </mc:Choice>
              <mc:Fallback>
                <p:oleObj name="Equation" r:id="rId4" imgW="863280" imgH="457200" progId="Equation.DSMT4">
                  <p:embed/>
                  <p:pic>
                    <p:nvPicPr>
                      <p:cNvPr id="23" name="对象 22">
                        <a:extLst>
                          <a:ext uri="{FF2B5EF4-FFF2-40B4-BE49-F238E27FC236}">
                            <a16:creationId xmlns:a16="http://schemas.microsoft.com/office/drawing/2014/main" id="{8C485B26-B595-410E-AC29-DAFCBD1343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4099" y="1220000"/>
                        <a:ext cx="1916482" cy="101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>
            <a:extLst>
              <a:ext uri="{FF2B5EF4-FFF2-40B4-BE49-F238E27FC236}">
                <a16:creationId xmlns:a16="http://schemas.microsoft.com/office/drawing/2014/main" id="{54F917EA-64AD-49A3-A107-818BA57812FA}"/>
              </a:ext>
            </a:extLst>
          </p:cNvPr>
          <p:cNvGrpSpPr/>
          <p:nvPr/>
        </p:nvGrpSpPr>
        <p:grpSpPr>
          <a:xfrm>
            <a:off x="3169745" y="2360773"/>
            <a:ext cx="2430120" cy="1882237"/>
            <a:chOff x="5369183" y="2962263"/>
            <a:chExt cx="3239137" cy="2262660"/>
          </a:xfrm>
        </p:grpSpPr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7B041BC7-958B-48D3-92E4-0EC30C4CB981}"/>
                </a:ext>
              </a:extLst>
            </p:cNvPr>
            <p:cNvCxnSpPr/>
            <p:nvPr/>
          </p:nvCxnSpPr>
          <p:spPr bwMode="auto">
            <a:xfrm flipV="1">
              <a:off x="5369183" y="3581067"/>
              <a:ext cx="3098542" cy="983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B8B162D7-A85F-4570-BDFA-B5413293DB25}"/>
                </a:ext>
              </a:extLst>
            </p:cNvPr>
            <p:cNvCxnSpPr/>
            <p:nvPr/>
          </p:nvCxnSpPr>
          <p:spPr bwMode="auto">
            <a:xfrm>
              <a:off x="5369183" y="3590901"/>
              <a:ext cx="1612642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B537895E-7518-4CA7-BF24-7FBFC06679AD}"/>
                </a:ext>
              </a:extLst>
            </p:cNvPr>
            <p:cNvCxnSpPr/>
            <p:nvPr/>
          </p:nvCxnSpPr>
          <p:spPr bwMode="auto">
            <a:xfrm>
              <a:off x="6918454" y="3590901"/>
              <a:ext cx="0" cy="13335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37C9620D-9214-41E7-8FC6-599EA96F016A}"/>
                </a:ext>
              </a:extLst>
            </p:cNvPr>
            <p:cNvCxnSpPr/>
            <p:nvPr/>
          </p:nvCxnSpPr>
          <p:spPr bwMode="auto">
            <a:xfrm flipH="1">
              <a:off x="6918454" y="3581067"/>
              <a:ext cx="1549271" cy="134335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8026DB4F-E9C0-466E-8E1A-1C932CD236F7}"/>
                </a:ext>
              </a:extLst>
            </p:cNvPr>
            <p:cNvCxnSpPr/>
            <p:nvPr/>
          </p:nvCxnSpPr>
          <p:spPr bwMode="auto">
            <a:xfrm>
              <a:off x="5369183" y="3590901"/>
              <a:ext cx="1549271" cy="13335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12" name="对象 11">
              <a:extLst>
                <a:ext uri="{FF2B5EF4-FFF2-40B4-BE49-F238E27FC236}">
                  <a16:creationId xmlns:a16="http://schemas.microsoft.com/office/drawing/2014/main" id="{5CC5ED33-D718-4B2B-BC3C-C9B40FA1C4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6214606"/>
                </p:ext>
              </p:extLst>
            </p:nvPr>
          </p:nvGraphicFramePr>
          <p:xfrm>
            <a:off x="6315335" y="4614861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1" name="Equation" r:id="rId6" imgW="190440" imgH="228600" progId="Equation.DSMT4">
                    <p:embed/>
                  </p:oleObj>
                </mc:Choice>
                <mc:Fallback>
                  <p:oleObj name="Equation" r:id="rId6" imgW="190440" imgH="228600" progId="Equation.DSMT4">
                    <p:embed/>
                    <p:pic>
                      <p:nvPicPr>
                        <p:cNvPr id="30" name="对象 29">
                          <a:extLst>
                            <a:ext uri="{FF2B5EF4-FFF2-40B4-BE49-F238E27FC236}">
                              <a16:creationId xmlns:a16="http://schemas.microsoft.com/office/drawing/2014/main" id="{A3C000D4-9115-48C3-AF2F-C30AA920FFF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315335" y="4614861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949F3C04-4AAC-4749-9692-B5AA4FF1B5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014484"/>
                </p:ext>
              </p:extLst>
            </p:nvPr>
          </p:nvGraphicFramePr>
          <p:xfrm>
            <a:off x="6378704" y="2962263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2" name="Equation" r:id="rId8" imgW="190440" imgH="228600" progId="Equation.DSMT4">
                    <p:embed/>
                  </p:oleObj>
                </mc:Choice>
                <mc:Fallback>
                  <p:oleObj name="Equation" r:id="rId8" imgW="190440" imgH="228600" progId="Equation.DSMT4">
                    <p:embed/>
                    <p:pic>
                      <p:nvPicPr>
                        <p:cNvPr id="31" name="对象 30">
                          <a:extLst>
                            <a:ext uri="{FF2B5EF4-FFF2-40B4-BE49-F238E27FC236}">
                              <a16:creationId xmlns:a16="http://schemas.microsoft.com/office/drawing/2014/main" id="{B6E0D3A4-B013-4009-98EA-7577624D1D8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78704" y="2962263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CE716AFF-A338-4CA8-810D-CC97C6739F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218566"/>
                </p:ext>
              </p:extLst>
            </p:nvPr>
          </p:nvGraphicFramePr>
          <p:xfrm>
            <a:off x="7820025" y="2962274"/>
            <a:ext cx="78829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3" name="Equation" r:id="rId10" imgW="266400" imgH="228600" progId="Equation.DSMT4">
                    <p:embed/>
                  </p:oleObj>
                </mc:Choice>
                <mc:Fallback>
                  <p:oleObj name="Equation" r:id="rId10" imgW="266400" imgH="228600" progId="Equation.DSMT4">
                    <p:embed/>
                    <p:pic>
                      <p:nvPicPr>
                        <p:cNvPr id="32" name="对象 31">
                          <a:extLst>
                            <a:ext uri="{FF2B5EF4-FFF2-40B4-BE49-F238E27FC236}">
                              <a16:creationId xmlns:a16="http://schemas.microsoft.com/office/drawing/2014/main" id="{E0980562-C320-4734-AFFF-9B1435B1733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820025" y="2962274"/>
                          <a:ext cx="78829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BE1FBAE4-1373-4807-A0FC-0759D884E2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938405"/>
                </p:ext>
              </p:extLst>
            </p:nvPr>
          </p:nvGraphicFramePr>
          <p:xfrm>
            <a:off x="6448426" y="3853586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4" name="Equation" r:id="rId12" imgW="190440" imgH="228600" progId="Equation.DSMT4">
                    <p:embed/>
                  </p:oleObj>
                </mc:Choice>
                <mc:Fallback>
                  <p:oleObj name="Equation" r:id="rId12" imgW="190440" imgH="228600" progId="Equation.DSMT4">
                    <p:embed/>
                    <p:pic>
                      <p:nvPicPr>
                        <p:cNvPr id="33" name="对象 32">
                          <a:extLst>
                            <a:ext uri="{FF2B5EF4-FFF2-40B4-BE49-F238E27FC236}">
                              <a16:creationId xmlns:a16="http://schemas.microsoft.com/office/drawing/2014/main" id="{DA1BA889-C51D-4BF9-B155-EBA1D6A42EB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6448426" y="3853586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15">
              <a:extLst>
                <a:ext uri="{FF2B5EF4-FFF2-40B4-BE49-F238E27FC236}">
                  <a16:creationId xmlns:a16="http://schemas.microsoft.com/office/drawing/2014/main" id="{2D7B6C3C-8711-49BF-BDFC-1F46DA5CAB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7769308"/>
                </p:ext>
              </p:extLst>
            </p:nvPr>
          </p:nvGraphicFramePr>
          <p:xfrm>
            <a:off x="7653218" y="4183185"/>
            <a:ext cx="563525" cy="61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5" name="Equation" r:id="rId14" imgW="190440" imgH="228600" progId="Equation.DSMT4">
                    <p:embed/>
                  </p:oleObj>
                </mc:Choice>
                <mc:Fallback>
                  <p:oleObj name="Equation" r:id="rId14" imgW="190440" imgH="228600" progId="Equation.DSMT4">
                    <p:embed/>
                    <p:pic>
                      <p:nvPicPr>
                        <p:cNvPr id="34" name="对象 33">
                          <a:extLst>
                            <a:ext uri="{FF2B5EF4-FFF2-40B4-BE49-F238E27FC236}">
                              <a16:creationId xmlns:a16="http://schemas.microsoft.com/office/drawing/2014/main" id="{D3EDBDD2-DA50-46EB-9982-07FFB9E769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7653218" y="4183185"/>
                          <a:ext cx="563525" cy="610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6ABB7F2E-1BC2-4A02-8AA3-4D78F7086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696459"/>
              </p:ext>
            </p:extLst>
          </p:nvPr>
        </p:nvGraphicFramePr>
        <p:xfrm>
          <a:off x="3312326" y="5146222"/>
          <a:ext cx="238752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16" imgW="1193760" imgH="215640" progId="Equation.DSMT4">
                  <p:embed/>
                </p:oleObj>
              </mc:Choice>
              <mc:Fallback>
                <p:oleObj name="Equation" r:id="rId16" imgW="1193760" imgH="215640" progId="Equation.DSMT4">
                  <p:embed/>
                  <p:pic>
                    <p:nvPicPr>
                      <p:cNvPr id="35" name="对象 34">
                        <a:extLst>
                          <a:ext uri="{FF2B5EF4-FFF2-40B4-BE49-F238E27FC236}">
                            <a16:creationId xmlns:a16="http://schemas.microsoft.com/office/drawing/2014/main" id="{7F99C842-5ACA-4155-8BDF-937DB1AC45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12326" y="5146222"/>
                        <a:ext cx="238752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7B59EB82-16A5-4796-9414-09E8C7E87761}"/>
              </a:ext>
            </a:extLst>
          </p:cNvPr>
          <p:cNvSpPr/>
          <p:nvPr/>
        </p:nvSpPr>
        <p:spPr>
          <a:xfrm>
            <a:off x="3237280" y="570257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kern="100" dirty="0">
                <a:cs typeface="Times New Roman" panose="02020603050405020304" pitchFamily="18" charset="0"/>
              </a:rPr>
              <a:t>从西北方向吹来</a:t>
            </a:r>
            <a:endParaRPr lang="zh-CN" altLang="en-US" sz="2000" b="1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59A6501-87A0-4F56-BD71-D70D693F5D9C}"/>
              </a:ext>
            </a:extLst>
          </p:cNvPr>
          <p:cNvSpPr txBox="1"/>
          <p:nvPr/>
        </p:nvSpPr>
        <p:spPr>
          <a:xfrm>
            <a:off x="3233895" y="4313262"/>
            <a:ext cx="268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b="1">
                <a:solidFill>
                  <a:prstClr val="black"/>
                </a:solidFill>
              </a:rPr>
              <a:t>根据几何关系，可知风速大小为：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91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6723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2-15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64273" y="152094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§2.4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236824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2.4.1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306701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2.4.2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376578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2.4.3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伽利略变换和力学相对性原理</a:t>
            </a:r>
          </a:p>
        </p:txBody>
      </p:sp>
    </p:spTree>
    <p:extLst>
      <p:ext uri="{BB962C8B-B14F-4D97-AF65-F5344CB8AC3E}">
        <p14:creationId xmlns:p14="http://schemas.microsoft.com/office/powerpoint/2010/main" val="24687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6723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2-15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64273" y="152094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§2.4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236824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2.4.1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306701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2.4.2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360" y="376578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2.4.3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伽利略变换和力学相对性原理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§2.4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91252" y="2593717"/>
            <a:ext cx="6661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2.4.1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75AC450-3B95-4F49-8DC6-B5733CC8F7D8}"/>
              </a:ext>
            </a:extLst>
          </p:cNvPr>
          <p:cNvSpPr txBox="1"/>
          <p:nvPr/>
        </p:nvSpPr>
        <p:spPr>
          <a:xfrm>
            <a:off x="433070" y="1539240"/>
            <a:ext cx="81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运动的描述不是绝对的，而是相对于某一参考系的，这就是</a:t>
            </a: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41ACAFA2-57EF-48B7-86A2-1DEE658A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52" y="5317411"/>
            <a:ext cx="8355013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空间和时间的测量与运动无关，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称为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kumimoji="1" lang="zh-CN" alt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2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是牛顿力学的基础，适用于宏观物体的低速运动。</a:t>
            </a: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3DF6AD3A-9908-4F80-ABBF-709CD5041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" y="3952557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牛顿力学</a:t>
            </a:r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id="{559D3222-46E3-46AA-A203-24FBC7177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93001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运动与参考系有关</a:t>
            </a:r>
          </a:p>
        </p:txBody>
      </p:sp>
      <p:grpSp>
        <p:nvGrpSpPr>
          <p:cNvPr id="11" name="Group 44">
            <a:extLst>
              <a:ext uri="{FF2B5EF4-FFF2-40B4-BE49-F238E27FC236}">
                <a16:creationId xmlns:a16="http://schemas.microsoft.com/office/drawing/2014/main" id="{FC30187E-EB6E-4E21-A649-893804EBD298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3370937"/>
            <a:ext cx="2275840" cy="1851025"/>
            <a:chOff x="144" y="2146"/>
            <a:chExt cx="1536" cy="1166"/>
          </a:xfrm>
        </p:grpSpPr>
        <p:sp>
          <p:nvSpPr>
            <p:cNvPr id="12" name="Text Box 45">
              <a:extLst>
                <a:ext uri="{FF2B5EF4-FFF2-40B4-BE49-F238E27FC236}">
                  <a16:creationId xmlns:a16="http://schemas.microsoft.com/office/drawing/2014/main" id="{49CB639B-421F-44D0-9540-5C090BE7D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146"/>
              <a:ext cx="1440" cy="1144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时间标度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空间标度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质量的测量</a:t>
              </a:r>
            </a:p>
          </p:txBody>
        </p:sp>
        <p:sp>
          <p:nvSpPr>
            <p:cNvPr id="13" name="AutoShape 46">
              <a:extLst>
                <a:ext uri="{FF2B5EF4-FFF2-40B4-BE49-F238E27FC236}">
                  <a16:creationId xmlns:a16="http://schemas.microsoft.com/office/drawing/2014/main" id="{3D0B4ADA-BE8C-4176-ADD8-7066F0435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160"/>
              <a:ext cx="1536" cy="1152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5" name="Text Box 47">
            <a:extLst>
              <a:ext uri="{FF2B5EF4-FFF2-40B4-BE49-F238E27FC236}">
                <a16:creationId xmlns:a16="http://schemas.microsoft.com/office/drawing/2014/main" id="{75E53A89-5F8E-4646-B63E-057AB5DD1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07562"/>
            <a:ext cx="4307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时间、空间测量的</a:t>
            </a: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绝对性</a:t>
            </a:r>
          </a:p>
        </p:txBody>
      </p: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8" grpId="0" autoUpdateAnimBg="0"/>
      <p:bldP spid="9" grpId="0" autoUpdateAnimBg="0"/>
      <p:bldP spid="10" grpId="0" autoUpdateAnimBg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2FC5A4B-B59F-4C2E-855F-CED5EE0B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692366-3506-4C72-B4B3-C80C8C41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13ECD253-5D49-4AE2-94FE-48582C7F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" y="3339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2.4.2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运动描述的相对性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406C43-08BB-48F5-A9AA-06BDFF82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" y="107696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研究的问题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: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在两个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参考系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中考察同一物理事件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DE514DF-588D-44CD-9E45-8EFBDFCC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390" y="2033447"/>
            <a:ext cx="31664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如两个观察者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O′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做相对平移运动。他们同时观察质点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的运动，我们的任务是将观察的结果进行比较。</a:t>
            </a:r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83B29967-5F6B-47DC-A12C-E5F4540FF4AD}"/>
              </a:ext>
            </a:extLst>
          </p:cNvPr>
          <p:cNvGrpSpPr>
            <a:grpSpLocks/>
          </p:cNvGrpSpPr>
          <p:nvPr/>
        </p:nvGrpSpPr>
        <p:grpSpPr bwMode="auto">
          <a:xfrm>
            <a:off x="3626931" y="2033447"/>
            <a:ext cx="614364" cy="439738"/>
            <a:chOff x="2173" y="1272"/>
            <a:chExt cx="387" cy="277"/>
          </a:xfrm>
        </p:grpSpPr>
        <p:graphicFrame>
          <p:nvGraphicFramePr>
            <p:cNvPr id="11" name="Object 9">
              <a:extLst>
                <a:ext uri="{FF2B5EF4-FFF2-40B4-BE49-F238E27FC236}">
                  <a16:creationId xmlns:a16="http://schemas.microsoft.com/office/drawing/2014/main" id="{E09C907A-81E5-42D4-9B0F-B4BFB4D401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7542733"/>
                </p:ext>
              </p:extLst>
            </p:nvPr>
          </p:nvGraphicFramePr>
          <p:xfrm>
            <a:off x="2300" y="1272"/>
            <a:ext cx="260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3" name="Equation" r:id="rId3" imgW="164880" imgH="164880" progId="Equation.DSMT4">
                    <p:embed/>
                  </p:oleObj>
                </mc:Choice>
                <mc:Fallback>
                  <p:oleObj name="Equation" r:id="rId3" imgW="164880" imgH="164880" progId="Equation.DSMT4">
                    <p:embed/>
                    <p:pic>
                      <p:nvPicPr>
                        <p:cNvPr id="8909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" y="1272"/>
                          <a:ext cx="260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B1E7646A-7DE2-4D17-8B99-050566388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3" y="1453"/>
              <a:ext cx="96" cy="96"/>
            </a:xfrm>
            <a:prstGeom prst="ellipse">
              <a:avLst/>
            </a:prstGeom>
            <a:solidFill>
              <a:schemeClr val="hlink"/>
            </a:solidFill>
            <a:ln w="444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1">
            <a:extLst>
              <a:ext uri="{FF2B5EF4-FFF2-40B4-BE49-F238E27FC236}">
                <a16:creationId xmlns:a16="http://schemas.microsoft.com/office/drawing/2014/main" id="{5196CE8E-D06A-4562-931A-BFCC76668C41}"/>
              </a:ext>
            </a:extLst>
          </p:cNvPr>
          <p:cNvGrpSpPr>
            <a:grpSpLocks/>
          </p:cNvGrpSpPr>
          <p:nvPr/>
        </p:nvGrpSpPr>
        <p:grpSpPr bwMode="auto">
          <a:xfrm>
            <a:off x="1710389" y="2431537"/>
            <a:ext cx="1934918" cy="1360879"/>
            <a:chOff x="790" y="1264"/>
            <a:chExt cx="1103" cy="1014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232BCF1-7A22-43C0-A5A0-5C9B7D467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0" y="1264"/>
              <a:ext cx="1103" cy="101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Object 13">
              <a:extLst>
                <a:ext uri="{FF2B5EF4-FFF2-40B4-BE49-F238E27FC236}">
                  <a16:creationId xmlns:a16="http://schemas.microsoft.com/office/drawing/2014/main" id="{851AB359-A852-473F-BBBF-F546E8AB5B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4864927"/>
                </p:ext>
              </p:extLst>
            </p:nvPr>
          </p:nvGraphicFramePr>
          <p:xfrm>
            <a:off x="1370" y="1337"/>
            <a:ext cx="181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4" name="Equation" r:id="rId5" imgW="126720" imgH="164880" progId="Equation.DSMT4">
                    <p:embed/>
                  </p:oleObj>
                </mc:Choice>
                <mc:Fallback>
                  <p:oleObj name="Equation" r:id="rId5" imgW="126720" imgH="164880" progId="Equation.DSMT4">
                    <p:embed/>
                    <p:pic>
                      <p:nvPicPr>
                        <p:cNvPr id="8910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0" y="1337"/>
                          <a:ext cx="181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4">
            <a:extLst>
              <a:ext uri="{FF2B5EF4-FFF2-40B4-BE49-F238E27FC236}">
                <a16:creationId xmlns:a16="http://schemas.microsoft.com/office/drawing/2014/main" id="{E216B090-4128-4D65-A2F5-ED198A90A1E8}"/>
              </a:ext>
            </a:extLst>
          </p:cNvPr>
          <p:cNvGrpSpPr>
            <a:grpSpLocks/>
          </p:cNvGrpSpPr>
          <p:nvPr/>
        </p:nvGrpSpPr>
        <p:grpSpPr bwMode="auto">
          <a:xfrm>
            <a:off x="718201" y="1858048"/>
            <a:ext cx="3357563" cy="3228975"/>
            <a:chOff x="192" y="1039"/>
            <a:chExt cx="2115" cy="2034"/>
          </a:xfrm>
        </p:grpSpPr>
        <p:graphicFrame>
          <p:nvGraphicFramePr>
            <p:cNvPr id="17" name="Object 15">
              <a:extLst>
                <a:ext uri="{FF2B5EF4-FFF2-40B4-BE49-F238E27FC236}">
                  <a16:creationId xmlns:a16="http://schemas.microsoft.com/office/drawing/2014/main" id="{20069238-CEC0-4FD8-8AC6-C36022D6B9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4" y="1248"/>
            <a:ext cx="247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" name="公式" r:id="rId7" imgW="139680" imgH="177480" progId="Equation.3">
                    <p:embed/>
                  </p:oleObj>
                </mc:Choice>
                <mc:Fallback>
                  <p:oleObj name="公式" r:id="rId7" imgW="139680" imgH="177480" progId="Equation.3">
                    <p:embed/>
                    <p:pic>
                      <p:nvPicPr>
                        <p:cNvPr id="89103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248"/>
                          <a:ext cx="247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CBD8AA9-6EB6-42FB-9029-E31885581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1239"/>
              <a:ext cx="4" cy="1028"/>
            </a:xfrm>
            <a:custGeom>
              <a:avLst/>
              <a:gdLst>
                <a:gd name="T0" fmla="*/ 0 w 4"/>
                <a:gd name="T1" fmla="*/ 1028 h 1028"/>
                <a:gd name="T2" fmla="*/ 4 w 4"/>
                <a:gd name="T3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028">
                  <a:moveTo>
                    <a:pt x="0" y="1028"/>
                  </a:move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A576CD65-D960-4C98-9673-13E72E21E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" y="2055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ED0E0EB-B256-4D79-97AA-89DDCDE23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" y="2265"/>
              <a:ext cx="1517" cy="610"/>
            </a:xfrm>
            <a:custGeom>
              <a:avLst/>
              <a:gdLst>
                <a:gd name="T0" fmla="*/ 0 w 1517"/>
                <a:gd name="T1" fmla="*/ 0 h 610"/>
                <a:gd name="T2" fmla="*/ 1517 w 1517"/>
                <a:gd name="T3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17" h="610">
                  <a:moveTo>
                    <a:pt x="0" y="0"/>
                  </a:moveTo>
                  <a:lnTo>
                    <a:pt x="1517" y="61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DBEFF3E-B0C6-4E7F-9220-00FD53A31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" y="2256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4B18D72-C1EE-46B9-A4EA-1AE05CBA4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" y="2644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graphicFrame>
          <p:nvGraphicFramePr>
            <p:cNvPr id="24" name="Object 22">
              <a:extLst>
                <a:ext uri="{FF2B5EF4-FFF2-40B4-BE49-F238E27FC236}">
                  <a16:creationId xmlns:a16="http://schemas.microsoft.com/office/drawing/2014/main" id="{04B6BBB6-D782-4031-843D-26DAE37B70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032736"/>
                </p:ext>
              </p:extLst>
            </p:nvPr>
          </p:nvGraphicFramePr>
          <p:xfrm>
            <a:off x="837" y="1039"/>
            <a:ext cx="2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" name="Equation" r:id="rId9" imgW="152280" imgH="177480" progId="Equation.DSMT4">
                    <p:embed/>
                  </p:oleObj>
                </mc:Choice>
                <mc:Fallback>
                  <p:oleObj name="Equation" r:id="rId9" imgW="152280" imgH="177480" progId="Equation.DSMT4">
                    <p:embed/>
                    <p:pic>
                      <p:nvPicPr>
                        <p:cNvPr id="8911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7" y="1039"/>
                          <a:ext cx="24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B8088EF7-5661-49A0-AE6E-F2AFCA140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1239"/>
              <a:ext cx="4" cy="1028"/>
            </a:xfrm>
            <a:custGeom>
              <a:avLst/>
              <a:gdLst>
                <a:gd name="T0" fmla="*/ 0 w 4"/>
                <a:gd name="T1" fmla="*/ 1028 h 1028"/>
                <a:gd name="T2" fmla="*/ 4 w 4"/>
                <a:gd name="T3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028">
                  <a:moveTo>
                    <a:pt x="0" y="1028"/>
                  </a:move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B43BB042-473B-4B8D-A942-E66D6316D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" y="2055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89DF369E-A85F-4E9C-8A85-2B8264C56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" y="2265"/>
              <a:ext cx="1517" cy="610"/>
            </a:xfrm>
            <a:custGeom>
              <a:avLst/>
              <a:gdLst>
                <a:gd name="T0" fmla="*/ 0 w 1517"/>
                <a:gd name="T1" fmla="*/ 0 h 610"/>
                <a:gd name="T2" fmla="*/ 1517 w 1517"/>
                <a:gd name="T3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17" h="610">
                  <a:moveTo>
                    <a:pt x="0" y="0"/>
                  </a:moveTo>
                  <a:lnTo>
                    <a:pt x="1517" y="61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67D74193-0F79-4814-9757-24D565CED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4" y="2743"/>
              <a:ext cx="2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E08488BD-2483-49F0-AFB4-1D8FDDAD9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" y="2256"/>
              <a:ext cx="624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99D24F8C-AE60-49D2-905D-84594099DF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" y="1179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50B36E7C-7FEE-405D-B290-167C0570CDA2}"/>
              </a:ext>
            </a:extLst>
          </p:cNvPr>
          <p:cNvGrpSpPr>
            <a:grpSpLocks/>
          </p:cNvGrpSpPr>
          <p:nvPr/>
        </p:nvGrpSpPr>
        <p:grpSpPr bwMode="auto">
          <a:xfrm>
            <a:off x="1843739" y="1978697"/>
            <a:ext cx="2947988" cy="3136901"/>
            <a:chOff x="816" y="1297"/>
            <a:chExt cx="1857" cy="1976"/>
          </a:xfrm>
        </p:grpSpPr>
        <p:sp>
          <p:nvSpPr>
            <p:cNvPr id="32" name="Text Box 30">
              <a:extLst>
                <a:ext uri="{FF2B5EF4-FFF2-40B4-BE49-F238E27FC236}">
                  <a16:creationId xmlns:a16="http://schemas.microsoft.com/office/drawing/2014/main" id="{9FCDBA81-DB62-4B53-8EC7-EC97277CB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9" y="2943"/>
              <a:ext cx="3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y′</a:t>
              </a:r>
            </a:p>
          </p:txBody>
        </p:sp>
        <p:graphicFrame>
          <p:nvGraphicFramePr>
            <p:cNvPr id="33" name="Object 31">
              <a:extLst>
                <a:ext uri="{FF2B5EF4-FFF2-40B4-BE49-F238E27FC236}">
                  <a16:creationId xmlns:a16="http://schemas.microsoft.com/office/drawing/2014/main" id="{5EB3E78D-3C5D-4C4B-8096-44B5032C44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5654427"/>
                </p:ext>
              </p:extLst>
            </p:nvPr>
          </p:nvGraphicFramePr>
          <p:xfrm>
            <a:off x="1373" y="1297"/>
            <a:ext cx="3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7" name="Equation" r:id="rId11" imgW="190440" imgH="177480" progId="Equation.DSMT4">
                    <p:embed/>
                  </p:oleObj>
                </mc:Choice>
                <mc:Fallback>
                  <p:oleObj name="Equation" r:id="rId11" imgW="190440" imgH="177480" progId="Equation.DSMT4">
                    <p:embed/>
                    <p:pic>
                      <p:nvPicPr>
                        <p:cNvPr id="89119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1297"/>
                          <a:ext cx="30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32">
              <a:extLst>
                <a:ext uri="{FF2B5EF4-FFF2-40B4-BE49-F238E27FC236}">
                  <a16:creationId xmlns:a16="http://schemas.microsoft.com/office/drawing/2014/main" id="{2B2DBE0F-A695-4DCF-B8B2-B6850E746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9" y="247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O′</a:t>
              </a:r>
            </a:p>
          </p:txBody>
        </p:sp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006CE82A-EC1C-4EA8-9B75-204BF64E9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" y="2819"/>
              <a:ext cx="4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x′</a:t>
              </a: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3D431805-0CAF-413B-9009-EF1468A1E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3" y="2477"/>
              <a:ext cx="1254" cy="514"/>
            </a:xfrm>
            <a:custGeom>
              <a:avLst/>
              <a:gdLst>
                <a:gd name="T0" fmla="*/ 0 w 1254"/>
                <a:gd name="T1" fmla="*/ 0 h 514"/>
                <a:gd name="T2" fmla="*/ 1254 w 1254"/>
                <a:gd name="T3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4" h="514">
                  <a:moveTo>
                    <a:pt x="0" y="0"/>
                  </a:moveTo>
                  <a:lnTo>
                    <a:pt x="1254" y="514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EC4F2ECA-F718-4DFF-897D-F3FC3B81E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534"/>
              <a:ext cx="1" cy="946"/>
            </a:xfrm>
            <a:custGeom>
              <a:avLst/>
              <a:gdLst>
                <a:gd name="T0" fmla="*/ 0 w 1"/>
                <a:gd name="T1" fmla="*/ 946 h 946"/>
                <a:gd name="T2" fmla="*/ 1 w 1"/>
                <a:gd name="T3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46">
                  <a:moveTo>
                    <a:pt x="0" y="946"/>
                  </a:moveTo>
                  <a:lnTo>
                    <a:pt x="1" y="0"/>
                  </a:lnTo>
                </a:path>
              </a:pathLst>
            </a:cu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487C9419-A111-4D5E-8F75-76B41A09B9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479"/>
              <a:ext cx="480" cy="48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37">
              <a:extLst>
                <a:ext uri="{FF2B5EF4-FFF2-40B4-BE49-F238E27FC236}">
                  <a16:creationId xmlns:a16="http://schemas.microsoft.com/office/drawing/2014/main" id="{9E16B6B5-C1CD-4F2A-A6A5-22D1AA9A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" y="1452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z′</a:t>
              </a:r>
            </a:p>
          </p:txBody>
        </p:sp>
      </p:grpSp>
      <p:grpSp>
        <p:nvGrpSpPr>
          <p:cNvPr id="41" name="Group 39">
            <a:extLst>
              <a:ext uri="{FF2B5EF4-FFF2-40B4-BE49-F238E27FC236}">
                <a16:creationId xmlns:a16="http://schemas.microsoft.com/office/drawing/2014/main" id="{15973CB1-356A-4FF7-ADF7-864C9D399319}"/>
              </a:ext>
            </a:extLst>
          </p:cNvPr>
          <p:cNvGrpSpPr>
            <a:grpSpLocks/>
          </p:cNvGrpSpPr>
          <p:nvPr/>
        </p:nvGrpSpPr>
        <p:grpSpPr bwMode="auto">
          <a:xfrm>
            <a:off x="2620341" y="2446197"/>
            <a:ext cx="1037789" cy="1381024"/>
            <a:chOff x="1248" y="1517"/>
            <a:chExt cx="962" cy="931"/>
          </a:xfrm>
        </p:grpSpPr>
        <p:graphicFrame>
          <p:nvGraphicFramePr>
            <p:cNvPr id="42" name="Object 40">
              <a:extLst>
                <a:ext uri="{FF2B5EF4-FFF2-40B4-BE49-F238E27FC236}">
                  <a16:creationId xmlns:a16="http://schemas.microsoft.com/office/drawing/2014/main" id="{EEB6DBC0-83B8-4B60-B268-4BA8C33B46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2165453"/>
                </p:ext>
              </p:extLst>
            </p:nvPr>
          </p:nvGraphicFramePr>
          <p:xfrm>
            <a:off x="1857" y="1833"/>
            <a:ext cx="353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" name="Equation" r:id="rId13" imgW="152280" imgH="164880" progId="Equation.DSMT4">
                    <p:embed/>
                  </p:oleObj>
                </mc:Choice>
                <mc:Fallback>
                  <p:oleObj name="Equation" r:id="rId13" imgW="152280" imgH="164880" progId="Equation.DSMT4">
                    <p:embed/>
                    <p:pic>
                      <p:nvPicPr>
                        <p:cNvPr id="89128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" y="1833"/>
                          <a:ext cx="353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Line 41">
              <a:extLst>
                <a:ext uri="{FF2B5EF4-FFF2-40B4-BE49-F238E27FC236}">
                  <a16:creationId xmlns:a16="http://schemas.microsoft.com/office/drawing/2014/main" id="{185DE328-0F71-4DB8-984C-2EC603673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1517"/>
              <a:ext cx="956" cy="931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AB90C52D-78CA-407E-B9AD-246E35CB7C68}"/>
              </a:ext>
            </a:extLst>
          </p:cNvPr>
          <p:cNvGrpSpPr/>
          <p:nvPr/>
        </p:nvGrpSpPr>
        <p:grpSpPr>
          <a:xfrm>
            <a:off x="1675779" y="3371850"/>
            <a:ext cx="936309" cy="474663"/>
            <a:chOff x="1675779" y="3371850"/>
            <a:chExt cx="936309" cy="474663"/>
          </a:xfrm>
        </p:grpSpPr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E55F8D97-3BD1-4F70-878C-0F35B6A6E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779" y="3800354"/>
              <a:ext cx="936309" cy="45719"/>
            </a:xfrm>
            <a:custGeom>
              <a:avLst/>
              <a:gdLst>
                <a:gd name="T0" fmla="*/ 0 w 429"/>
                <a:gd name="T1" fmla="*/ 0 h 188"/>
                <a:gd name="T2" fmla="*/ 429 w 429"/>
                <a:gd name="T3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9" h="188">
                  <a:moveTo>
                    <a:pt x="0" y="0"/>
                  </a:moveTo>
                  <a:lnTo>
                    <a:pt x="429" y="18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4" name="Object 22">
              <a:extLst>
                <a:ext uri="{FF2B5EF4-FFF2-40B4-BE49-F238E27FC236}">
                  <a16:creationId xmlns:a16="http://schemas.microsoft.com/office/drawing/2014/main" id="{F42620F2-289F-4077-A22A-3E6CFCFDF0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4002901"/>
                </p:ext>
              </p:extLst>
            </p:nvPr>
          </p:nvGraphicFramePr>
          <p:xfrm>
            <a:off x="2119313" y="3371850"/>
            <a:ext cx="412750" cy="474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9" name="Equation" r:id="rId15" imgW="164880" imgH="190440" progId="Equation.DSMT4">
                    <p:embed/>
                  </p:oleObj>
                </mc:Choice>
                <mc:Fallback>
                  <p:oleObj name="Equation" r:id="rId15" imgW="164880" imgH="190440" progId="Equation.DSMT4">
                    <p:embed/>
                    <p:pic>
                      <p:nvPicPr>
                        <p:cNvPr id="24" name="Object 22">
                          <a:extLst>
                            <a:ext uri="{FF2B5EF4-FFF2-40B4-BE49-F238E27FC236}">
                              <a16:creationId xmlns:a16="http://schemas.microsoft.com/office/drawing/2014/main" id="{04B6BBB6-D782-4031-843D-26DAE37B70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9313" y="3371850"/>
                          <a:ext cx="412750" cy="474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77D2D596-AA1B-41ED-A640-DDC344FA6579}"/>
              </a:ext>
            </a:extLst>
          </p:cNvPr>
          <p:cNvSpPr txBox="1"/>
          <p:nvPr/>
        </p:nvSpPr>
        <p:spPr>
          <a:xfrm>
            <a:off x="975957" y="5294313"/>
            <a:ext cx="759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坐标系相对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坐标系的运动由位矢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描述。</a:t>
            </a:r>
          </a:p>
        </p:txBody>
      </p:sp>
    </p:spTree>
    <p:extLst>
      <p:ext uri="{BB962C8B-B14F-4D97-AF65-F5344CB8AC3E}">
        <p14:creationId xmlns:p14="http://schemas.microsoft.com/office/powerpoint/2010/main" val="2233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B21296C8-120B-4619-BE93-796BFD6B6DB3}"/>
              </a:ext>
            </a:extLst>
          </p:cNvPr>
          <p:cNvGrpSpPr>
            <a:grpSpLocks/>
          </p:cNvGrpSpPr>
          <p:nvPr/>
        </p:nvGrpSpPr>
        <p:grpSpPr bwMode="auto">
          <a:xfrm>
            <a:off x="734356" y="655170"/>
            <a:ext cx="7546557" cy="1160463"/>
            <a:chOff x="3749" y="3216"/>
            <a:chExt cx="1771" cy="731"/>
          </a:xfrm>
        </p:grpSpPr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EEDE5F0C-ABDE-477F-BF23-A479FD1FE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216"/>
              <a:ext cx="1680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实验室参考系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    相对观察者固定</a:t>
              </a:r>
              <a:endPara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运动参考系    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    相对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实验室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参考系运动</a:t>
              </a:r>
            </a:p>
          </p:txBody>
        </p:sp>
        <p:sp>
          <p:nvSpPr>
            <p:cNvPr id="6" name="AutoShape 8">
              <a:extLst>
                <a:ext uri="{FF2B5EF4-FFF2-40B4-BE49-F238E27FC236}">
                  <a16:creationId xmlns:a16="http://schemas.microsoft.com/office/drawing/2014/main" id="{C72BE75F-FC24-4B52-96AA-A449A5B9C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3317"/>
              <a:ext cx="54" cy="528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5" name="Text Box 9">
            <a:extLst>
              <a:ext uri="{FF2B5EF4-FFF2-40B4-BE49-F238E27FC236}">
                <a16:creationId xmlns:a16="http://schemas.microsoft.com/office/drawing/2014/main" id="{9CB4E0E1-0B8E-4B2F-8317-8E0C6859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255" y="2544837"/>
            <a:ext cx="3413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、位矢的相对性：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76231889-6EC2-47B2-A32C-EA49FEC67568}"/>
              </a:ext>
            </a:extLst>
          </p:cNvPr>
          <p:cNvGrpSpPr/>
          <p:nvPr/>
        </p:nvGrpSpPr>
        <p:grpSpPr>
          <a:xfrm>
            <a:off x="4507635" y="2437521"/>
            <a:ext cx="4073526" cy="3257550"/>
            <a:chOff x="4572000" y="2682071"/>
            <a:chExt cx="4073526" cy="3257550"/>
          </a:xfrm>
        </p:grpSpPr>
        <p:grpSp>
          <p:nvGrpSpPr>
            <p:cNvPr id="16" name="Group 8">
              <a:extLst>
                <a:ext uri="{FF2B5EF4-FFF2-40B4-BE49-F238E27FC236}">
                  <a16:creationId xmlns:a16="http://schemas.microsoft.com/office/drawing/2014/main" id="{7A03193E-09C3-41C9-BE24-943D8922C3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0730" y="2857470"/>
              <a:ext cx="614364" cy="439738"/>
              <a:chOff x="2173" y="1272"/>
              <a:chExt cx="387" cy="277"/>
            </a:xfrm>
          </p:grpSpPr>
          <p:graphicFrame>
            <p:nvGraphicFramePr>
              <p:cNvPr id="17" name="Object 9">
                <a:extLst>
                  <a:ext uri="{FF2B5EF4-FFF2-40B4-BE49-F238E27FC236}">
                    <a16:creationId xmlns:a16="http://schemas.microsoft.com/office/drawing/2014/main" id="{3E9C8384-D7D1-4DC2-9882-8AAE3074DC3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79378358"/>
                  </p:ext>
                </p:extLst>
              </p:nvPr>
            </p:nvGraphicFramePr>
            <p:xfrm>
              <a:off x="2300" y="1272"/>
              <a:ext cx="260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86" name="Equation" r:id="rId3" imgW="164880" imgH="164880" progId="Equation.DSMT4">
                      <p:embed/>
                    </p:oleObj>
                  </mc:Choice>
                  <mc:Fallback>
                    <p:oleObj name="Equation" r:id="rId3" imgW="164880" imgH="164880" progId="Equation.DSMT4">
                      <p:embed/>
                      <p:pic>
                        <p:nvPicPr>
                          <p:cNvPr id="11" name="Object 9">
                            <a:extLst>
                              <a:ext uri="{FF2B5EF4-FFF2-40B4-BE49-F238E27FC236}">
                                <a16:creationId xmlns:a16="http://schemas.microsoft.com/office/drawing/2014/main" id="{E09C907A-81E5-42D4-9B0F-B4BFB4D4010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0" y="1272"/>
                            <a:ext cx="260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Oval 10">
                <a:extLst>
                  <a:ext uri="{FF2B5EF4-FFF2-40B4-BE49-F238E27FC236}">
                    <a16:creationId xmlns:a16="http://schemas.microsoft.com/office/drawing/2014/main" id="{1A214A0A-9978-440E-A802-710A70DF7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1453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 w="444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 11">
              <a:extLst>
                <a:ext uri="{FF2B5EF4-FFF2-40B4-BE49-F238E27FC236}">
                  <a16:creationId xmlns:a16="http://schemas.microsoft.com/office/drawing/2014/main" id="{A03BCAD2-3571-4ED0-B6B2-36443E4BCB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4188" y="3255560"/>
              <a:ext cx="1934918" cy="1360879"/>
              <a:chOff x="790" y="1264"/>
              <a:chExt cx="1103" cy="1014"/>
            </a:xfrm>
          </p:grpSpPr>
          <p:sp>
            <p:nvSpPr>
              <p:cNvPr id="20" name="Line 12">
                <a:extLst>
                  <a:ext uri="{FF2B5EF4-FFF2-40B4-BE49-F238E27FC236}">
                    <a16:creationId xmlns:a16="http://schemas.microsoft.com/office/drawing/2014/main" id="{879F4CC6-D05B-4FF3-9985-F694FB5F6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0" y="1264"/>
                <a:ext cx="1103" cy="101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1" name="Object 13">
                <a:extLst>
                  <a:ext uri="{FF2B5EF4-FFF2-40B4-BE49-F238E27FC236}">
                    <a16:creationId xmlns:a16="http://schemas.microsoft.com/office/drawing/2014/main" id="{7ED042CB-D518-4E61-9FAB-826870240F4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3838170"/>
                  </p:ext>
                </p:extLst>
              </p:nvPr>
            </p:nvGraphicFramePr>
            <p:xfrm>
              <a:off x="1370" y="1337"/>
              <a:ext cx="181" cy="3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87" name="Equation" r:id="rId5" imgW="126720" imgH="164880" progId="Equation.DSMT4">
                      <p:embed/>
                    </p:oleObj>
                  </mc:Choice>
                  <mc:Fallback>
                    <p:oleObj name="Equation" r:id="rId5" imgW="126720" imgH="164880" progId="Equation.DSMT4">
                      <p:embed/>
                      <p:pic>
                        <p:nvPicPr>
                          <p:cNvPr id="15" name="Object 13">
                            <a:extLst>
                              <a:ext uri="{FF2B5EF4-FFF2-40B4-BE49-F238E27FC236}">
                                <a16:creationId xmlns:a16="http://schemas.microsoft.com/office/drawing/2014/main" id="{851AB359-A852-473F-BBBF-F546E8AB5BF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0" y="1337"/>
                            <a:ext cx="181" cy="3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" name="Group 14">
              <a:extLst>
                <a:ext uri="{FF2B5EF4-FFF2-40B4-BE49-F238E27FC236}">
                  <a16:creationId xmlns:a16="http://schemas.microsoft.com/office/drawing/2014/main" id="{33C7E30F-21EA-4101-8A14-8157633F5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2682071"/>
              <a:ext cx="3357563" cy="3228975"/>
              <a:chOff x="192" y="1039"/>
              <a:chExt cx="2115" cy="2034"/>
            </a:xfrm>
          </p:grpSpPr>
          <p:graphicFrame>
            <p:nvGraphicFramePr>
              <p:cNvPr id="23" name="Object 15">
                <a:extLst>
                  <a:ext uri="{FF2B5EF4-FFF2-40B4-BE49-F238E27FC236}">
                    <a16:creationId xmlns:a16="http://schemas.microsoft.com/office/drawing/2014/main" id="{4F5B1593-2D50-4C6C-846A-954B7A331FC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4" y="1248"/>
              <a:ext cx="247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88" name="公式" r:id="rId7" imgW="139680" imgH="177480" progId="Equation.3">
                      <p:embed/>
                    </p:oleObj>
                  </mc:Choice>
                  <mc:Fallback>
                    <p:oleObj name="公式" r:id="rId7" imgW="139680" imgH="177480" progId="Equation.3">
                      <p:embed/>
                      <p:pic>
                        <p:nvPicPr>
                          <p:cNvPr id="17" name="Object 15">
                            <a:extLst>
                              <a:ext uri="{FF2B5EF4-FFF2-40B4-BE49-F238E27FC236}">
                                <a16:creationId xmlns:a16="http://schemas.microsoft.com/office/drawing/2014/main" id="{20069238-CEC0-4FD8-8AC6-C36022D6B90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1248"/>
                            <a:ext cx="247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E5C2B9BD-66BE-4715-A7BB-DF1A98E54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123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67A9F9D7-B763-49CF-BD3E-B3838C216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" y="2055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2809D710-2737-4C55-B56F-C4F676E8E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" y="2265"/>
                <a:ext cx="1517" cy="610"/>
              </a:xfrm>
              <a:custGeom>
                <a:avLst/>
                <a:gdLst>
                  <a:gd name="T0" fmla="*/ 0 w 1517"/>
                  <a:gd name="T1" fmla="*/ 0 h 610"/>
                  <a:gd name="T2" fmla="*/ 1517 w 1517"/>
                  <a:gd name="T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17" h="610">
                    <a:moveTo>
                      <a:pt x="0" y="0"/>
                    </a:moveTo>
                    <a:lnTo>
                      <a:pt x="1517" y="61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F3AA271E-3FDF-450D-90A3-2BD232763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" y="2256"/>
                <a:ext cx="62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21">
                <a:extLst>
                  <a:ext uri="{FF2B5EF4-FFF2-40B4-BE49-F238E27FC236}">
                    <a16:creationId xmlns:a16="http://schemas.microsoft.com/office/drawing/2014/main" id="{757FDD90-BB4B-40F2-8224-5FCFE28D67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5" y="2644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graphicFrame>
            <p:nvGraphicFramePr>
              <p:cNvPr id="29" name="Object 22">
                <a:extLst>
                  <a:ext uri="{FF2B5EF4-FFF2-40B4-BE49-F238E27FC236}">
                    <a16:creationId xmlns:a16="http://schemas.microsoft.com/office/drawing/2014/main" id="{7368B81D-43CA-4983-B649-10D8655AC0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00002825"/>
                  </p:ext>
                </p:extLst>
              </p:nvPr>
            </p:nvGraphicFramePr>
            <p:xfrm>
              <a:off x="837" y="1039"/>
              <a:ext cx="24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89" name="Equation" r:id="rId9" imgW="152280" imgH="177480" progId="Equation.DSMT4">
                      <p:embed/>
                    </p:oleObj>
                  </mc:Choice>
                  <mc:Fallback>
                    <p:oleObj name="Equation" r:id="rId9" imgW="152280" imgH="177480" progId="Equation.DSMT4">
                      <p:embed/>
                      <p:pic>
                        <p:nvPicPr>
                          <p:cNvPr id="24" name="Object 22">
                            <a:extLst>
                              <a:ext uri="{FF2B5EF4-FFF2-40B4-BE49-F238E27FC236}">
                                <a16:creationId xmlns:a16="http://schemas.microsoft.com/office/drawing/2014/main" id="{04B6BBB6-D782-4031-843D-26DAE37B70C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7" y="1039"/>
                            <a:ext cx="24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Freeform 23">
                <a:extLst>
                  <a:ext uri="{FF2B5EF4-FFF2-40B4-BE49-F238E27FC236}">
                    <a16:creationId xmlns:a16="http://schemas.microsoft.com/office/drawing/2014/main" id="{9BEC585F-79FA-4446-9267-18115E4D1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123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 Box 24">
                <a:extLst>
                  <a:ext uri="{FF2B5EF4-FFF2-40B4-BE49-F238E27FC236}">
                    <a16:creationId xmlns:a16="http://schemas.microsoft.com/office/drawing/2014/main" id="{C20D9FB9-F63F-45E8-9117-96F4F498EA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" y="2055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32" name="Freeform 25">
                <a:extLst>
                  <a:ext uri="{FF2B5EF4-FFF2-40B4-BE49-F238E27FC236}">
                    <a16:creationId xmlns:a16="http://schemas.microsoft.com/office/drawing/2014/main" id="{A97C0C9E-CF42-4C0C-AEBF-98DD98AB9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" y="2265"/>
                <a:ext cx="1517" cy="610"/>
              </a:xfrm>
              <a:custGeom>
                <a:avLst/>
                <a:gdLst>
                  <a:gd name="T0" fmla="*/ 0 w 1517"/>
                  <a:gd name="T1" fmla="*/ 0 h 610"/>
                  <a:gd name="T2" fmla="*/ 1517 w 1517"/>
                  <a:gd name="T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17" h="610">
                    <a:moveTo>
                      <a:pt x="0" y="0"/>
                    </a:moveTo>
                    <a:lnTo>
                      <a:pt x="1517" y="61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 Box 26">
                <a:extLst>
                  <a:ext uri="{FF2B5EF4-FFF2-40B4-BE49-F238E27FC236}">
                    <a16:creationId xmlns:a16="http://schemas.microsoft.com/office/drawing/2014/main" id="{F5E4BD2E-CD25-4FFF-8394-0D302F13A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4" y="2743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34" name="Line 27">
                <a:extLst>
                  <a:ext uri="{FF2B5EF4-FFF2-40B4-BE49-F238E27FC236}">
                    <a16:creationId xmlns:a16="http://schemas.microsoft.com/office/drawing/2014/main" id="{D2FB854C-C6A3-4CAA-BEF5-4DD4F34E1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" y="225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28">
                <a:extLst>
                  <a:ext uri="{FF2B5EF4-FFF2-40B4-BE49-F238E27FC236}">
                    <a16:creationId xmlns:a16="http://schemas.microsoft.com/office/drawing/2014/main" id="{FF9A3A7E-EEDB-49AD-8EB7-3D5F0782EA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3" y="1179"/>
                <a:ext cx="57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36" name="Group 29">
              <a:extLst>
                <a:ext uri="{FF2B5EF4-FFF2-40B4-BE49-F238E27FC236}">
                  <a16:creationId xmlns:a16="http://schemas.microsoft.com/office/drawing/2014/main" id="{2E5483C3-944D-4B23-8A38-79D103234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7538" y="2802720"/>
              <a:ext cx="2947988" cy="3136901"/>
              <a:chOff x="816" y="1297"/>
              <a:chExt cx="1857" cy="1976"/>
            </a:xfrm>
          </p:grpSpPr>
          <p:sp>
            <p:nvSpPr>
              <p:cNvPr id="37" name="Text Box 30">
                <a:extLst>
                  <a:ext uri="{FF2B5EF4-FFF2-40B4-BE49-F238E27FC236}">
                    <a16:creationId xmlns:a16="http://schemas.microsoft.com/office/drawing/2014/main" id="{0225A83D-8778-4B35-B2A5-639D6FB65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9" y="2943"/>
                <a:ext cx="35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y′</a:t>
                </a:r>
              </a:p>
            </p:txBody>
          </p:sp>
          <p:graphicFrame>
            <p:nvGraphicFramePr>
              <p:cNvPr id="38" name="Object 31">
                <a:extLst>
                  <a:ext uri="{FF2B5EF4-FFF2-40B4-BE49-F238E27FC236}">
                    <a16:creationId xmlns:a16="http://schemas.microsoft.com/office/drawing/2014/main" id="{84962226-C22B-40CD-96C9-4C8B79C2F03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6381553"/>
                  </p:ext>
                </p:extLst>
              </p:nvPr>
            </p:nvGraphicFramePr>
            <p:xfrm>
              <a:off x="1373" y="1297"/>
              <a:ext cx="30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90" name="Equation" r:id="rId11" imgW="190440" imgH="177480" progId="Equation.DSMT4">
                      <p:embed/>
                    </p:oleObj>
                  </mc:Choice>
                  <mc:Fallback>
                    <p:oleObj name="Equation" r:id="rId11" imgW="190440" imgH="177480" progId="Equation.DSMT4">
                      <p:embed/>
                      <p:pic>
                        <p:nvPicPr>
                          <p:cNvPr id="33" name="Object 31">
                            <a:extLst>
                              <a:ext uri="{FF2B5EF4-FFF2-40B4-BE49-F238E27FC236}">
                                <a16:creationId xmlns:a16="http://schemas.microsoft.com/office/drawing/2014/main" id="{5EB3E78D-3C5D-4C4B-8096-44B5032C448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3" y="1297"/>
                            <a:ext cx="30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" name="Text Box 32">
                <a:extLst>
                  <a:ext uri="{FF2B5EF4-FFF2-40B4-BE49-F238E27FC236}">
                    <a16:creationId xmlns:a16="http://schemas.microsoft.com/office/drawing/2014/main" id="{F594D912-D780-4EB3-8EE5-950032ABB7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9" y="2476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O′</a:t>
                </a:r>
              </a:p>
            </p:txBody>
          </p:sp>
          <p:sp>
            <p:nvSpPr>
              <p:cNvPr id="40" name="Text Box 33">
                <a:extLst>
                  <a:ext uri="{FF2B5EF4-FFF2-40B4-BE49-F238E27FC236}">
                    <a16:creationId xmlns:a16="http://schemas.microsoft.com/office/drawing/2014/main" id="{59DBF904-BFC3-46C5-A82E-64D45A9E9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8" y="2819"/>
                <a:ext cx="4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x′</a:t>
                </a:r>
              </a:p>
            </p:txBody>
          </p:sp>
          <p:sp>
            <p:nvSpPr>
              <p:cNvPr id="41" name="Freeform 34">
                <a:extLst>
                  <a:ext uri="{FF2B5EF4-FFF2-40B4-BE49-F238E27FC236}">
                    <a16:creationId xmlns:a16="http://schemas.microsoft.com/office/drawing/2014/main" id="{E5FB7BF0-BA03-445B-9EFB-A769FF659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2477"/>
                <a:ext cx="1254" cy="514"/>
              </a:xfrm>
              <a:custGeom>
                <a:avLst/>
                <a:gdLst>
                  <a:gd name="T0" fmla="*/ 0 w 1254"/>
                  <a:gd name="T1" fmla="*/ 0 h 514"/>
                  <a:gd name="T2" fmla="*/ 1254 w 1254"/>
                  <a:gd name="T3" fmla="*/ 514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54" h="514">
                    <a:moveTo>
                      <a:pt x="0" y="0"/>
                    </a:moveTo>
                    <a:lnTo>
                      <a:pt x="1254" y="514"/>
                    </a:lnTo>
                  </a:path>
                </a:pathLst>
              </a:custGeom>
              <a:noFill/>
              <a:ln w="38100" cmpd="sng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35">
                <a:extLst>
                  <a:ext uri="{FF2B5EF4-FFF2-40B4-BE49-F238E27FC236}">
                    <a16:creationId xmlns:a16="http://schemas.microsoft.com/office/drawing/2014/main" id="{C282ABA5-4679-47E1-8C7F-141693B14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1534"/>
                <a:ext cx="1" cy="946"/>
              </a:xfrm>
              <a:custGeom>
                <a:avLst/>
                <a:gdLst>
                  <a:gd name="T0" fmla="*/ 0 w 1"/>
                  <a:gd name="T1" fmla="*/ 946 h 946"/>
                  <a:gd name="T2" fmla="*/ 1 w 1"/>
                  <a:gd name="T3" fmla="*/ 0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46">
                    <a:moveTo>
                      <a:pt x="0" y="946"/>
                    </a:moveTo>
                    <a:lnTo>
                      <a:pt x="1" y="0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Line 36">
                <a:extLst>
                  <a:ext uri="{FF2B5EF4-FFF2-40B4-BE49-F238E27FC236}">
                    <a16:creationId xmlns:a16="http://schemas.microsoft.com/office/drawing/2014/main" id="{DD11480C-C64E-4168-B48D-3A6C4C03D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479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37">
                <a:extLst>
                  <a:ext uri="{FF2B5EF4-FFF2-40B4-BE49-F238E27FC236}">
                    <a16:creationId xmlns:a16="http://schemas.microsoft.com/office/drawing/2014/main" id="{1671BA27-C1AF-4528-AC04-1BAC5D74A0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1" y="1452"/>
                <a:ext cx="5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z′</a:t>
                </a:r>
              </a:p>
            </p:txBody>
          </p:sp>
        </p:grpSp>
        <p:grpSp>
          <p:nvGrpSpPr>
            <p:cNvPr id="45" name="Group 39">
              <a:extLst>
                <a:ext uri="{FF2B5EF4-FFF2-40B4-BE49-F238E27FC236}">
                  <a16:creationId xmlns:a16="http://schemas.microsoft.com/office/drawing/2014/main" id="{9CE7AF3E-B414-4657-A28D-A56ACED2F8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4140" y="3270220"/>
              <a:ext cx="1037789" cy="1381024"/>
              <a:chOff x="1248" y="1517"/>
              <a:chExt cx="962" cy="931"/>
            </a:xfrm>
          </p:grpSpPr>
          <p:graphicFrame>
            <p:nvGraphicFramePr>
              <p:cNvPr id="46" name="Object 40">
                <a:extLst>
                  <a:ext uri="{FF2B5EF4-FFF2-40B4-BE49-F238E27FC236}">
                    <a16:creationId xmlns:a16="http://schemas.microsoft.com/office/drawing/2014/main" id="{AA131BFD-CC8C-46BB-8CEB-FBCC599D3E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1627297"/>
                  </p:ext>
                </p:extLst>
              </p:nvPr>
            </p:nvGraphicFramePr>
            <p:xfrm>
              <a:off x="1857" y="1833"/>
              <a:ext cx="353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91" name="Equation" r:id="rId13" imgW="152280" imgH="164880" progId="Equation.DSMT4">
                      <p:embed/>
                    </p:oleObj>
                  </mc:Choice>
                  <mc:Fallback>
                    <p:oleObj name="Equation" r:id="rId13" imgW="152280" imgH="164880" progId="Equation.DSMT4">
                      <p:embed/>
                      <p:pic>
                        <p:nvPicPr>
                          <p:cNvPr id="42" name="Object 40">
                            <a:extLst>
                              <a:ext uri="{FF2B5EF4-FFF2-40B4-BE49-F238E27FC236}">
                                <a16:creationId xmlns:a16="http://schemas.microsoft.com/office/drawing/2014/main" id="{EEB6DBC0-83B8-4B60-B268-4BA8C33B46F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7" y="1833"/>
                            <a:ext cx="353" cy="2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" name="Line 41">
                <a:extLst>
                  <a:ext uri="{FF2B5EF4-FFF2-40B4-BE49-F238E27FC236}">
                    <a16:creationId xmlns:a16="http://schemas.microsoft.com/office/drawing/2014/main" id="{DA93AC7A-FAC4-4662-8B0A-B80E90AF1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1517"/>
                <a:ext cx="956" cy="931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9CC0F8D5-B929-43ED-889B-D512D724A637}"/>
                </a:ext>
              </a:extLst>
            </p:cNvPr>
            <p:cNvGrpSpPr/>
            <p:nvPr/>
          </p:nvGrpSpPr>
          <p:grpSpPr>
            <a:xfrm>
              <a:off x="5529578" y="4195873"/>
              <a:ext cx="936309" cy="474663"/>
              <a:chOff x="1675779" y="3371850"/>
              <a:chExt cx="936309" cy="474663"/>
            </a:xfrm>
          </p:grpSpPr>
          <p:sp>
            <p:nvSpPr>
              <p:cNvPr id="49" name="Freeform 38">
                <a:extLst>
                  <a:ext uri="{FF2B5EF4-FFF2-40B4-BE49-F238E27FC236}">
                    <a16:creationId xmlns:a16="http://schemas.microsoft.com/office/drawing/2014/main" id="{A92E4F8E-FB48-434E-BCBD-F2ECD5FEF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5779" y="3800354"/>
                <a:ext cx="936309" cy="45719"/>
              </a:xfrm>
              <a:custGeom>
                <a:avLst/>
                <a:gdLst>
                  <a:gd name="T0" fmla="*/ 0 w 429"/>
                  <a:gd name="T1" fmla="*/ 0 h 188"/>
                  <a:gd name="T2" fmla="*/ 429 w 429"/>
                  <a:gd name="T3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29" h="188">
                    <a:moveTo>
                      <a:pt x="0" y="0"/>
                    </a:moveTo>
                    <a:lnTo>
                      <a:pt x="429" y="188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50" name="Object 22">
                <a:extLst>
                  <a:ext uri="{FF2B5EF4-FFF2-40B4-BE49-F238E27FC236}">
                    <a16:creationId xmlns:a16="http://schemas.microsoft.com/office/drawing/2014/main" id="{0F8BB49F-2628-4DD3-88CA-79EED5C959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6169374"/>
                  </p:ext>
                </p:extLst>
              </p:nvPr>
            </p:nvGraphicFramePr>
            <p:xfrm>
              <a:off x="2119313" y="3371850"/>
              <a:ext cx="412750" cy="474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92" name="Equation" r:id="rId15" imgW="164880" imgH="190440" progId="Equation.DSMT4">
                      <p:embed/>
                    </p:oleObj>
                  </mc:Choice>
                  <mc:Fallback>
                    <p:oleObj name="Equation" r:id="rId15" imgW="164880" imgH="190440" progId="Equation.DSMT4">
                      <p:embed/>
                      <p:pic>
                        <p:nvPicPr>
                          <p:cNvPr id="44" name="Object 22">
                            <a:extLst>
                              <a:ext uri="{FF2B5EF4-FFF2-40B4-BE49-F238E27FC236}">
                                <a16:creationId xmlns:a16="http://schemas.microsoft.com/office/drawing/2014/main" id="{F42620F2-289F-4077-A22A-3E6CFCFDF01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9313" y="3371850"/>
                            <a:ext cx="412750" cy="4746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2F77A096-1CF0-4C94-8104-E95FCF3BBC56}"/>
              </a:ext>
            </a:extLst>
          </p:cNvPr>
          <p:cNvGrpSpPr/>
          <p:nvPr/>
        </p:nvGrpSpPr>
        <p:grpSpPr>
          <a:xfrm>
            <a:off x="980627" y="3370339"/>
            <a:ext cx="2327680" cy="523220"/>
            <a:chOff x="902289" y="3724421"/>
            <a:chExt cx="2327680" cy="523220"/>
          </a:xfrm>
        </p:grpSpPr>
        <p:graphicFrame>
          <p:nvGraphicFramePr>
            <p:cNvPr id="58" name="Object 39">
              <a:extLst>
                <a:ext uri="{FF2B5EF4-FFF2-40B4-BE49-F238E27FC236}">
                  <a16:creationId xmlns:a16="http://schemas.microsoft.com/office/drawing/2014/main" id="{AC61F60A-19FC-4BD4-B718-4195D1DD1E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6426872"/>
                </p:ext>
              </p:extLst>
            </p:nvPr>
          </p:nvGraphicFramePr>
          <p:xfrm>
            <a:off x="902289" y="3780102"/>
            <a:ext cx="380700" cy="44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3" name="Equation" r:id="rId17" imgW="152280" imgH="177480" progId="Equation.DSMT4">
                    <p:embed/>
                  </p:oleObj>
                </mc:Choice>
                <mc:Fallback>
                  <p:oleObj name="Equation" r:id="rId17" imgW="152280" imgH="177480" progId="Equation.DSMT4">
                    <p:embed/>
                    <p:pic>
                      <p:nvPicPr>
                        <p:cNvPr id="17447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2289" y="3780102"/>
                          <a:ext cx="380700" cy="44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42">
              <a:extLst>
                <a:ext uri="{FF2B5EF4-FFF2-40B4-BE49-F238E27FC236}">
                  <a16:creationId xmlns:a16="http://schemas.microsoft.com/office/drawing/2014/main" id="{C1151DC3-B615-4B13-AFD1-BF74524FF98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2850417"/>
                </p:ext>
              </p:extLst>
            </p:nvPr>
          </p:nvGraphicFramePr>
          <p:xfrm>
            <a:off x="2913169" y="3755123"/>
            <a:ext cx="316800" cy="41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4" name="Equation" r:id="rId19" imgW="126720" imgH="164880" progId="Equation.DSMT4">
                    <p:embed/>
                  </p:oleObj>
                </mc:Choice>
                <mc:Fallback>
                  <p:oleObj name="Equation" r:id="rId19" imgW="126720" imgH="164880" progId="Equation.DSMT4">
                    <p:embed/>
                    <p:pic>
                      <p:nvPicPr>
                        <p:cNvPr id="1745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169" y="3755123"/>
                          <a:ext cx="316800" cy="412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4A5674B-9E99-423E-A523-6DF8803FE720}"/>
                </a:ext>
              </a:extLst>
            </p:cNvPr>
            <p:cNvSpPr/>
            <p:nvPr/>
          </p:nvSpPr>
          <p:spPr>
            <a:xfrm>
              <a:off x="1278854" y="3724421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参考系</a:t>
              </a:r>
              <a:endParaRPr lang="zh-CN" altLang="en-US" sz="2800" dirty="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1176F0A8-B0E2-432D-AB67-44E200C91BE6}"/>
              </a:ext>
            </a:extLst>
          </p:cNvPr>
          <p:cNvGrpSpPr/>
          <p:nvPr/>
        </p:nvGrpSpPr>
        <p:grpSpPr>
          <a:xfrm>
            <a:off x="969853" y="4166704"/>
            <a:ext cx="2361330" cy="523220"/>
            <a:chOff x="910987" y="4572000"/>
            <a:chExt cx="2361330" cy="523220"/>
          </a:xfrm>
        </p:grpSpPr>
        <p:graphicFrame>
          <p:nvGraphicFramePr>
            <p:cNvPr id="57" name="Object 38">
              <a:extLst>
                <a:ext uri="{FF2B5EF4-FFF2-40B4-BE49-F238E27FC236}">
                  <a16:creationId xmlns:a16="http://schemas.microsoft.com/office/drawing/2014/main" id="{E57C0AD3-AAA0-4AAE-9264-2773B2ECC7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071677"/>
                </p:ext>
              </p:extLst>
            </p:nvPr>
          </p:nvGraphicFramePr>
          <p:xfrm>
            <a:off x="910987" y="4639454"/>
            <a:ext cx="476100" cy="44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" name="Equation" r:id="rId21" imgW="190440" imgH="177480" progId="Equation.DSMT4">
                    <p:embed/>
                  </p:oleObj>
                </mc:Choice>
                <mc:Fallback>
                  <p:oleObj name="Equation" r:id="rId21" imgW="190440" imgH="177480" progId="Equation.DSMT4">
                    <p:embed/>
                    <p:pic>
                      <p:nvPicPr>
                        <p:cNvPr id="1744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0987" y="4639454"/>
                          <a:ext cx="476100" cy="44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44">
              <a:extLst>
                <a:ext uri="{FF2B5EF4-FFF2-40B4-BE49-F238E27FC236}">
                  <a16:creationId xmlns:a16="http://schemas.microsoft.com/office/drawing/2014/main" id="{425DD7D6-EBA9-4A40-B0D5-05E673E469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4907315"/>
                </p:ext>
              </p:extLst>
            </p:nvPr>
          </p:nvGraphicFramePr>
          <p:xfrm>
            <a:off x="2891617" y="4617327"/>
            <a:ext cx="380700" cy="41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" name="Equation" r:id="rId23" imgW="152280" imgH="164880" progId="Equation.DSMT4">
                    <p:embed/>
                  </p:oleObj>
                </mc:Choice>
                <mc:Fallback>
                  <p:oleObj name="Equation" r:id="rId23" imgW="152280" imgH="164880" progId="Equation.DSMT4">
                    <p:embed/>
                    <p:pic>
                      <p:nvPicPr>
                        <p:cNvPr id="17452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1617" y="4617327"/>
                          <a:ext cx="380700" cy="412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AB8EAB10-C6CC-43DF-BC5F-2B79C3E631B7}"/>
                </a:ext>
              </a:extLst>
            </p:cNvPr>
            <p:cNvSpPr/>
            <p:nvPr/>
          </p:nvSpPr>
          <p:spPr>
            <a:xfrm>
              <a:off x="1278854" y="4572000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参考系</a:t>
              </a:r>
              <a:endParaRPr lang="zh-CN" altLang="en-US" sz="2800" dirty="0">
                <a:solidFill>
                  <a:srgbClr val="9900CC"/>
                </a:solidFill>
              </a:endParaRPr>
            </a:p>
          </p:txBody>
        </p:sp>
      </p:grp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06707580-B1BA-4D0B-BA2F-72EB2A5D29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03799"/>
              </p:ext>
            </p:extLst>
          </p:nvPr>
        </p:nvGraphicFramePr>
        <p:xfrm>
          <a:off x="1087467" y="4993287"/>
          <a:ext cx="1904040" cy="57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" name="Equation" r:id="rId25" imgW="634680" imgH="190440" progId="Equation.DSMT4">
                  <p:embed/>
                </p:oleObj>
              </mc:Choice>
              <mc:Fallback>
                <p:oleObj name="Equation" r:id="rId25" imgW="6346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87467" y="4993287"/>
                        <a:ext cx="1904040" cy="57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923931F-0B63-46F2-95D7-8EA87D38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1A5821C-141A-4172-8E43-367A57B9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B8F45ED-F639-470D-BAB0-DD6C4E8A9378}"/>
              </a:ext>
            </a:extLst>
          </p:cNvPr>
          <p:cNvGrpSpPr/>
          <p:nvPr/>
        </p:nvGrpSpPr>
        <p:grpSpPr>
          <a:xfrm>
            <a:off x="1270911" y="1444550"/>
            <a:ext cx="6602177" cy="4285066"/>
            <a:chOff x="4572000" y="2905909"/>
            <a:chExt cx="4073526" cy="3033712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BEEF5681-6A97-4850-A23B-2587A41E84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0736" y="2936846"/>
              <a:ext cx="366714" cy="360363"/>
              <a:chOff x="2173" y="1322"/>
              <a:chExt cx="231" cy="227"/>
            </a:xfrm>
          </p:grpSpPr>
          <p:graphicFrame>
            <p:nvGraphicFramePr>
              <p:cNvPr id="38" name="Object 9">
                <a:extLst>
                  <a:ext uri="{FF2B5EF4-FFF2-40B4-BE49-F238E27FC236}">
                    <a16:creationId xmlns:a16="http://schemas.microsoft.com/office/drawing/2014/main" id="{31E9BCF7-7D4D-441B-A708-E78A9517E06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46630403"/>
                  </p:ext>
                </p:extLst>
              </p:nvPr>
            </p:nvGraphicFramePr>
            <p:xfrm>
              <a:off x="2244" y="1322"/>
              <a:ext cx="160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5" name="Equation" r:id="rId3" imgW="164880" imgH="164880" progId="Equation.DSMT4">
                      <p:embed/>
                    </p:oleObj>
                  </mc:Choice>
                  <mc:Fallback>
                    <p:oleObj name="Equation" r:id="rId3" imgW="164880" imgH="164880" progId="Equation.DSMT4">
                      <p:embed/>
                      <p:pic>
                        <p:nvPicPr>
                          <p:cNvPr id="17" name="Object 9">
                            <a:extLst>
                              <a:ext uri="{FF2B5EF4-FFF2-40B4-BE49-F238E27FC236}">
                                <a16:creationId xmlns:a16="http://schemas.microsoft.com/office/drawing/2014/main" id="{3E9C8384-D7D1-4DC2-9882-8AAE3074DC3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4" y="1322"/>
                            <a:ext cx="160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" name="Oval 10">
                <a:extLst>
                  <a:ext uri="{FF2B5EF4-FFF2-40B4-BE49-F238E27FC236}">
                    <a16:creationId xmlns:a16="http://schemas.microsoft.com/office/drawing/2014/main" id="{087D998C-9CE1-48C5-99E2-4E3330264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1481"/>
                <a:ext cx="58" cy="68"/>
              </a:xfrm>
              <a:prstGeom prst="ellipse">
                <a:avLst/>
              </a:prstGeom>
              <a:solidFill>
                <a:schemeClr val="hlink"/>
              </a:solidFill>
              <a:ln w="444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E2E1A2AF-E6A6-49AD-B2AD-EC1ABB7081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4188" y="3255560"/>
              <a:ext cx="1934918" cy="1360879"/>
              <a:chOff x="790" y="1264"/>
              <a:chExt cx="1103" cy="1014"/>
            </a:xfrm>
          </p:grpSpPr>
          <p:sp>
            <p:nvSpPr>
              <p:cNvPr id="36" name="Line 12">
                <a:extLst>
                  <a:ext uri="{FF2B5EF4-FFF2-40B4-BE49-F238E27FC236}">
                    <a16:creationId xmlns:a16="http://schemas.microsoft.com/office/drawing/2014/main" id="{7F766D8A-8DA3-444B-A62F-F7C4F761BE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0" y="1264"/>
                <a:ext cx="1103" cy="101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7" name="Object 13">
                <a:extLst>
                  <a:ext uri="{FF2B5EF4-FFF2-40B4-BE49-F238E27FC236}">
                    <a16:creationId xmlns:a16="http://schemas.microsoft.com/office/drawing/2014/main" id="{28780150-58A2-4846-A007-5ADFD569006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07510461"/>
                  </p:ext>
                </p:extLst>
              </p:nvPr>
            </p:nvGraphicFramePr>
            <p:xfrm>
              <a:off x="1374" y="1450"/>
              <a:ext cx="111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6" name="Equation" r:id="rId5" imgW="126720" imgH="164880" progId="Equation.DSMT4">
                      <p:embed/>
                    </p:oleObj>
                  </mc:Choice>
                  <mc:Fallback>
                    <p:oleObj name="Equation" r:id="rId5" imgW="126720" imgH="164880" progId="Equation.DSMT4">
                      <p:embed/>
                      <p:pic>
                        <p:nvPicPr>
                          <p:cNvPr id="21" name="Object 13">
                            <a:extLst>
                              <a:ext uri="{FF2B5EF4-FFF2-40B4-BE49-F238E27FC236}">
                                <a16:creationId xmlns:a16="http://schemas.microsoft.com/office/drawing/2014/main" id="{7ED042CB-D518-4E61-9FAB-826870240F4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4" y="1450"/>
                            <a:ext cx="111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E0A13C8E-279E-4331-9B51-11C8EF3BEB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2905909"/>
              <a:ext cx="3357563" cy="3005138"/>
              <a:chOff x="192" y="1180"/>
              <a:chExt cx="2115" cy="1893"/>
            </a:xfrm>
          </p:grpSpPr>
          <p:graphicFrame>
            <p:nvGraphicFramePr>
              <p:cNvPr id="23" name="Object 15">
                <a:extLst>
                  <a:ext uri="{FF2B5EF4-FFF2-40B4-BE49-F238E27FC236}">
                    <a16:creationId xmlns:a16="http://schemas.microsoft.com/office/drawing/2014/main" id="{B316E78F-A564-4D92-955B-1CA82156362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4" y="1248"/>
              <a:ext cx="247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7" name="公式" r:id="rId7" imgW="139680" imgH="177480" progId="Equation.3">
                      <p:embed/>
                    </p:oleObj>
                  </mc:Choice>
                  <mc:Fallback>
                    <p:oleObj name="公式" r:id="rId7" imgW="139680" imgH="177480" progId="Equation.3">
                      <p:embed/>
                      <p:pic>
                        <p:nvPicPr>
                          <p:cNvPr id="23" name="Object 15">
                            <a:extLst>
                              <a:ext uri="{FF2B5EF4-FFF2-40B4-BE49-F238E27FC236}">
                                <a16:creationId xmlns:a16="http://schemas.microsoft.com/office/drawing/2014/main" id="{4F5B1593-2D50-4C6C-846A-954B7A331FC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1248"/>
                            <a:ext cx="247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45C7934B-4CAB-4E20-BF4E-FCFE96A23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123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D1F19224-6D60-41B7-9457-7AD980228E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" y="2091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40D15E0B-3FCD-41AF-B082-5E9AB6013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" y="2265"/>
                <a:ext cx="1517" cy="610"/>
              </a:xfrm>
              <a:custGeom>
                <a:avLst/>
                <a:gdLst>
                  <a:gd name="T0" fmla="*/ 0 w 1517"/>
                  <a:gd name="T1" fmla="*/ 0 h 610"/>
                  <a:gd name="T2" fmla="*/ 1517 w 1517"/>
                  <a:gd name="T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17" h="610">
                    <a:moveTo>
                      <a:pt x="0" y="0"/>
                    </a:moveTo>
                    <a:lnTo>
                      <a:pt x="1517" y="61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38096685-0EF5-4D62-B121-0CF76291A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" y="2256"/>
                <a:ext cx="62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21">
                <a:extLst>
                  <a:ext uri="{FF2B5EF4-FFF2-40B4-BE49-F238E27FC236}">
                    <a16:creationId xmlns:a16="http://schemas.microsoft.com/office/drawing/2014/main" id="{F92C9698-B82E-4B97-9D88-7EFEF097C9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" y="2708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graphicFrame>
            <p:nvGraphicFramePr>
              <p:cNvPr id="29" name="Object 22">
                <a:extLst>
                  <a:ext uri="{FF2B5EF4-FFF2-40B4-BE49-F238E27FC236}">
                    <a16:creationId xmlns:a16="http://schemas.microsoft.com/office/drawing/2014/main" id="{39AA6371-3180-4F0F-B2A3-EECD22E39C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7451225"/>
                  </p:ext>
                </p:extLst>
              </p:nvPr>
            </p:nvGraphicFramePr>
            <p:xfrm>
              <a:off x="849" y="1180"/>
              <a:ext cx="148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8" name="Equation" r:id="rId9" imgW="152280" imgH="177480" progId="Equation.DSMT4">
                      <p:embed/>
                    </p:oleObj>
                  </mc:Choice>
                  <mc:Fallback>
                    <p:oleObj name="Equation" r:id="rId9" imgW="152280" imgH="177480" progId="Equation.DSMT4">
                      <p:embed/>
                      <p:pic>
                        <p:nvPicPr>
                          <p:cNvPr id="29" name="Object 22">
                            <a:extLst>
                              <a:ext uri="{FF2B5EF4-FFF2-40B4-BE49-F238E27FC236}">
                                <a16:creationId xmlns:a16="http://schemas.microsoft.com/office/drawing/2014/main" id="{7368B81D-43CA-4983-B649-10D8655AC0A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9" y="1180"/>
                            <a:ext cx="148" cy="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Freeform 23">
                <a:extLst>
                  <a:ext uri="{FF2B5EF4-FFF2-40B4-BE49-F238E27FC236}">
                    <a16:creationId xmlns:a16="http://schemas.microsoft.com/office/drawing/2014/main" id="{DE801884-0343-4498-8818-36F1A2000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123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25">
                <a:extLst>
                  <a:ext uri="{FF2B5EF4-FFF2-40B4-BE49-F238E27FC236}">
                    <a16:creationId xmlns:a16="http://schemas.microsoft.com/office/drawing/2014/main" id="{76AA42F4-ACCA-48AF-B0C6-6424D5F8C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" y="2265"/>
                <a:ext cx="1517" cy="610"/>
              </a:xfrm>
              <a:custGeom>
                <a:avLst/>
                <a:gdLst>
                  <a:gd name="T0" fmla="*/ 0 w 1517"/>
                  <a:gd name="T1" fmla="*/ 0 h 610"/>
                  <a:gd name="T2" fmla="*/ 1517 w 1517"/>
                  <a:gd name="T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17" h="610">
                    <a:moveTo>
                      <a:pt x="0" y="0"/>
                    </a:moveTo>
                    <a:lnTo>
                      <a:pt x="1517" y="61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 Box 26">
                <a:extLst>
                  <a:ext uri="{FF2B5EF4-FFF2-40B4-BE49-F238E27FC236}">
                    <a16:creationId xmlns:a16="http://schemas.microsoft.com/office/drawing/2014/main" id="{AC487C13-5A4E-491E-9D01-6BBDFB61B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4" y="2743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34" name="Line 27">
                <a:extLst>
                  <a:ext uri="{FF2B5EF4-FFF2-40B4-BE49-F238E27FC236}">
                    <a16:creationId xmlns:a16="http://schemas.microsoft.com/office/drawing/2014/main" id="{84052310-2FBA-44B7-8622-72F82DB0E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" y="225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28">
                <a:extLst>
                  <a:ext uri="{FF2B5EF4-FFF2-40B4-BE49-F238E27FC236}">
                    <a16:creationId xmlns:a16="http://schemas.microsoft.com/office/drawing/2014/main" id="{9E2A1E38-EB38-4544-A243-EAE28B7C36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" y="1206"/>
                <a:ext cx="34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8" name="Group 29">
              <a:extLst>
                <a:ext uri="{FF2B5EF4-FFF2-40B4-BE49-F238E27FC236}">
                  <a16:creationId xmlns:a16="http://schemas.microsoft.com/office/drawing/2014/main" id="{A84AE8C7-8545-417F-9026-9FF403446B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7538" y="2955120"/>
              <a:ext cx="2947988" cy="2984501"/>
              <a:chOff x="816" y="1393"/>
              <a:chExt cx="1857" cy="1880"/>
            </a:xfrm>
          </p:grpSpPr>
          <p:sp>
            <p:nvSpPr>
              <p:cNvPr id="15" name="Text Box 30">
                <a:extLst>
                  <a:ext uri="{FF2B5EF4-FFF2-40B4-BE49-F238E27FC236}">
                    <a16:creationId xmlns:a16="http://schemas.microsoft.com/office/drawing/2014/main" id="{647C21F8-5788-4A84-A120-CB36A8732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9" y="2943"/>
                <a:ext cx="35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y′</a:t>
                </a:r>
              </a:p>
            </p:txBody>
          </p:sp>
          <p:graphicFrame>
            <p:nvGraphicFramePr>
              <p:cNvPr id="16" name="Object 31">
                <a:extLst>
                  <a:ext uri="{FF2B5EF4-FFF2-40B4-BE49-F238E27FC236}">
                    <a16:creationId xmlns:a16="http://schemas.microsoft.com/office/drawing/2014/main" id="{7ED20AE7-F702-490D-AF8E-04DE0BBBF0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3850847"/>
                  </p:ext>
                </p:extLst>
              </p:nvPr>
            </p:nvGraphicFramePr>
            <p:xfrm>
              <a:off x="1317" y="1393"/>
              <a:ext cx="185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9" name="Equation" r:id="rId11" imgW="190440" imgH="177480" progId="Equation.DSMT4">
                      <p:embed/>
                    </p:oleObj>
                  </mc:Choice>
                  <mc:Fallback>
                    <p:oleObj name="Equation" r:id="rId11" imgW="190440" imgH="177480" progId="Equation.DSMT4">
                      <p:embed/>
                      <p:pic>
                        <p:nvPicPr>
                          <p:cNvPr id="38" name="Object 31">
                            <a:extLst>
                              <a:ext uri="{FF2B5EF4-FFF2-40B4-BE49-F238E27FC236}">
                                <a16:creationId xmlns:a16="http://schemas.microsoft.com/office/drawing/2014/main" id="{84962226-C22B-40CD-96C9-4C8B79C2F03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17" y="1393"/>
                            <a:ext cx="185" cy="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Text Box 32">
                <a:extLst>
                  <a:ext uri="{FF2B5EF4-FFF2-40B4-BE49-F238E27FC236}">
                    <a16:creationId xmlns:a16="http://schemas.microsoft.com/office/drawing/2014/main" id="{9307F923-4777-4D3C-B891-D7686B41A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9" y="2476"/>
                <a:ext cx="5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O′</a:t>
                </a:r>
              </a:p>
            </p:txBody>
          </p:sp>
          <p:sp>
            <p:nvSpPr>
              <p:cNvPr id="18" name="Text Box 33">
                <a:extLst>
                  <a:ext uri="{FF2B5EF4-FFF2-40B4-BE49-F238E27FC236}">
                    <a16:creationId xmlns:a16="http://schemas.microsoft.com/office/drawing/2014/main" id="{22952596-8709-4234-A960-63679BD48D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5" y="2823"/>
                <a:ext cx="2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x′</a:t>
                </a:r>
              </a:p>
            </p:txBody>
          </p:sp>
          <p:sp>
            <p:nvSpPr>
              <p:cNvPr id="19" name="Freeform 34">
                <a:extLst>
                  <a:ext uri="{FF2B5EF4-FFF2-40B4-BE49-F238E27FC236}">
                    <a16:creationId xmlns:a16="http://schemas.microsoft.com/office/drawing/2014/main" id="{5423C78A-2F15-4F95-9740-1BF881CB3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2477"/>
                <a:ext cx="1254" cy="514"/>
              </a:xfrm>
              <a:custGeom>
                <a:avLst/>
                <a:gdLst>
                  <a:gd name="T0" fmla="*/ 0 w 1254"/>
                  <a:gd name="T1" fmla="*/ 0 h 514"/>
                  <a:gd name="T2" fmla="*/ 1254 w 1254"/>
                  <a:gd name="T3" fmla="*/ 514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54" h="514">
                    <a:moveTo>
                      <a:pt x="0" y="0"/>
                    </a:moveTo>
                    <a:lnTo>
                      <a:pt x="1254" y="514"/>
                    </a:lnTo>
                  </a:path>
                </a:pathLst>
              </a:custGeom>
              <a:noFill/>
              <a:ln w="38100" cmpd="sng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35">
                <a:extLst>
                  <a:ext uri="{FF2B5EF4-FFF2-40B4-BE49-F238E27FC236}">
                    <a16:creationId xmlns:a16="http://schemas.microsoft.com/office/drawing/2014/main" id="{5B21C74F-92D1-4113-A26E-E3E046D96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1534"/>
                <a:ext cx="1" cy="946"/>
              </a:xfrm>
              <a:custGeom>
                <a:avLst/>
                <a:gdLst>
                  <a:gd name="T0" fmla="*/ 0 w 1"/>
                  <a:gd name="T1" fmla="*/ 946 h 946"/>
                  <a:gd name="T2" fmla="*/ 1 w 1"/>
                  <a:gd name="T3" fmla="*/ 0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46">
                    <a:moveTo>
                      <a:pt x="0" y="946"/>
                    </a:moveTo>
                    <a:lnTo>
                      <a:pt x="1" y="0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36">
                <a:extLst>
                  <a:ext uri="{FF2B5EF4-FFF2-40B4-BE49-F238E27FC236}">
                    <a16:creationId xmlns:a16="http://schemas.microsoft.com/office/drawing/2014/main" id="{1EBE978A-5AEF-4E86-B78E-CC41071C1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479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 Box 37">
                <a:extLst>
                  <a:ext uri="{FF2B5EF4-FFF2-40B4-BE49-F238E27FC236}">
                    <a16:creationId xmlns:a16="http://schemas.microsoft.com/office/drawing/2014/main" id="{79333552-7A1F-49CF-AF00-AC518D7787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8" y="1507"/>
                <a:ext cx="27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z′</a:t>
                </a:r>
              </a:p>
            </p:txBody>
          </p:sp>
        </p:grpSp>
        <p:grpSp>
          <p:nvGrpSpPr>
            <p:cNvPr id="9" name="Group 39">
              <a:extLst>
                <a:ext uri="{FF2B5EF4-FFF2-40B4-BE49-F238E27FC236}">
                  <a16:creationId xmlns:a16="http://schemas.microsoft.com/office/drawing/2014/main" id="{773B0F3F-4770-47FD-8022-DF7CE41712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4140" y="3270220"/>
              <a:ext cx="1031316" cy="1381024"/>
              <a:chOff x="1248" y="1517"/>
              <a:chExt cx="956" cy="931"/>
            </a:xfrm>
          </p:grpSpPr>
          <p:graphicFrame>
            <p:nvGraphicFramePr>
              <p:cNvPr id="13" name="Object 40">
                <a:extLst>
                  <a:ext uri="{FF2B5EF4-FFF2-40B4-BE49-F238E27FC236}">
                    <a16:creationId xmlns:a16="http://schemas.microsoft.com/office/drawing/2014/main" id="{3B0DFC81-C134-4266-B252-63B1BC6ABEF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0244683"/>
                  </p:ext>
                </p:extLst>
              </p:nvPr>
            </p:nvGraphicFramePr>
            <p:xfrm>
              <a:off x="1549" y="2053"/>
              <a:ext cx="218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00" name="Equation" r:id="rId13" imgW="152280" imgH="164880" progId="Equation.DSMT4">
                      <p:embed/>
                    </p:oleObj>
                  </mc:Choice>
                  <mc:Fallback>
                    <p:oleObj name="Equation" r:id="rId13" imgW="152280" imgH="164880" progId="Equation.DSMT4">
                      <p:embed/>
                      <p:pic>
                        <p:nvPicPr>
                          <p:cNvPr id="46" name="Object 40">
                            <a:extLst>
                              <a:ext uri="{FF2B5EF4-FFF2-40B4-BE49-F238E27FC236}">
                                <a16:creationId xmlns:a16="http://schemas.microsoft.com/office/drawing/2014/main" id="{AA131BFD-CC8C-46BB-8CEB-FBCC599D3EB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9" y="2053"/>
                            <a:ext cx="218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Line 41">
                <a:extLst>
                  <a:ext uri="{FF2B5EF4-FFF2-40B4-BE49-F238E27FC236}">
                    <a16:creationId xmlns:a16="http://schemas.microsoft.com/office/drawing/2014/main" id="{9CF3C59B-F899-4057-B4D3-9BAB1EA7B3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1517"/>
                <a:ext cx="956" cy="931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A1A4AD6-5DAB-427A-94BE-5A9BDDE72602}"/>
                </a:ext>
              </a:extLst>
            </p:cNvPr>
            <p:cNvGrpSpPr/>
            <p:nvPr/>
          </p:nvGrpSpPr>
          <p:grpSpPr>
            <a:xfrm>
              <a:off x="5529578" y="4346428"/>
              <a:ext cx="936309" cy="337066"/>
              <a:chOff x="1675779" y="3522405"/>
              <a:chExt cx="936309" cy="337066"/>
            </a:xfrm>
          </p:grpSpPr>
          <p:sp>
            <p:nvSpPr>
              <p:cNvPr id="11" name="Freeform 38">
                <a:extLst>
                  <a:ext uri="{FF2B5EF4-FFF2-40B4-BE49-F238E27FC236}">
                    <a16:creationId xmlns:a16="http://schemas.microsoft.com/office/drawing/2014/main" id="{063F568B-799E-4DBF-9E6D-CF0DA539B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5779" y="3800354"/>
                <a:ext cx="936309" cy="45719"/>
              </a:xfrm>
              <a:custGeom>
                <a:avLst/>
                <a:gdLst>
                  <a:gd name="T0" fmla="*/ 0 w 429"/>
                  <a:gd name="T1" fmla="*/ 0 h 188"/>
                  <a:gd name="T2" fmla="*/ 429 w 429"/>
                  <a:gd name="T3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29" h="188">
                    <a:moveTo>
                      <a:pt x="0" y="0"/>
                    </a:moveTo>
                    <a:lnTo>
                      <a:pt x="429" y="188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2" name="Object 22">
                <a:extLst>
                  <a:ext uri="{FF2B5EF4-FFF2-40B4-BE49-F238E27FC236}">
                    <a16:creationId xmlns:a16="http://schemas.microsoft.com/office/drawing/2014/main" id="{53DD1D34-DC62-498B-8FD1-D4EE65E4E6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58654311"/>
                  </p:ext>
                </p:extLst>
              </p:nvPr>
            </p:nvGraphicFramePr>
            <p:xfrm>
              <a:off x="2119313" y="3522405"/>
              <a:ext cx="254326" cy="3370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01" name="Equation" r:id="rId15" imgW="164880" imgH="190440" progId="Equation.DSMT4">
                      <p:embed/>
                    </p:oleObj>
                  </mc:Choice>
                  <mc:Fallback>
                    <p:oleObj name="Equation" r:id="rId15" imgW="164880" imgH="190440" progId="Equation.DSMT4">
                      <p:embed/>
                      <p:pic>
                        <p:nvPicPr>
                          <p:cNvPr id="50" name="Object 22">
                            <a:extLst>
                              <a:ext uri="{FF2B5EF4-FFF2-40B4-BE49-F238E27FC236}">
                                <a16:creationId xmlns:a16="http://schemas.microsoft.com/office/drawing/2014/main" id="{0F8BB49F-2628-4DD3-88CA-79EED5C9592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9313" y="3522405"/>
                            <a:ext cx="254326" cy="3370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0" name="Text Box 9">
            <a:extLst>
              <a:ext uri="{FF2B5EF4-FFF2-40B4-BE49-F238E27FC236}">
                <a16:creationId xmlns:a16="http://schemas.microsoft.com/office/drawing/2014/main" id="{229D03D4-E9B9-48FE-AB22-046EB04B5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25" y="492667"/>
            <a:ext cx="3413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、位移的相对性：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C026058-0DD6-4915-9B03-872C2ADB07B9}"/>
              </a:ext>
            </a:extLst>
          </p:cNvPr>
          <p:cNvGrpSpPr/>
          <p:nvPr/>
        </p:nvGrpSpPr>
        <p:grpSpPr>
          <a:xfrm>
            <a:off x="7178638" y="1872678"/>
            <a:ext cx="646839" cy="440188"/>
            <a:chOff x="6218431" y="1223149"/>
            <a:chExt cx="646839" cy="440188"/>
          </a:xfrm>
        </p:grpSpPr>
        <p:graphicFrame>
          <p:nvGraphicFramePr>
            <p:cNvPr id="41" name="Object 9">
              <a:extLst>
                <a:ext uri="{FF2B5EF4-FFF2-40B4-BE49-F238E27FC236}">
                  <a16:creationId xmlns:a16="http://schemas.microsoft.com/office/drawing/2014/main" id="{733FF787-752D-4B0F-AD09-6E37CA119F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5231129"/>
                </p:ext>
              </p:extLst>
            </p:nvPr>
          </p:nvGraphicFramePr>
          <p:xfrm>
            <a:off x="6389020" y="1223149"/>
            <a:ext cx="476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2" name="Equation" r:id="rId17" imgW="190440" imgH="164880" progId="Equation.DSMT4">
                    <p:embed/>
                  </p:oleObj>
                </mc:Choice>
                <mc:Fallback>
                  <p:oleObj name="Equation" r:id="rId17" imgW="190440" imgH="164880" progId="Equation.DSMT4">
                    <p:embed/>
                    <p:pic>
                      <p:nvPicPr>
                        <p:cNvPr id="38" name="Object 9">
                          <a:extLst>
                            <a:ext uri="{FF2B5EF4-FFF2-40B4-BE49-F238E27FC236}">
                              <a16:creationId xmlns:a16="http://schemas.microsoft.com/office/drawing/2014/main" id="{31E9BCF7-7D4D-441B-A708-E78A9517E06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9020" y="1223149"/>
                          <a:ext cx="4762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Oval 10">
              <a:extLst>
                <a:ext uri="{FF2B5EF4-FFF2-40B4-BE49-F238E27FC236}">
                  <a16:creationId xmlns:a16="http://schemas.microsoft.com/office/drawing/2014/main" id="{EA0D53CA-F83E-4E58-B7D4-303B12DC9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8431" y="1510937"/>
              <a:ext cx="152400" cy="152400"/>
            </a:xfrm>
            <a:prstGeom prst="ellipse">
              <a:avLst/>
            </a:prstGeom>
            <a:solidFill>
              <a:schemeClr val="hlink"/>
            </a:solidFill>
            <a:ln w="444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22C49407-FFBC-46C8-A2EA-8263EC81616B}"/>
              </a:ext>
            </a:extLst>
          </p:cNvPr>
          <p:cNvGrpSpPr/>
          <p:nvPr/>
        </p:nvGrpSpPr>
        <p:grpSpPr>
          <a:xfrm>
            <a:off x="4184375" y="1503552"/>
            <a:ext cx="4453768" cy="3267056"/>
            <a:chOff x="4471599" y="1678313"/>
            <a:chExt cx="4453768" cy="3267056"/>
          </a:xfrm>
        </p:grpSpPr>
        <p:sp>
          <p:nvSpPr>
            <p:cNvPr id="45" name="Text Box 32">
              <a:extLst>
                <a:ext uri="{FF2B5EF4-FFF2-40B4-BE49-F238E27FC236}">
                  <a16:creationId xmlns:a16="http://schemas.microsoft.com/office/drawing/2014/main" id="{D04549BD-9EEA-4C1E-9E11-7D3C89339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9849" y="3790576"/>
              <a:ext cx="14820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O″</a:t>
              </a:r>
            </a:p>
          </p:txBody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93EB0CA9-7A74-4369-A45C-79FB3994C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8894" y="3792818"/>
              <a:ext cx="3226473" cy="1152551"/>
            </a:xfrm>
            <a:custGeom>
              <a:avLst/>
              <a:gdLst>
                <a:gd name="T0" fmla="*/ 0 w 1254"/>
                <a:gd name="T1" fmla="*/ 0 h 514"/>
                <a:gd name="T2" fmla="*/ 1254 w 1254"/>
                <a:gd name="T3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4" h="514">
                  <a:moveTo>
                    <a:pt x="0" y="0"/>
                  </a:moveTo>
                  <a:lnTo>
                    <a:pt x="1254" y="514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prstDash val="sys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30AFCADE-0DE0-4332-88AB-58AF148B7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613" y="1678313"/>
              <a:ext cx="2573" cy="2121232"/>
            </a:xfrm>
            <a:custGeom>
              <a:avLst/>
              <a:gdLst>
                <a:gd name="T0" fmla="*/ 0 w 1"/>
                <a:gd name="T1" fmla="*/ 946 h 946"/>
                <a:gd name="T2" fmla="*/ 1 w 1"/>
                <a:gd name="T3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46">
                  <a:moveTo>
                    <a:pt x="0" y="946"/>
                  </a:moveTo>
                  <a:lnTo>
                    <a:pt x="1" y="0"/>
                  </a:lnTo>
                </a:path>
              </a:pathLst>
            </a:custGeom>
            <a:noFill/>
            <a:ln w="38100">
              <a:solidFill>
                <a:srgbClr val="9900CC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36">
              <a:extLst>
                <a:ext uri="{FF2B5EF4-FFF2-40B4-BE49-F238E27FC236}">
                  <a16:creationId xmlns:a16="http://schemas.microsoft.com/office/drawing/2014/main" id="{73E34836-9D92-4D22-8E2C-1C8914DDB8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1599" y="3797302"/>
              <a:ext cx="1235014" cy="107631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08E6D4C1-109E-43B9-81D3-0B8C57E51C16}"/>
              </a:ext>
            </a:extLst>
          </p:cNvPr>
          <p:cNvGrpSpPr/>
          <p:nvPr/>
        </p:nvGrpSpPr>
        <p:grpSpPr>
          <a:xfrm>
            <a:off x="2872431" y="3580889"/>
            <a:ext cx="2546958" cy="328917"/>
            <a:chOff x="2872431" y="3580889"/>
            <a:chExt cx="2546958" cy="328917"/>
          </a:xfrm>
        </p:grpSpPr>
        <p:cxnSp>
          <p:nvCxnSpPr>
            <p:cNvPr id="53" name="直接箭头连接符 52">
              <a:extLst>
                <a:ext uri="{FF2B5EF4-FFF2-40B4-BE49-F238E27FC236}">
                  <a16:creationId xmlns:a16="http://schemas.microsoft.com/office/drawing/2014/main" id="{3817677B-0EF9-4ADF-BC47-818B286C3BAB}"/>
                </a:ext>
              </a:extLst>
            </p:cNvPr>
            <p:cNvCxnSpPr>
              <a:stCxn id="14" idx="0"/>
              <a:endCxn id="48" idx="0"/>
            </p:cNvCxnSpPr>
            <p:nvPr/>
          </p:nvCxnSpPr>
          <p:spPr>
            <a:xfrm flipV="1">
              <a:off x="4353809" y="3622541"/>
              <a:ext cx="1065580" cy="287265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38">
              <a:extLst>
                <a:ext uri="{FF2B5EF4-FFF2-40B4-BE49-F238E27FC236}">
                  <a16:creationId xmlns:a16="http://schemas.microsoft.com/office/drawing/2014/main" id="{E3C6D0D1-C08B-4C60-938C-9B8871E5D73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872431" y="3580889"/>
              <a:ext cx="2525346" cy="267902"/>
            </a:xfrm>
            <a:custGeom>
              <a:avLst/>
              <a:gdLst>
                <a:gd name="T0" fmla="*/ 0 w 429"/>
                <a:gd name="T1" fmla="*/ 0 h 188"/>
                <a:gd name="T2" fmla="*/ 429 w 429"/>
                <a:gd name="T3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9" h="188">
                  <a:moveTo>
                    <a:pt x="0" y="0"/>
                  </a:moveTo>
                  <a:lnTo>
                    <a:pt x="429" y="18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B9AAABE2-9B0C-464A-B7D0-399471F143D8}"/>
              </a:ext>
            </a:extLst>
          </p:cNvPr>
          <p:cNvGrpSpPr/>
          <p:nvPr/>
        </p:nvGrpSpPr>
        <p:grpSpPr>
          <a:xfrm>
            <a:off x="2867516" y="1921016"/>
            <a:ext cx="4311122" cy="1931808"/>
            <a:chOff x="2867516" y="1921016"/>
            <a:chExt cx="4311122" cy="1931808"/>
          </a:xfrm>
        </p:grpSpPr>
        <p:sp>
          <p:nvSpPr>
            <p:cNvPr id="44" name="Line 12">
              <a:extLst>
                <a:ext uri="{FF2B5EF4-FFF2-40B4-BE49-F238E27FC236}">
                  <a16:creationId xmlns:a16="http://schemas.microsoft.com/office/drawing/2014/main" id="{29855E33-0BFD-4D44-A6C1-A182945FB6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7516" y="2250107"/>
              <a:ext cx="4311122" cy="16027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直接箭头连接符 54">
              <a:extLst>
                <a:ext uri="{FF2B5EF4-FFF2-40B4-BE49-F238E27FC236}">
                  <a16:creationId xmlns:a16="http://schemas.microsoft.com/office/drawing/2014/main" id="{7470841B-0A2B-4B88-9C0B-4D2DB86C3A2A}"/>
                </a:ext>
              </a:extLst>
            </p:cNvPr>
            <p:cNvCxnSpPr>
              <a:stCxn id="39" idx="6"/>
              <a:endCxn id="42" idx="2"/>
            </p:cNvCxnSpPr>
            <p:nvPr/>
          </p:nvCxnSpPr>
          <p:spPr>
            <a:xfrm>
              <a:off x="6134483" y="1921016"/>
              <a:ext cx="1044155" cy="315650"/>
            </a:xfrm>
            <a:prstGeom prst="straightConnector1">
              <a:avLst/>
            </a:prstGeom>
            <a:ln w="38100">
              <a:solidFill>
                <a:srgbClr val="00B0F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" name="Object 13">
              <a:extLst>
                <a:ext uri="{FF2B5EF4-FFF2-40B4-BE49-F238E27FC236}">
                  <a16:creationId xmlns:a16="http://schemas.microsoft.com/office/drawing/2014/main" id="{0064EA53-F34E-421D-BC2C-23A172BFF7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219583"/>
                </p:ext>
              </p:extLst>
            </p:nvPr>
          </p:nvGraphicFramePr>
          <p:xfrm>
            <a:off x="6093891" y="1977203"/>
            <a:ext cx="538163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3" name="Equation" r:id="rId19" imgW="215640" imgH="164880" progId="Equation.DSMT4">
                    <p:embed/>
                  </p:oleObj>
                </mc:Choice>
                <mc:Fallback>
                  <p:oleObj name="Equation" r:id="rId19" imgW="215640" imgH="164880" progId="Equation.DSMT4">
                    <p:embed/>
                    <p:pic>
                      <p:nvPicPr>
                        <p:cNvPr id="37" name="Object 13">
                          <a:extLst>
                            <a:ext uri="{FF2B5EF4-FFF2-40B4-BE49-F238E27FC236}">
                              <a16:creationId xmlns:a16="http://schemas.microsoft.com/office/drawing/2014/main" id="{28780150-58A2-4846-A007-5ADFD56900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3891" y="1977203"/>
                          <a:ext cx="538163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9201B64E-A746-4CD0-94B6-4C52EFF7A023}"/>
              </a:ext>
            </a:extLst>
          </p:cNvPr>
          <p:cNvGrpSpPr/>
          <p:nvPr/>
        </p:nvGrpSpPr>
        <p:grpSpPr>
          <a:xfrm>
            <a:off x="5400350" y="1588215"/>
            <a:ext cx="2338865" cy="2038798"/>
            <a:chOff x="5400350" y="1588215"/>
            <a:chExt cx="2338865" cy="2038798"/>
          </a:xfrm>
        </p:grpSpPr>
        <p:sp>
          <p:nvSpPr>
            <p:cNvPr id="51" name="Line 41">
              <a:extLst>
                <a:ext uri="{FF2B5EF4-FFF2-40B4-BE49-F238E27FC236}">
                  <a16:creationId xmlns:a16="http://schemas.microsoft.com/office/drawing/2014/main" id="{04F00D75-1BB9-4633-9FD9-C458B95E03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40151" y="2262412"/>
              <a:ext cx="1756252" cy="131847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Line 41">
              <a:extLst>
                <a:ext uri="{FF2B5EF4-FFF2-40B4-BE49-F238E27FC236}">
                  <a16:creationId xmlns:a16="http://schemas.microsoft.com/office/drawing/2014/main" id="{C1C797BA-512B-492F-8338-470C33E09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0350" y="1676340"/>
              <a:ext cx="1671508" cy="1950673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CDCC4C94-6B2E-43C5-9220-2E356B442DCA}"/>
                </a:ext>
              </a:extLst>
            </p:cNvPr>
            <p:cNvCxnSpPr>
              <a:endCxn id="42" idx="1"/>
            </p:cNvCxnSpPr>
            <p:nvPr/>
          </p:nvCxnSpPr>
          <p:spPr>
            <a:xfrm>
              <a:off x="7087944" y="1690809"/>
              <a:ext cx="113012" cy="491975"/>
            </a:xfrm>
            <a:prstGeom prst="straightConnector1">
              <a:avLst/>
            </a:prstGeom>
            <a:ln w="38100">
              <a:solidFill>
                <a:srgbClr val="FF66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2" name="Object 40">
              <a:extLst>
                <a:ext uri="{FF2B5EF4-FFF2-40B4-BE49-F238E27FC236}">
                  <a16:creationId xmlns:a16="http://schemas.microsoft.com/office/drawing/2014/main" id="{B0E952DD-D423-4679-BDC6-C00B413644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1734303"/>
                </p:ext>
              </p:extLst>
            </p:nvPr>
          </p:nvGraphicFramePr>
          <p:xfrm>
            <a:off x="7135965" y="1588215"/>
            <a:ext cx="603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" name="Equation" r:id="rId21" imgW="241200" imgH="164880" progId="Equation.DSMT4">
                    <p:embed/>
                  </p:oleObj>
                </mc:Choice>
                <mc:Fallback>
                  <p:oleObj name="Equation" r:id="rId21" imgW="241200" imgH="164880" progId="Equation.DSMT4">
                    <p:embed/>
                    <p:pic>
                      <p:nvPicPr>
                        <p:cNvPr id="13" name="Object 40">
                          <a:extLst>
                            <a:ext uri="{FF2B5EF4-FFF2-40B4-BE49-F238E27FC236}">
                              <a16:creationId xmlns:a16="http://schemas.microsoft.com/office/drawing/2014/main" id="{3B0DFC81-C134-4266-B252-63B1BC6ABE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5965" y="1588215"/>
                          <a:ext cx="6032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3AC54216-346D-4EF3-9DC1-01AFA60D1508}"/>
              </a:ext>
            </a:extLst>
          </p:cNvPr>
          <p:cNvGrpSpPr/>
          <p:nvPr/>
        </p:nvGrpSpPr>
        <p:grpSpPr>
          <a:xfrm>
            <a:off x="6059668" y="1196975"/>
            <a:ext cx="1065580" cy="716668"/>
            <a:chOff x="6059668" y="1196975"/>
            <a:chExt cx="1065580" cy="716668"/>
          </a:xfrm>
        </p:grpSpPr>
        <p:cxnSp>
          <p:nvCxnSpPr>
            <p:cNvPr id="59" name="直接箭头连接符 58">
              <a:extLst>
                <a:ext uri="{FF2B5EF4-FFF2-40B4-BE49-F238E27FC236}">
                  <a16:creationId xmlns:a16="http://schemas.microsoft.com/office/drawing/2014/main" id="{6A5DE43A-AD38-4C51-8D1F-18F336877FC4}"/>
                </a:ext>
              </a:extLst>
            </p:cNvPr>
            <p:cNvCxnSpPr/>
            <p:nvPr/>
          </p:nvCxnSpPr>
          <p:spPr>
            <a:xfrm flipV="1">
              <a:off x="6059668" y="1626378"/>
              <a:ext cx="1065580" cy="287265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3" name="Object 22">
              <a:extLst>
                <a:ext uri="{FF2B5EF4-FFF2-40B4-BE49-F238E27FC236}">
                  <a16:creationId xmlns:a16="http://schemas.microsoft.com/office/drawing/2014/main" id="{73033033-90BD-4D31-A45C-6D6F7B9CC5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5306004"/>
                </p:ext>
              </p:extLst>
            </p:nvPr>
          </p:nvGraphicFramePr>
          <p:xfrm>
            <a:off x="6429375" y="1196975"/>
            <a:ext cx="60325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5" name="Equation" r:id="rId23" imgW="241200" imgH="190440" progId="Equation.DSMT4">
                    <p:embed/>
                  </p:oleObj>
                </mc:Choice>
                <mc:Fallback>
                  <p:oleObj name="Equation" r:id="rId23" imgW="241200" imgH="190440" progId="Equation.DSMT4">
                    <p:embed/>
                    <p:pic>
                      <p:nvPicPr>
                        <p:cNvPr id="12" name="Object 22">
                          <a:extLst>
                            <a:ext uri="{FF2B5EF4-FFF2-40B4-BE49-F238E27FC236}">
                              <a16:creationId xmlns:a16="http://schemas.microsoft.com/office/drawing/2014/main" id="{53DD1D34-DC62-498B-8FD1-D4EE65E4E6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9375" y="1196975"/>
                          <a:ext cx="603250" cy="476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4" name="对象 63">
            <a:extLst>
              <a:ext uri="{FF2B5EF4-FFF2-40B4-BE49-F238E27FC236}">
                <a16:creationId xmlns:a16="http://schemas.microsoft.com/office/drawing/2014/main" id="{7A5ACFDA-95EB-4F6E-9150-04B4C6F713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200662"/>
              </p:ext>
            </p:extLst>
          </p:nvPr>
        </p:nvGraphicFramePr>
        <p:xfrm>
          <a:off x="2556929" y="5650937"/>
          <a:ext cx="2704320" cy="57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6" name="Equation" r:id="rId25" imgW="901440" imgH="190440" progId="Equation.DSMT4">
                  <p:embed/>
                </p:oleObj>
              </mc:Choice>
              <mc:Fallback>
                <p:oleObj name="Equation" r:id="rId25" imgW="901440" imgH="19044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06707580-B1BA-4D0B-BA2F-72EB2A5D29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56929" y="5650937"/>
                        <a:ext cx="2704320" cy="57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5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56768B1-A0BD-4497-9A16-45C319BF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88CBA89-0B46-455A-9A6C-3B4A9E70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F9FD49E-9C28-4D62-AD88-7A92826777BE}"/>
              </a:ext>
            </a:extLst>
          </p:cNvPr>
          <p:cNvGrpSpPr/>
          <p:nvPr/>
        </p:nvGrpSpPr>
        <p:grpSpPr>
          <a:xfrm>
            <a:off x="1439314" y="1304840"/>
            <a:ext cx="5210214" cy="3864664"/>
            <a:chOff x="5046663" y="2652682"/>
            <a:chExt cx="3214688" cy="2736078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8BAD24A0-9E74-466F-9C5C-02AAACEB9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87048" y="2652682"/>
              <a:ext cx="254001" cy="452438"/>
              <a:chOff x="1988" y="1143"/>
              <a:chExt cx="160" cy="285"/>
            </a:xfrm>
          </p:grpSpPr>
          <p:sp>
            <p:nvSpPr>
              <p:cNvPr id="39" name="Oval 10">
                <a:extLst>
                  <a:ext uri="{FF2B5EF4-FFF2-40B4-BE49-F238E27FC236}">
                    <a16:creationId xmlns:a16="http://schemas.microsoft.com/office/drawing/2014/main" id="{FC9F3932-412F-46C0-ADDD-1638EAD45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3" y="1360"/>
                <a:ext cx="58" cy="68"/>
              </a:xfrm>
              <a:prstGeom prst="ellipse">
                <a:avLst/>
              </a:prstGeom>
              <a:solidFill>
                <a:schemeClr val="hlink"/>
              </a:solidFill>
              <a:ln w="444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8" name="Object 9">
                <a:extLst>
                  <a:ext uri="{FF2B5EF4-FFF2-40B4-BE49-F238E27FC236}">
                    <a16:creationId xmlns:a16="http://schemas.microsoft.com/office/drawing/2014/main" id="{3F84F03C-A1E1-4803-809E-02879B6B696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9390217"/>
                  </p:ext>
                </p:extLst>
              </p:nvPr>
            </p:nvGraphicFramePr>
            <p:xfrm>
              <a:off x="1988" y="1143"/>
              <a:ext cx="160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1" name="Equation" r:id="rId3" imgW="164880" imgH="164880" progId="Equation.DSMT4">
                      <p:embed/>
                    </p:oleObj>
                  </mc:Choice>
                  <mc:Fallback>
                    <p:oleObj name="Equation" r:id="rId3" imgW="164880" imgH="164880" progId="Equation.DSMT4">
                      <p:embed/>
                      <p:pic>
                        <p:nvPicPr>
                          <p:cNvPr id="38" name="Object 9">
                            <a:extLst>
                              <a:ext uri="{FF2B5EF4-FFF2-40B4-BE49-F238E27FC236}">
                                <a16:creationId xmlns:a16="http://schemas.microsoft.com/office/drawing/2014/main" id="{31E9BCF7-7D4D-441B-A708-E78A9517E06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88" y="1143"/>
                            <a:ext cx="160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A4D6D5B1-BAA4-47C9-B166-DB4CE1264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6832" y="3060956"/>
              <a:ext cx="1926146" cy="1826583"/>
              <a:chOff x="706" y="1119"/>
              <a:chExt cx="1098" cy="1361"/>
            </a:xfrm>
          </p:grpSpPr>
          <p:sp>
            <p:nvSpPr>
              <p:cNvPr id="36" name="Line 12">
                <a:extLst>
                  <a:ext uri="{FF2B5EF4-FFF2-40B4-BE49-F238E27FC236}">
                    <a16:creationId xmlns:a16="http://schemas.microsoft.com/office/drawing/2014/main" id="{963E7224-6094-43E9-A883-5B3E1A144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06" y="1119"/>
                <a:ext cx="1098" cy="136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7" name="Object 13">
                <a:extLst>
                  <a:ext uri="{FF2B5EF4-FFF2-40B4-BE49-F238E27FC236}">
                    <a16:creationId xmlns:a16="http://schemas.microsoft.com/office/drawing/2014/main" id="{6E4E1EC0-D721-4112-BAAB-02240078FD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99557642"/>
                  </p:ext>
                </p:extLst>
              </p:nvPr>
            </p:nvGraphicFramePr>
            <p:xfrm>
              <a:off x="1312" y="1442"/>
              <a:ext cx="111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2" name="Equation" r:id="rId5" imgW="126720" imgH="164880" progId="Equation.DSMT4">
                      <p:embed/>
                    </p:oleObj>
                  </mc:Choice>
                  <mc:Fallback>
                    <p:oleObj name="Equation" r:id="rId5" imgW="126720" imgH="164880" progId="Equation.DSMT4">
                      <p:embed/>
                      <p:pic>
                        <p:nvPicPr>
                          <p:cNvPr id="37" name="Object 13">
                            <a:extLst>
                              <a:ext uri="{FF2B5EF4-FFF2-40B4-BE49-F238E27FC236}">
                                <a16:creationId xmlns:a16="http://schemas.microsoft.com/office/drawing/2014/main" id="{28780150-58A2-4846-A007-5ADFD569006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12" y="1442"/>
                            <a:ext cx="111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F0E88EAE-0AF8-4987-8F2F-A9E22F65CF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663" y="2945597"/>
              <a:ext cx="2825751" cy="2443163"/>
              <a:chOff x="491" y="1205"/>
              <a:chExt cx="1780" cy="1539"/>
            </a:xfrm>
          </p:grpSpPr>
          <p:graphicFrame>
            <p:nvGraphicFramePr>
              <p:cNvPr id="23" name="Object 15">
                <a:extLst>
                  <a:ext uri="{FF2B5EF4-FFF2-40B4-BE49-F238E27FC236}">
                    <a16:creationId xmlns:a16="http://schemas.microsoft.com/office/drawing/2014/main" id="{76268742-C935-4BCA-9FFC-2224CB25AB0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4" y="1248"/>
              <a:ext cx="247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3" name="公式" r:id="rId7" imgW="139680" imgH="177480" progId="Equation.3">
                      <p:embed/>
                    </p:oleObj>
                  </mc:Choice>
                  <mc:Fallback>
                    <p:oleObj name="公式" r:id="rId7" imgW="139680" imgH="177480" progId="Equation.3">
                      <p:embed/>
                      <p:pic>
                        <p:nvPicPr>
                          <p:cNvPr id="23" name="Object 15">
                            <a:extLst>
                              <a:ext uri="{FF2B5EF4-FFF2-40B4-BE49-F238E27FC236}">
                                <a16:creationId xmlns:a16="http://schemas.microsoft.com/office/drawing/2014/main" id="{B316E78F-A564-4D92-955B-1CA82156362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1248"/>
                            <a:ext cx="247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B633972D-5BDC-4255-9C28-481895D79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123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6C46AF8E-3396-47FE-85A0-157F1A2FB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1" y="2335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28" name="Text Box 21">
                <a:extLst>
                  <a:ext uri="{FF2B5EF4-FFF2-40B4-BE49-F238E27FC236}">
                    <a16:creationId xmlns:a16="http://schemas.microsoft.com/office/drawing/2014/main" id="{05180729-E50B-4BC6-A2E1-A2CA9B1F6B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3" y="2414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graphicFrame>
            <p:nvGraphicFramePr>
              <p:cNvPr id="29" name="Object 22">
                <a:extLst>
                  <a:ext uri="{FF2B5EF4-FFF2-40B4-BE49-F238E27FC236}">
                    <a16:creationId xmlns:a16="http://schemas.microsoft.com/office/drawing/2014/main" id="{FA27361F-0272-4989-BF83-96945AB384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7882591"/>
                  </p:ext>
                </p:extLst>
              </p:nvPr>
            </p:nvGraphicFramePr>
            <p:xfrm>
              <a:off x="631" y="1205"/>
              <a:ext cx="148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4" name="Equation" r:id="rId9" imgW="152280" imgH="177480" progId="Equation.DSMT4">
                      <p:embed/>
                    </p:oleObj>
                  </mc:Choice>
                  <mc:Fallback>
                    <p:oleObj name="Equation" r:id="rId9" imgW="152280" imgH="177480" progId="Equation.DSMT4">
                      <p:embed/>
                      <p:pic>
                        <p:nvPicPr>
                          <p:cNvPr id="29" name="Object 22">
                            <a:extLst>
                              <a:ext uri="{FF2B5EF4-FFF2-40B4-BE49-F238E27FC236}">
                                <a16:creationId xmlns:a16="http://schemas.microsoft.com/office/drawing/2014/main" id="{39AA6371-3180-4F0F-B2A3-EECD22E39C9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1" y="1205"/>
                            <a:ext cx="148" cy="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Freeform 23">
                <a:extLst>
                  <a:ext uri="{FF2B5EF4-FFF2-40B4-BE49-F238E27FC236}">
                    <a16:creationId xmlns:a16="http://schemas.microsoft.com/office/drawing/2014/main" id="{18A56335-9ABE-4DBC-AEC4-5664CF3FE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1409"/>
                <a:ext cx="4" cy="1028"/>
              </a:xfrm>
              <a:custGeom>
                <a:avLst/>
                <a:gdLst>
                  <a:gd name="T0" fmla="*/ 0 w 4"/>
                  <a:gd name="T1" fmla="*/ 1028 h 1028"/>
                  <a:gd name="T2" fmla="*/ 4 w 4"/>
                  <a:gd name="T3" fmla="*/ 0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28">
                    <a:moveTo>
                      <a:pt x="0" y="1028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25">
                <a:extLst>
                  <a:ext uri="{FF2B5EF4-FFF2-40B4-BE49-F238E27FC236}">
                    <a16:creationId xmlns:a16="http://schemas.microsoft.com/office/drawing/2014/main" id="{4ECD0B7F-69E0-4B42-9604-A281AF689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2433"/>
                <a:ext cx="1486" cy="20"/>
              </a:xfrm>
              <a:custGeom>
                <a:avLst/>
                <a:gdLst>
                  <a:gd name="T0" fmla="*/ 0 w 1517"/>
                  <a:gd name="T1" fmla="*/ 0 h 610"/>
                  <a:gd name="T2" fmla="*/ 1517 w 1517"/>
                  <a:gd name="T3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17" h="610">
                    <a:moveTo>
                      <a:pt x="0" y="0"/>
                    </a:moveTo>
                    <a:lnTo>
                      <a:pt x="1517" y="61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 Box 26">
                <a:extLst>
                  <a:ext uri="{FF2B5EF4-FFF2-40B4-BE49-F238E27FC236}">
                    <a16:creationId xmlns:a16="http://schemas.microsoft.com/office/drawing/2014/main" id="{89465442-6D52-4B33-8401-F06CCA62F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" y="1411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  <p:grpSp>
          <p:nvGrpSpPr>
            <p:cNvPr id="8" name="Group 29">
              <a:extLst>
                <a:ext uri="{FF2B5EF4-FFF2-40B4-BE49-F238E27FC236}">
                  <a16:creationId xmlns:a16="http://schemas.microsoft.com/office/drawing/2014/main" id="{3E7385A7-DC38-49E3-BF3A-6FCE1E74B9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26151" y="2904320"/>
              <a:ext cx="2235200" cy="2444751"/>
              <a:chOff x="1023" y="1361"/>
              <a:chExt cx="1408" cy="1540"/>
            </a:xfrm>
          </p:grpSpPr>
          <p:sp>
            <p:nvSpPr>
              <p:cNvPr id="15" name="Text Box 30">
                <a:extLst>
                  <a:ext uri="{FF2B5EF4-FFF2-40B4-BE49-F238E27FC236}">
                    <a16:creationId xmlns:a16="http://schemas.microsoft.com/office/drawing/2014/main" id="{12514A9B-656C-4AA1-8682-F0B3BCCE17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1" y="1582"/>
                <a:ext cx="35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y′</a:t>
                </a:r>
              </a:p>
            </p:txBody>
          </p:sp>
          <p:graphicFrame>
            <p:nvGraphicFramePr>
              <p:cNvPr id="16" name="Object 31">
                <a:extLst>
                  <a:ext uri="{FF2B5EF4-FFF2-40B4-BE49-F238E27FC236}">
                    <a16:creationId xmlns:a16="http://schemas.microsoft.com/office/drawing/2014/main" id="{AC63FEE4-8B74-4D68-9C3A-265F43B55E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7421990"/>
                  </p:ext>
                </p:extLst>
              </p:nvPr>
            </p:nvGraphicFramePr>
            <p:xfrm>
              <a:off x="1148" y="1361"/>
              <a:ext cx="185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5" name="Equation" r:id="rId11" imgW="190440" imgH="177480" progId="Equation.DSMT4">
                      <p:embed/>
                    </p:oleObj>
                  </mc:Choice>
                  <mc:Fallback>
                    <p:oleObj name="Equation" r:id="rId11" imgW="190440" imgH="177480" progId="Equation.DSMT4">
                      <p:embed/>
                      <p:pic>
                        <p:nvPicPr>
                          <p:cNvPr id="16" name="Object 31">
                            <a:extLst>
                              <a:ext uri="{FF2B5EF4-FFF2-40B4-BE49-F238E27FC236}">
                                <a16:creationId xmlns:a16="http://schemas.microsoft.com/office/drawing/2014/main" id="{7ED20AE7-F702-490D-AF8E-04DE0BBBF05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8" y="1361"/>
                            <a:ext cx="185" cy="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Text Box 32">
                <a:extLst>
                  <a:ext uri="{FF2B5EF4-FFF2-40B4-BE49-F238E27FC236}">
                    <a16:creationId xmlns:a16="http://schemas.microsoft.com/office/drawing/2014/main" id="{E7A1D539-9C42-47BB-AF93-858C13A43F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3" y="2668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O′</a:t>
                </a:r>
              </a:p>
            </p:txBody>
          </p:sp>
          <p:sp>
            <p:nvSpPr>
              <p:cNvPr id="18" name="Text Box 33">
                <a:extLst>
                  <a:ext uri="{FF2B5EF4-FFF2-40B4-BE49-F238E27FC236}">
                    <a16:creationId xmlns:a16="http://schemas.microsoft.com/office/drawing/2014/main" id="{E0D57C5D-4E2F-484B-B841-EDBD47951A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5" y="2619"/>
                <a:ext cx="2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x′</a:t>
                </a:r>
              </a:p>
            </p:txBody>
          </p:sp>
          <p:sp>
            <p:nvSpPr>
              <p:cNvPr id="19" name="Freeform 34">
                <a:extLst>
                  <a:ext uri="{FF2B5EF4-FFF2-40B4-BE49-F238E27FC236}">
                    <a16:creationId xmlns:a16="http://schemas.microsoft.com/office/drawing/2014/main" id="{1C17A320-9E18-4816-A7C3-CA5EC7E07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621"/>
                <a:ext cx="1219" cy="20"/>
              </a:xfrm>
              <a:custGeom>
                <a:avLst/>
                <a:gdLst>
                  <a:gd name="T0" fmla="*/ 0 w 1254"/>
                  <a:gd name="T1" fmla="*/ 0 h 514"/>
                  <a:gd name="T2" fmla="*/ 1254 w 1254"/>
                  <a:gd name="T3" fmla="*/ 514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54" h="514">
                    <a:moveTo>
                      <a:pt x="0" y="0"/>
                    </a:moveTo>
                    <a:lnTo>
                      <a:pt x="1254" y="514"/>
                    </a:lnTo>
                  </a:path>
                </a:pathLst>
              </a:custGeom>
              <a:noFill/>
              <a:ln w="38100" cmpd="sng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35">
                <a:extLst>
                  <a:ext uri="{FF2B5EF4-FFF2-40B4-BE49-F238E27FC236}">
                    <a16:creationId xmlns:a16="http://schemas.microsoft.com/office/drawing/2014/main" id="{0735F67D-43A5-4CC8-88B0-7306709C6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1591"/>
                <a:ext cx="18" cy="1029"/>
              </a:xfrm>
              <a:custGeom>
                <a:avLst/>
                <a:gdLst>
                  <a:gd name="T0" fmla="*/ 0 w 1"/>
                  <a:gd name="T1" fmla="*/ 946 h 946"/>
                  <a:gd name="T2" fmla="*/ 1 w 1"/>
                  <a:gd name="T3" fmla="*/ 0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46">
                    <a:moveTo>
                      <a:pt x="0" y="946"/>
                    </a:moveTo>
                    <a:lnTo>
                      <a:pt x="1" y="0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39">
              <a:extLst>
                <a:ext uri="{FF2B5EF4-FFF2-40B4-BE49-F238E27FC236}">
                  <a16:creationId xmlns:a16="http://schemas.microsoft.com/office/drawing/2014/main" id="{9F2122EF-2DFD-4288-BCD6-18A1DED0AF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9667" y="3105565"/>
              <a:ext cx="1138116" cy="1780053"/>
              <a:chOff x="1077" y="1406"/>
              <a:chExt cx="1055" cy="1200"/>
            </a:xfrm>
          </p:grpSpPr>
          <p:graphicFrame>
            <p:nvGraphicFramePr>
              <p:cNvPr id="13" name="Object 40">
                <a:extLst>
                  <a:ext uri="{FF2B5EF4-FFF2-40B4-BE49-F238E27FC236}">
                    <a16:creationId xmlns:a16="http://schemas.microsoft.com/office/drawing/2014/main" id="{76810CA9-044A-4B44-9792-593D95CE447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6057184"/>
                  </p:ext>
                </p:extLst>
              </p:nvPr>
            </p:nvGraphicFramePr>
            <p:xfrm>
              <a:off x="1914" y="1807"/>
              <a:ext cx="218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6" name="Equation" r:id="rId13" imgW="152280" imgH="164880" progId="Equation.DSMT4">
                      <p:embed/>
                    </p:oleObj>
                  </mc:Choice>
                  <mc:Fallback>
                    <p:oleObj name="Equation" r:id="rId13" imgW="152280" imgH="164880" progId="Equation.DSMT4">
                      <p:embed/>
                      <p:pic>
                        <p:nvPicPr>
                          <p:cNvPr id="13" name="Object 40">
                            <a:extLst>
                              <a:ext uri="{FF2B5EF4-FFF2-40B4-BE49-F238E27FC236}">
                                <a16:creationId xmlns:a16="http://schemas.microsoft.com/office/drawing/2014/main" id="{3B0DFC81-C134-4266-B252-63B1BC6ABEF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4" y="1807"/>
                            <a:ext cx="218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Line 41">
                <a:extLst>
                  <a:ext uri="{FF2B5EF4-FFF2-40B4-BE49-F238E27FC236}">
                    <a16:creationId xmlns:a16="http://schemas.microsoft.com/office/drawing/2014/main" id="{ED8C69B9-18EB-43E8-B874-F35422DB1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7" y="1406"/>
                <a:ext cx="990" cy="120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812D6D55-4D96-422A-BFBE-998B487A91B7}"/>
                </a:ext>
              </a:extLst>
            </p:cNvPr>
            <p:cNvGrpSpPr/>
            <p:nvPr/>
          </p:nvGrpSpPr>
          <p:grpSpPr>
            <a:xfrm>
              <a:off x="5402777" y="4795432"/>
              <a:ext cx="881736" cy="440622"/>
              <a:chOff x="1548978" y="3971409"/>
              <a:chExt cx="881736" cy="440622"/>
            </a:xfrm>
          </p:grpSpPr>
          <p:sp>
            <p:nvSpPr>
              <p:cNvPr id="11" name="Freeform 38">
                <a:extLst>
                  <a:ext uri="{FF2B5EF4-FFF2-40B4-BE49-F238E27FC236}">
                    <a16:creationId xmlns:a16="http://schemas.microsoft.com/office/drawing/2014/main" id="{21FA8527-0CA4-47B0-895B-659D28AB2FB9}"/>
                  </a:ext>
                </a:extLst>
              </p:cNvPr>
              <p:cNvSpPr>
                <a:spLocks/>
              </p:cNvSpPr>
              <p:nvPr/>
            </p:nvSpPr>
            <p:spPr bwMode="auto">
              <a:xfrm rot="696523" flipV="1">
                <a:off x="1548978" y="3971409"/>
                <a:ext cx="881736" cy="199229"/>
              </a:xfrm>
              <a:custGeom>
                <a:avLst/>
                <a:gdLst>
                  <a:gd name="T0" fmla="*/ 0 w 429"/>
                  <a:gd name="T1" fmla="*/ 0 h 188"/>
                  <a:gd name="T2" fmla="*/ 429 w 429"/>
                  <a:gd name="T3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29" h="188">
                    <a:moveTo>
                      <a:pt x="0" y="0"/>
                    </a:moveTo>
                    <a:lnTo>
                      <a:pt x="429" y="188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2" name="Object 22">
                <a:extLst>
                  <a:ext uri="{FF2B5EF4-FFF2-40B4-BE49-F238E27FC236}">
                    <a16:creationId xmlns:a16="http://schemas.microsoft.com/office/drawing/2014/main" id="{EE3A2103-CA78-458A-85AF-F3C093AE79F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1504057"/>
                  </p:ext>
                </p:extLst>
              </p:nvPr>
            </p:nvGraphicFramePr>
            <p:xfrm>
              <a:off x="1869117" y="4074965"/>
              <a:ext cx="254326" cy="3370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7" name="Equation" r:id="rId15" imgW="164880" imgH="190440" progId="Equation.DSMT4">
                      <p:embed/>
                    </p:oleObj>
                  </mc:Choice>
                  <mc:Fallback>
                    <p:oleObj name="Equation" r:id="rId15" imgW="164880" imgH="190440" progId="Equation.DSMT4">
                      <p:embed/>
                      <p:pic>
                        <p:nvPicPr>
                          <p:cNvPr id="12" name="Object 22">
                            <a:extLst>
                              <a:ext uri="{FF2B5EF4-FFF2-40B4-BE49-F238E27FC236}">
                                <a16:creationId xmlns:a16="http://schemas.microsoft.com/office/drawing/2014/main" id="{53DD1D34-DC62-498B-8FD1-D4EE65E4E63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69117" y="4074965"/>
                            <a:ext cx="254326" cy="3370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40D472D-01CA-4E36-82B3-677870874645}"/>
              </a:ext>
            </a:extLst>
          </p:cNvPr>
          <p:cNvGrpSpPr/>
          <p:nvPr/>
        </p:nvGrpSpPr>
        <p:grpSpPr>
          <a:xfrm>
            <a:off x="6544447" y="2444080"/>
            <a:ext cx="646839" cy="440188"/>
            <a:chOff x="6218431" y="1223149"/>
            <a:chExt cx="646839" cy="440188"/>
          </a:xfrm>
        </p:grpSpPr>
        <p:graphicFrame>
          <p:nvGraphicFramePr>
            <p:cNvPr id="41" name="Object 9">
              <a:extLst>
                <a:ext uri="{FF2B5EF4-FFF2-40B4-BE49-F238E27FC236}">
                  <a16:creationId xmlns:a16="http://schemas.microsoft.com/office/drawing/2014/main" id="{908E14B0-FED2-45EF-BD73-4A4A1B3FF1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8320789"/>
                </p:ext>
              </p:extLst>
            </p:nvPr>
          </p:nvGraphicFramePr>
          <p:xfrm>
            <a:off x="6389020" y="1223149"/>
            <a:ext cx="476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8" name="Equation" r:id="rId17" imgW="190440" imgH="164880" progId="Equation.DSMT4">
                    <p:embed/>
                  </p:oleObj>
                </mc:Choice>
                <mc:Fallback>
                  <p:oleObj name="Equation" r:id="rId17" imgW="190440" imgH="164880" progId="Equation.DSMT4">
                    <p:embed/>
                    <p:pic>
                      <p:nvPicPr>
                        <p:cNvPr id="41" name="Object 9">
                          <a:extLst>
                            <a:ext uri="{FF2B5EF4-FFF2-40B4-BE49-F238E27FC236}">
                              <a16:creationId xmlns:a16="http://schemas.microsoft.com/office/drawing/2014/main" id="{733FF787-752D-4B0F-AD09-6E37CA119F2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9020" y="1223149"/>
                          <a:ext cx="4762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Oval 10">
              <a:extLst>
                <a:ext uri="{FF2B5EF4-FFF2-40B4-BE49-F238E27FC236}">
                  <a16:creationId xmlns:a16="http://schemas.microsoft.com/office/drawing/2014/main" id="{D43B1B44-CBE8-4FE0-A813-B1350510F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8431" y="1510937"/>
              <a:ext cx="152400" cy="152400"/>
            </a:xfrm>
            <a:prstGeom prst="ellipse">
              <a:avLst/>
            </a:prstGeom>
            <a:solidFill>
              <a:schemeClr val="hlink"/>
            </a:solidFill>
            <a:ln w="444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2BAC67BC-8809-4907-9E99-ACE7F5A2F825}"/>
              </a:ext>
            </a:extLst>
          </p:cNvPr>
          <p:cNvGrpSpPr/>
          <p:nvPr/>
        </p:nvGrpSpPr>
        <p:grpSpPr>
          <a:xfrm>
            <a:off x="2028521" y="1921571"/>
            <a:ext cx="4515926" cy="2514694"/>
            <a:chOff x="2867517" y="1921443"/>
            <a:chExt cx="3276323" cy="1931380"/>
          </a:xfrm>
        </p:grpSpPr>
        <p:sp>
          <p:nvSpPr>
            <p:cNvPr id="44" name="Line 12">
              <a:extLst>
                <a:ext uri="{FF2B5EF4-FFF2-40B4-BE49-F238E27FC236}">
                  <a16:creationId xmlns:a16="http://schemas.microsoft.com/office/drawing/2014/main" id="{026BC59F-A0E8-4B55-8101-B9DE4AB09B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7517" y="2586972"/>
              <a:ext cx="3263127" cy="126585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接箭头连接符 44">
              <a:extLst>
                <a:ext uri="{FF2B5EF4-FFF2-40B4-BE49-F238E27FC236}">
                  <a16:creationId xmlns:a16="http://schemas.microsoft.com/office/drawing/2014/main" id="{8235E929-88CE-4436-A6FC-D3431BB8AEEF}"/>
                </a:ext>
              </a:extLst>
            </p:cNvPr>
            <p:cNvCxnSpPr>
              <a:cxnSpLocks/>
              <a:stCxn id="39" idx="5"/>
              <a:endCxn id="42" idx="2"/>
            </p:cNvCxnSpPr>
            <p:nvPr/>
          </p:nvCxnSpPr>
          <p:spPr>
            <a:xfrm>
              <a:off x="5226592" y="1921443"/>
              <a:ext cx="917248" cy="680863"/>
            </a:xfrm>
            <a:prstGeom prst="straightConnector1">
              <a:avLst/>
            </a:prstGeom>
            <a:ln w="38100">
              <a:solidFill>
                <a:srgbClr val="00B0F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Object 13">
              <a:extLst>
                <a:ext uri="{FF2B5EF4-FFF2-40B4-BE49-F238E27FC236}">
                  <a16:creationId xmlns:a16="http://schemas.microsoft.com/office/drawing/2014/main" id="{76830FE8-51F0-4FE3-9484-D5DFEEB370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3793547"/>
                </p:ext>
              </p:extLst>
            </p:nvPr>
          </p:nvGraphicFramePr>
          <p:xfrm>
            <a:off x="5432699" y="2269581"/>
            <a:ext cx="391119" cy="316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9" name="Equation" r:id="rId19" imgW="215640" imgH="164880" progId="Equation.DSMT4">
                    <p:embed/>
                  </p:oleObj>
                </mc:Choice>
                <mc:Fallback>
                  <p:oleObj name="Equation" r:id="rId19" imgW="215640" imgH="164880" progId="Equation.DSMT4">
                    <p:embed/>
                    <p:pic>
                      <p:nvPicPr>
                        <p:cNvPr id="61" name="Object 13">
                          <a:extLst>
                            <a:ext uri="{FF2B5EF4-FFF2-40B4-BE49-F238E27FC236}">
                              <a16:creationId xmlns:a16="http://schemas.microsoft.com/office/drawing/2014/main" id="{0064EA53-F34E-421D-BC2C-23A172BFF74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2699" y="2269581"/>
                          <a:ext cx="391119" cy="316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CF53C78C-C9C6-492C-9D2B-6640F11D0D54}"/>
              </a:ext>
            </a:extLst>
          </p:cNvPr>
          <p:cNvGrpSpPr/>
          <p:nvPr/>
        </p:nvGrpSpPr>
        <p:grpSpPr>
          <a:xfrm>
            <a:off x="4096303" y="2198056"/>
            <a:ext cx="3316104" cy="2925660"/>
            <a:chOff x="2626803" y="2029803"/>
            <a:chExt cx="3316104" cy="2925660"/>
          </a:xfrm>
        </p:grpSpPr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ABEDB3FD-7AC5-4727-8250-5C273FFD9E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6803" y="4432243"/>
              <a:ext cx="148201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O″</a:t>
              </a: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3C558522-6732-4F4F-AEF2-555A3B702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486" y="4315103"/>
              <a:ext cx="3136421" cy="56058"/>
            </a:xfrm>
            <a:custGeom>
              <a:avLst/>
              <a:gdLst>
                <a:gd name="T0" fmla="*/ 0 w 1254"/>
                <a:gd name="T1" fmla="*/ 0 h 514"/>
                <a:gd name="T2" fmla="*/ 1254 w 1254"/>
                <a:gd name="T3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4" h="514">
                  <a:moveTo>
                    <a:pt x="0" y="0"/>
                  </a:moveTo>
                  <a:lnTo>
                    <a:pt x="1254" y="514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prstDash val="sys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6D365CAA-0F26-48CB-8CBA-8E99CC84B6E0}"/>
                </a:ext>
              </a:extLst>
            </p:cNvPr>
            <p:cNvSpPr>
              <a:spLocks/>
            </p:cNvSpPr>
            <p:nvPr/>
          </p:nvSpPr>
          <p:spPr bwMode="auto">
            <a:xfrm rot="172886" flipH="1">
              <a:off x="2816775" y="2029803"/>
              <a:ext cx="45719" cy="2285297"/>
            </a:xfrm>
            <a:custGeom>
              <a:avLst/>
              <a:gdLst>
                <a:gd name="T0" fmla="*/ 0 w 1"/>
                <a:gd name="T1" fmla="*/ 946 h 946"/>
                <a:gd name="T2" fmla="*/ 1 w 1"/>
                <a:gd name="T3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46">
                  <a:moveTo>
                    <a:pt x="0" y="946"/>
                  </a:moveTo>
                  <a:lnTo>
                    <a:pt x="1" y="0"/>
                  </a:lnTo>
                </a:path>
              </a:pathLst>
            </a:custGeom>
            <a:noFill/>
            <a:ln w="38100">
              <a:solidFill>
                <a:srgbClr val="9900CC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B36E77E-F247-4400-98E1-E2A13C6B72CD}"/>
              </a:ext>
            </a:extLst>
          </p:cNvPr>
          <p:cNvGrpSpPr/>
          <p:nvPr/>
        </p:nvGrpSpPr>
        <p:grpSpPr>
          <a:xfrm>
            <a:off x="4261317" y="1868482"/>
            <a:ext cx="2670281" cy="2612628"/>
            <a:chOff x="5403970" y="1018871"/>
            <a:chExt cx="2670281" cy="2612628"/>
          </a:xfrm>
        </p:grpSpPr>
        <p:sp>
          <p:nvSpPr>
            <p:cNvPr id="55" name="Line 41">
              <a:extLst>
                <a:ext uri="{FF2B5EF4-FFF2-40B4-BE49-F238E27FC236}">
                  <a16:creationId xmlns:a16="http://schemas.microsoft.com/office/drawing/2014/main" id="{1D5A0669-5461-44F8-B17B-B7BCD887AB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18639" y="1975702"/>
              <a:ext cx="2227443" cy="1633377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prstDash val="sys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Line 41">
              <a:extLst>
                <a:ext uri="{FF2B5EF4-FFF2-40B4-BE49-F238E27FC236}">
                  <a16:creationId xmlns:a16="http://schemas.microsoft.com/office/drawing/2014/main" id="{13E86F19-6995-4254-93E8-0375E37F8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3970" y="1018871"/>
              <a:ext cx="1784271" cy="2612628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7" name="直接箭头连接符 56">
              <a:extLst>
                <a:ext uri="{FF2B5EF4-FFF2-40B4-BE49-F238E27FC236}">
                  <a16:creationId xmlns:a16="http://schemas.microsoft.com/office/drawing/2014/main" id="{FB19DC1E-51F7-4BEC-8C9B-60355BC8C361}"/>
                </a:ext>
              </a:extLst>
            </p:cNvPr>
            <p:cNvCxnSpPr>
              <a:cxnSpLocks/>
              <a:stCxn id="56" idx="1"/>
              <a:endCxn id="42" idx="2"/>
            </p:cNvCxnSpPr>
            <p:nvPr/>
          </p:nvCxnSpPr>
          <p:spPr>
            <a:xfrm>
              <a:off x="7188241" y="1018871"/>
              <a:ext cx="498859" cy="939586"/>
            </a:xfrm>
            <a:prstGeom prst="straightConnector1">
              <a:avLst/>
            </a:prstGeom>
            <a:ln w="38100">
              <a:solidFill>
                <a:srgbClr val="FF66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Object 40">
              <a:extLst>
                <a:ext uri="{FF2B5EF4-FFF2-40B4-BE49-F238E27FC236}">
                  <a16:creationId xmlns:a16="http://schemas.microsoft.com/office/drawing/2014/main" id="{B4FEE9EE-2CCE-4DB9-8944-A92BA54810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366907"/>
                </p:ext>
              </p:extLst>
            </p:nvPr>
          </p:nvGraphicFramePr>
          <p:xfrm>
            <a:off x="7471001" y="1024491"/>
            <a:ext cx="603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0" name="Equation" r:id="rId21" imgW="241200" imgH="164880" progId="Equation.DSMT4">
                    <p:embed/>
                  </p:oleObj>
                </mc:Choice>
                <mc:Fallback>
                  <p:oleObj name="Equation" r:id="rId21" imgW="241200" imgH="164880" progId="Equation.DSMT4">
                    <p:embed/>
                    <p:pic>
                      <p:nvPicPr>
                        <p:cNvPr id="62" name="Object 40">
                          <a:extLst>
                            <a:ext uri="{FF2B5EF4-FFF2-40B4-BE49-F238E27FC236}">
                              <a16:creationId xmlns:a16="http://schemas.microsoft.com/office/drawing/2014/main" id="{B0E952DD-D423-4679-BDC6-C00B4136442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1001" y="1024491"/>
                          <a:ext cx="6032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3BB65BF7-857B-4FD7-8E76-C9B16FF1079A}"/>
              </a:ext>
            </a:extLst>
          </p:cNvPr>
          <p:cNvGrpSpPr/>
          <p:nvPr/>
        </p:nvGrpSpPr>
        <p:grpSpPr>
          <a:xfrm>
            <a:off x="3453916" y="1448364"/>
            <a:ext cx="2633291" cy="3032746"/>
            <a:chOff x="2661790" y="1448364"/>
            <a:chExt cx="2633291" cy="3032746"/>
          </a:xfrm>
        </p:grpSpPr>
        <p:cxnSp>
          <p:nvCxnSpPr>
            <p:cNvPr id="65" name="直接箭头连接符 64">
              <a:extLst>
                <a:ext uri="{FF2B5EF4-FFF2-40B4-BE49-F238E27FC236}">
                  <a16:creationId xmlns:a16="http://schemas.microsoft.com/office/drawing/2014/main" id="{359DD9A7-BCA6-41BA-81FA-5FDEA1E4DFAC}"/>
                </a:ext>
              </a:extLst>
            </p:cNvPr>
            <p:cNvCxnSpPr>
              <a:stCxn id="14" idx="0"/>
              <a:endCxn id="56" idx="0"/>
            </p:cNvCxnSpPr>
            <p:nvPr/>
          </p:nvCxnSpPr>
          <p:spPr>
            <a:xfrm>
              <a:off x="2661790" y="4458825"/>
              <a:ext cx="807401" cy="22285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3760513C-1A3B-4396-81A9-D8E9954A6513}"/>
                </a:ext>
              </a:extLst>
            </p:cNvPr>
            <p:cNvCxnSpPr/>
            <p:nvPr/>
          </p:nvCxnSpPr>
          <p:spPr>
            <a:xfrm>
              <a:off x="4491300" y="1864464"/>
              <a:ext cx="803781" cy="1779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7" name="Object 22">
              <a:extLst>
                <a:ext uri="{FF2B5EF4-FFF2-40B4-BE49-F238E27FC236}">
                  <a16:creationId xmlns:a16="http://schemas.microsoft.com/office/drawing/2014/main" id="{7323ADCD-1D5E-4374-9E30-EBB34376AF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3469173"/>
                </p:ext>
              </p:extLst>
            </p:nvPr>
          </p:nvGraphicFramePr>
          <p:xfrm>
            <a:off x="4599394" y="1448364"/>
            <a:ext cx="530640" cy="418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1" name="Equation" r:id="rId23" imgW="241200" imgH="190440" progId="Equation.DSMT4">
                    <p:embed/>
                  </p:oleObj>
                </mc:Choice>
                <mc:Fallback>
                  <p:oleObj name="Equation" r:id="rId23" imgW="241200" imgH="190440" progId="Equation.DSMT4">
                    <p:embed/>
                    <p:pic>
                      <p:nvPicPr>
                        <p:cNvPr id="12" name="Object 22">
                          <a:extLst>
                            <a:ext uri="{FF2B5EF4-FFF2-40B4-BE49-F238E27FC236}">
                              <a16:creationId xmlns:a16="http://schemas.microsoft.com/office/drawing/2014/main" id="{EE3A2103-CA78-458A-85AF-F3C093AE79F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9394" y="1448364"/>
                          <a:ext cx="530640" cy="418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E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" name="Text Box 9">
            <a:extLst>
              <a:ext uri="{FF2B5EF4-FFF2-40B4-BE49-F238E27FC236}">
                <a16:creationId xmlns:a16="http://schemas.microsoft.com/office/drawing/2014/main" id="{9E22285B-1E4D-409A-A339-84E975EB5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25" y="492667"/>
            <a:ext cx="3413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、位移的相对性：</a:t>
            </a:r>
          </a:p>
        </p:txBody>
      </p:sp>
      <p:graphicFrame>
        <p:nvGraphicFramePr>
          <p:cNvPr id="70" name="对象 69">
            <a:extLst>
              <a:ext uri="{FF2B5EF4-FFF2-40B4-BE49-F238E27FC236}">
                <a16:creationId xmlns:a16="http://schemas.microsoft.com/office/drawing/2014/main" id="{71CB58D3-5FFF-472A-81E6-8E02F4F42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93"/>
              </p:ext>
            </p:extLst>
          </p:nvPr>
        </p:nvGraphicFramePr>
        <p:xfrm>
          <a:off x="2744143" y="5483794"/>
          <a:ext cx="2704320" cy="57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" name="Equation" r:id="rId25" imgW="901440" imgH="190440" progId="Equation.DSMT4">
                  <p:embed/>
                </p:oleObj>
              </mc:Choice>
              <mc:Fallback>
                <p:oleObj name="Equation" r:id="rId25" imgW="901440" imgH="190440" progId="Equation.DSMT4">
                  <p:embed/>
                  <p:pic>
                    <p:nvPicPr>
                      <p:cNvPr id="64" name="对象 63">
                        <a:extLst>
                          <a:ext uri="{FF2B5EF4-FFF2-40B4-BE49-F238E27FC236}">
                            <a16:creationId xmlns:a16="http://schemas.microsoft.com/office/drawing/2014/main" id="{7A5ACFDA-95EB-4F6E-9150-04B4C6F713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744143" y="5483794"/>
                        <a:ext cx="2704320" cy="57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0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B9B7F93-2C74-4BC0-A091-970C7655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F746855-16EB-41B0-8CC6-F167E4FD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3613A62-CA9A-4C93-95B5-85A4753A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60" y="317308"/>
            <a:ext cx="3413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、速度的相对性：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FAE40AC8-9EA7-4DB7-9998-371669A98C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58116"/>
              </p:ext>
            </p:extLst>
          </p:nvPr>
        </p:nvGraphicFramePr>
        <p:xfrm>
          <a:off x="1036187" y="1028236"/>
          <a:ext cx="2170627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378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187" y="1028236"/>
                        <a:ext cx="2170627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B56A3515-5273-4A2E-B9AC-D077184ABC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89313"/>
              </p:ext>
            </p:extLst>
          </p:nvPr>
        </p:nvGraphicFramePr>
        <p:xfrm>
          <a:off x="3674508" y="1032345"/>
          <a:ext cx="38068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5" imgW="1714320" imgH="419040" progId="Equation.DSMT4">
                  <p:embed/>
                </p:oleObj>
              </mc:Choice>
              <mc:Fallback>
                <p:oleObj name="Equation" r:id="rId5" imgW="1714320" imgH="419040" progId="Equation.DSMT4">
                  <p:embed/>
                  <p:pic>
                    <p:nvPicPr>
                      <p:cNvPr id="379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508" y="1032345"/>
                        <a:ext cx="38068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>
            <a:extLst>
              <a:ext uri="{FF2B5EF4-FFF2-40B4-BE49-F238E27FC236}">
                <a16:creationId xmlns:a16="http://schemas.microsoft.com/office/drawing/2014/main" id="{009DA204-3429-4137-B12B-50A715591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851000"/>
              </p:ext>
            </p:extLst>
          </p:nvPr>
        </p:nvGraphicFramePr>
        <p:xfrm>
          <a:off x="2509283" y="2085688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379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283" y="2085688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>
            <a:extLst>
              <a:ext uri="{FF2B5EF4-FFF2-40B4-BE49-F238E27FC236}">
                <a16:creationId xmlns:a16="http://schemas.microsoft.com/office/drawing/2014/main" id="{B7041D44-5310-485A-89CF-3D8640D66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86" y="2867797"/>
            <a:ext cx="4038600" cy="154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甲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  实验室参考系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乙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  运动参考系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丙：  运动物体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3B6CC7E-C273-4949-BEA7-DEACBEED5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95" y="2835480"/>
            <a:ext cx="4114800" cy="161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丙对甲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：绝对速度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丙对乙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：相对速度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乙对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甲</a:t>
            </a:r>
            <a:r>
              <a:rPr kumimoji="1"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：牵连速度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C80CF36A-523F-4616-AA4D-546F44F9B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86" y="4546077"/>
            <a:ext cx="700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速度合成定理</a:t>
            </a:r>
            <a:r>
              <a:rPr kumimoji="1"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v</a:t>
            </a:r>
            <a:r>
              <a:rPr kumimoji="1" lang="zh-CN" altLang="en-US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丙对甲 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v</a:t>
            </a:r>
            <a:r>
              <a:rPr kumimoji="1" lang="zh-CN" altLang="en-US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丙对乙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乙对甲</a:t>
            </a:r>
            <a:endParaRPr kumimoji="1" lang="zh-CN" altLang="en-US" sz="2800" b="1" baseline="-25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9276530A-12E7-4905-97A3-E723389D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86" y="5410285"/>
            <a:ext cx="18470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加速度：</a:t>
            </a: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70E4CFEC-2FE8-4F69-9BC2-7852A67E60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20853"/>
              </p:ext>
            </p:extLst>
          </p:nvPr>
        </p:nvGraphicFramePr>
        <p:xfrm>
          <a:off x="2680733" y="5410285"/>
          <a:ext cx="2190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Equation" r:id="rId9" imgW="876240" imgH="228600" progId="Equation.DSMT4">
                  <p:embed/>
                </p:oleObj>
              </mc:Choice>
              <mc:Fallback>
                <p:oleObj name="Equation" r:id="rId9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0733" y="5410285"/>
                        <a:ext cx="2190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499EA704-8F30-4B78-AABA-904B83115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76080"/>
              </p:ext>
            </p:extLst>
          </p:nvPr>
        </p:nvGraphicFramePr>
        <p:xfrm>
          <a:off x="5317346" y="5197922"/>
          <a:ext cx="1619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" name="Equation" r:id="rId11" imgW="647640" imgH="393480" progId="Equation.DSMT4">
                  <p:embed/>
                </p:oleObj>
              </mc:Choice>
              <mc:Fallback>
                <p:oleObj name="Equation" r:id="rId11" imgW="647640" imgH="39348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70E4CFEC-2FE8-4F69-9BC2-7852A67E60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17346" y="5197922"/>
                        <a:ext cx="1619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5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 build="p" autoUpdateAnimBg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ShortAnswer"/>
  <p:tag name="PROBLEMSCORE" val="10.0"/>
  <p:tag name="PROBLEMHASREMARK" val="True"/>
  <p:tag name="PROBLEMREMARK" val="由速度合成公式"/>
  <p:tag name="PROBLEMVOICEALLOW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ShortAnsw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Remar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ShortAnsw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DUCTVERSIONTIP" val="PRODUCTVERSIONTIP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RemarkBoar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Remar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BLEMREMARKTITLE" val="ProblemRemarkBoardTitle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2348</TotalTime>
  <Words>1224</Words>
  <Application>Microsoft Office PowerPoint</Application>
  <PresentationFormat>全屏显示(4:3)</PresentationFormat>
  <Paragraphs>202</Paragraphs>
  <Slides>23</Slides>
  <Notes>0</Notes>
  <HiddenSlides>1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等线</vt:lpstr>
      <vt:lpstr>黑体</vt:lpstr>
      <vt:lpstr>华文楷体</vt:lpstr>
      <vt:lpstr>Microsoft Yahei</vt:lpstr>
      <vt:lpstr>Arial</vt:lpstr>
      <vt:lpstr>Calibri</vt:lpstr>
      <vt:lpstr>Calibri Light</vt:lpstr>
      <vt:lpstr>Times New Roman</vt:lpstr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§2.4  运动描述的相对性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qing li</cp:lastModifiedBy>
  <cp:revision>268</cp:revision>
  <dcterms:created xsi:type="dcterms:W3CDTF">2020-01-03T06:26:40Z</dcterms:created>
  <dcterms:modified xsi:type="dcterms:W3CDTF">2020-03-04T11:29:40Z</dcterms:modified>
</cp:coreProperties>
</file>