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8" r:id="rId3"/>
    <p:sldId id="289" r:id="rId4"/>
    <p:sldId id="257" r:id="rId5"/>
    <p:sldId id="316" r:id="rId6"/>
    <p:sldId id="315" r:id="rId7"/>
    <p:sldId id="317" r:id="rId8"/>
    <p:sldId id="318" r:id="rId9"/>
    <p:sldId id="319" r:id="rId10"/>
    <p:sldId id="320" r:id="rId11"/>
    <p:sldId id="321" r:id="rId12"/>
    <p:sldId id="327" r:id="rId13"/>
    <p:sldId id="322" r:id="rId14"/>
    <p:sldId id="323" r:id="rId15"/>
    <p:sldId id="328" r:id="rId16"/>
    <p:sldId id="324" r:id="rId17"/>
    <p:sldId id="329" r:id="rId18"/>
    <p:sldId id="330" r:id="rId19"/>
    <p:sldId id="331" r:id="rId20"/>
    <p:sldId id="333" r:id="rId21"/>
    <p:sldId id="326" r:id="rId22"/>
    <p:sldId id="325" r:id="rId23"/>
    <p:sldId id="31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FF00FF"/>
    <a:srgbClr val="CC00FF"/>
    <a:srgbClr val="FF33CC"/>
    <a:srgbClr val="FF66FF"/>
    <a:srgbClr val="0000CC"/>
    <a:srgbClr val="7E0C6E"/>
    <a:srgbClr val="861054"/>
    <a:srgbClr val="8D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94" d="100"/>
          <a:sy n="94" d="100"/>
        </p:scale>
        <p:origin x="64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6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4.emf"/><Relationship Id="rId7" Type="http://schemas.openxmlformats.org/officeDocument/2006/relationships/image" Target="../media/image68.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emf"/><Relationship Id="rId4" Type="http://schemas.openxmlformats.org/officeDocument/2006/relationships/image" Target="../media/image6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4" Type="http://schemas.openxmlformats.org/officeDocument/2006/relationships/image" Target="../media/image72.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80.wmf"/><Relationship Id="rId3" Type="http://schemas.openxmlformats.org/officeDocument/2006/relationships/image" Target="../media/image75.wmf"/><Relationship Id="rId7" Type="http://schemas.openxmlformats.org/officeDocument/2006/relationships/image" Target="../media/image79.wmf"/><Relationship Id="rId2" Type="http://schemas.openxmlformats.org/officeDocument/2006/relationships/image" Target="../media/image74.wmf"/><Relationship Id="rId1" Type="http://schemas.openxmlformats.org/officeDocument/2006/relationships/image" Target="../media/image73.wmf"/><Relationship Id="rId6" Type="http://schemas.openxmlformats.org/officeDocument/2006/relationships/image" Target="../media/image78.wmf"/><Relationship Id="rId5" Type="http://schemas.openxmlformats.org/officeDocument/2006/relationships/image" Target="../media/image77.wmf"/><Relationship Id="rId4" Type="http://schemas.openxmlformats.org/officeDocument/2006/relationships/image" Target="../media/image76.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image" Target="../media/image83.wmf"/><Relationship Id="rId7" Type="http://schemas.openxmlformats.org/officeDocument/2006/relationships/image" Target="../media/image87.wmf"/><Relationship Id="rId12" Type="http://schemas.openxmlformats.org/officeDocument/2006/relationships/image" Target="../media/image92.wmf"/><Relationship Id="rId2" Type="http://schemas.openxmlformats.org/officeDocument/2006/relationships/image" Target="../media/image82.wmf"/><Relationship Id="rId1" Type="http://schemas.openxmlformats.org/officeDocument/2006/relationships/image" Target="../media/image81.wmf"/><Relationship Id="rId6" Type="http://schemas.openxmlformats.org/officeDocument/2006/relationships/image" Target="../media/image86.wmf"/><Relationship Id="rId11" Type="http://schemas.openxmlformats.org/officeDocument/2006/relationships/image" Target="../media/image91.wmf"/><Relationship Id="rId5" Type="http://schemas.openxmlformats.org/officeDocument/2006/relationships/image" Target="../media/image85.wmf"/><Relationship Id="rId10" Type="http://schemas.openxmlformats.org/officeDocument/2006/relationships/image" Target="../media/image90.wmf"/><Relationship Id="rId4" Type="http://schemas.openxmlformats.org/officeDocument/2006/relationships/image" Target="../media/image84.wmf"/><Relationship Id="rId9" Type="http://schemas.openxmlformats.org/officeDocument/2006/relationships/image" Target="../media/image8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 Id="rId4" Type="http://schemas.openxmlformats.org/officeDocument/2006/relationships/image" Target="../media/image9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8.wmf"/><Relationship Id="rId3" Type="http://schemas.openxmlformats.org/officeDocument/2006/relationships/image" Target="../media/image8.wmf"/><Relationship Id="rId7" Type="http://schemas.openxmlformats.org/officeDocument/2006/relationships/image" Target="../media/image12.wmf"/><Relationship Id="rId12" Type="http://schemas.openxmlformats.org/officeDocument/2006/relationships/image" Target="../media/image17.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11" Type="http://schemas.openxmlformats.org/officeDocument/2006/relationships/image" Target="../media/image16.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2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9.wmf"/><Relationship Id="rId11" Type="http://schemas.openxmlformats.org/officeDocument/2006/relationships/image" Target="../media/image23.wmf"/><Relationship Id="rId5" Type="http://schemas.openxmlformats.org/officeDocument/2006/relationships/image" Target="../media/image12.wmf"/><Relationship Id="rId10" Type="http://schemas.openxmlformats.org/officeDocument/2006/relationships/image" Target="../media/image22.wmf"/><Relationship Id="rId4" Type="http://schemas.openxmlformats.org/officeDocument/2006/relationships/image" Target="../media/image11.wmf"/><Relationship Id="rId9"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4.emf"/><Relationship Id="rId13" Type="http://schemas.openxmlformats.org/officeDocument/2006/relationships/image" Target="../media/image49.wmf"/><Relationship Id="rId18" Type="http://schemas.openxmlformats.org/officeDocument/2006/relationships/image" Target="../media/image54.emf"/><Relationship Id="rId3" Type="http://schemas.openxmlformats.org/officeDocument/2006/relationships/image" Target="../media/image39.emf"/><Relationship Id="rId7" Type="http://schemas.openxmlformats.org/officeDocument/2006/relationships/image" Target="../media/image43.wmf"/><Relationship Id="rId12" Type="http://schemas.openxmlformats.org/officeDocument/2006/relationships/image" Target="../media/image48.wmf"/><Relationship Id="rId17" Type="http://schemas.openxmlformats.org/officeDocument/2006/relationships/image" Target="../media/image53.emf"/><Relationship Id="rId2" Type="http://schemas.openxmlformats.org/officeDocument/2006/relationships/image" Target="../media/image38.wmf"/><Relationship Id="rId16" Type="http://schemas.openxmlformats.org/officeDocument/2006/relationships/image" Target="../media/image52.wmf"/><Relationship Id="rId1" Type="http://schemas.openxmlformats.org/officeDocument/2006/relationships/image" Target="../media/image37.wmf"/><Relationship Id="rId6" Type="http://schemas.openxmlformats.org/officeDocument/2006/relationships/image" Target="../media/image42.wmf"/><Relationship Id="rId11" Type="http://schemas.openxmlformats.org/officeDocument/2006/relationships/image" Target="../media/image47.wmf"/><Relationship Id="rId5" Type="http://schemas.openxmlformats.org/officeDocument/2006/relationships/image" Target="../media/image41.wmf"/><Relationship Id="rId15" Type="http://schemas.openxmlformats.org/officeDocument/2006/relationships/image" Target="../media/image51.wmf"/><Relationship Id="rId10" Type="http://schemas.openxmlformats.org/officeDocument/2006/relationships/image" Target="../media/image46.wmf"/><Relationship Id="rId4" Type="http://schemas.openxmlformats.org/officeDocument/2006/relationships/image" Target="../media/image40.wmf"/><Relationship Id="rId9" Type="http://schemas.openxmlformats.org/officeDocument/2006/relationships/image" Target="../media/image45.wmf"/><Relationship Id="rId14" Type="http://schemas.openxmlformats.org/officeDocument/2006/relationships/image" Target="../media/image5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4" Type="http://schemas.openxmlformats.org/officeDocument/2006/relationships/image" Target="../media/image5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B8B4B-65BD-4A1A-A18F-F1CB03BD043C}" type="datetimeFigureOut">
              <a:rPr lang="zh-CN" altLang="en-US" smtClean="0"/>
              <a:t>2020/3/13</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602D4-1B9D-4EDB-A1D6-1C808B0EF636}" type="slidenum">
              <a:rPr lang="zh-CN" altLang="en-US" smtClean="0"/>
              <a:t>‹#›</a:t>
            </a:fld>
            <a:endParaRPr lang="zh-CN" altLang="en-US"/>
          </a:p>
        </p:txBody>
      </p:sp>
    </p:spTree>
    <p:extLst>
      <p:ext uri="{BB962C8B-B14F-4D97-AF65-F5344CB8AC3E}">
        <p14:creationId xmlns:p14="http://schemas.microsoft.com/office/powerpoint/2010/main" val="58888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09CB37AB-998B-4EFD-BC19-5A85A60D5DB4}" type="datetime1">
              <a:rPr lang="zh-CN" altLang="en-US" smtClean="0"/>
              <a:t>2020/3/13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5842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2B270A9-2F2E-491C-9193-F634E8367642}" type="datetime1">
              <a:rPr lang="zh-CN" altLang="en-US" smtClean="0"/>
              <a:t>2020/3/13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73400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04973CC-115E-4087-AA9F-8E55CFFC493F}" type="datetime1">
              <a:rPr lang="zh-CN" altLang="en-US" smtClean="0"/>
              <a:t>2020/3/13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4319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735373-B6AE-4BA9-AF92-B68B41AF984D}" type="datetime1">
              <a:rPr lang="zh-CN" altLang="en-US" smtClean="0"/>
              <a:t>2020/3/13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19010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13A197B-465C-4CE4-A24D-68A8D4C68DE0}" type="datetime1">
              <a:rPr lang="zh-CN" altLang="en-US" smtClean="0"/>
              <a:t>2020/3/13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6795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DC83644-024C-4B78-A666-1EB552C21BF8}" type="datetime1">
              <a:rPr lang="zh-CN" altLang="en-US" smtClean="0"/>
              <a:t>2020/3/13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4900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EB9A0E8-090E-4431-B641-CDA1D47E3DC8}" type="datetime1">
              <a:rPr lang="zh-CN" altLang="en-US" smtClean="0"/>
              <a:t>2020/3/13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24602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400A924-860F-4AB1-8104-CE329AA6D3A6}" type="datetime1">
              <a:rPr lang="zh-CN" altLang="en-US" smtClean="0"/>
              <a:t>2020/3/13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93643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36095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9A6797A-A11B-4D65-9290-6F610AC64ECC}" type="datetime1">
              <a:rPr lang="zh-CN" altLang="en-US" smtClean="0"/>
              <a:t>2020/3/13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9534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8F06F57-C25C-4012-B45D-74E2B656B094}" type="datetime1">
              <a:rPr lang="zh-CN" altLang="en-US" smtClean="0"/>
              <a:t>2020/3/13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883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BE229-9A99-4ED7-8363-F06A22251122}" type="datetime1">
              <a:rPr lang="zh-CN" altLang="en-US" smtClean="0"/>
              <a:t>2020/3/13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62690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1.wmf"/><Relationship Id="rId2" Type="http://schemas.openxmlformats.org/officeDocument/2006/relationships/slideLayout" Target="../slideLayouts/slideLayout7.xml"/><Relationship Id="rId16" Type="http://schemas.openxmlformats.org/officeDocument/2006/relationships/image" Target="../media/image33.wmf"/><Relationship Id="rId1" Type="http://schemas.openxmlformats.org/officeDocument/2006/relationships/vmlDrawing" Target="../drawings/vmlDrawing6.vml"/><Relationship Id="rId6" Type="http://schemas.openxmlformats.org/officeDocument/2006/relationships/image" Target="../media/image28.wmf"/><Relationship Id="rId11" Type="http://schemas.openxmlformats.org/officeDocument/2006/relationships/oleObject" Target="../embeddings/oleObject31.bin"/><Relationship Id="rId5" Type="http://schemas.openxmlformats.org/officeDocument/2006/relationships/oleObject" Target="../embeddings/oleObject28.bin"/><Relationship Id="rId15" Type="http://schemas.openxmlformats.org/officeDocument/2006/relationships/oleObject" Target="../embeddings/oleObject33.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30.bin"/><Relationship Id="rId14" Type="http://schemas.openxmlformats.org/officeDocument/2006/relationships/image" Target="../media/image32.wmf"/></Relationships>
</file>

<file path=ppt/slides/_rels/slide11.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35.wmf"/><Relationship Id="rId5" Type="http://schemas.openxmlformats.org/officeDocument/2006/relationships/oleObject" Target="../embeddings/oleObject35.bin"/><Relationship Id="rId4" Type="http://schemas.openxmlformats.org/officeDocument/2006/relationships/image" Target="../media/image34.wmf"/></Relationships>
</file>

<file path=ppt/slides/_rels/slide12.xml.rels><?xml version="1.0" encoding="UTF-8" standalone="yes"?>
<Relationships xmlns="http://schemas.openxmlformats.org/package/2006/relationships"><Relationship Id="rId13" Type="http://schemas.openxmlformats.org/officeDocument/2006/relationships/image" Target="../media/image41.wmf"/><Relationship Id="rId18" Type="http://schemas.openxmlformats.org/officeDocument/2006/relationships/oleObject" Target="../embeddings/oleObject44.bin"/><Relationship Id="rId26" Type="http://schemas.openxmlformats.org/officeDocument/2006/relationships/oleObject" Target="../embeddings/oleObject48.bin"/><Relationship Id="rId39" Type="http://schemas.openxmlformats.org/officeDocument/2006/relationships/image" Target="../media/image54.emf"/><Relationship Id="rId21" Type="http://schemas.openxmlformats.org/officeDocument/2006/relationships/image" Target="../media/image45.wmf"/><Relationship Id="rId34" Type="http://schemas.openxmlformats.org/officeDocument/2006/relationships/oleObject" Target="../embeddings/oleObject52.bin"/><Relationship Id="rId7" Type="http://schemas.openxmlformats.org/officeDocument/2006/relationships/image" Target="../media/image38.wmf"/><Relationship Id="rId12" Type="http://schemas.openxmlformats.org/officeDocument/2006/relationships/oleObject" Target="../embeddings/oleObject41.bin"/><Relationship Id="rId17" Type="http://schemas.openxmlformats.org/officeDocument/2006/relationships/image" Target="../media/image43.wmf"/><Relationship Id="rId25" Type="http://schemas.openxmlformats.org/officeDocument/2006/relationships/image" Target="../media/image47.wmf"/><Relationship Id="rId33" Type="http://schemas.openxmlformats.org/officeDocument/2006/relationships/image" Target="../media/image51.wmf"/><Relationship Id="rId38" Type="http://schemas.openxmlformats.org/officeDocument/2006/relationships/oleObject" Target="../embeddings/oleObject54.bin"/><Relationship Id="rId2" Type="http://schemas.openxmlformats.org/officeDocument/2006/relationships/slideLayout" Target="../slideLayouts/slideLayout7.xml"/><Relationship Id="rId16" Type="http://schemas.openxmlformats.org/officeDocument/2006/relationships/oleObject" Target="../embeddings/oleObject43.bin"/><Relationship Id="rId20" Type="http://schemas.openxmlformats.org/officeDocument/2006/relationships/oleObject" Target="../embeddings/oleObject45.bin"/><Relationship Id="rId29" Type="http://schemas.openxmlformats.org/officeDocument/2006/relationships/image" Target="../media/image49.wmf"/><Relationship Id="rId1" Type="http://schemas.openxmlformats.org/officeDocument/2006/relationships/vmlDrawing" Target="../drawings/vmlDrawing8.vml"/><Relationship Id="rId6" Type="http://schemas.openxmlformats.org/officeDocument/2006/relationships/oleObject" Target="../embeddings/oleObject38.bin"/><Relationship Id="rId11" Type="http://schemas.openxmlformats.org/officeDocument/2006/relationships/image" Target="../media/image40.wmf"/><Relationship Id="rId24" Type="http://schemas.openxmlformats.org/officeDocument/2006/relationships/oleObject" Target="../embeddings/oleObject47.bin"/><Relationship Id="rId32" Type="http://schemas.openxmlformats.org/officeDocument/2006/relationships/oleObject" Target="../embeddings/oleObject51.bin"/><Relationship Id="rId37" Type="http://schemas.openxmlformats.org/officeDocument/2006/relationships/image" Target="../media/image53.emf"/><Relationship Id="rId5" Type="http://schemas.openxmlformats.org/officeDocument/2006/relationships/image" Target="../media/image37.wmf"/><Relationship Id="rId15" Type="http://schemas.openxmlformats.org/officeDocument/2006/relationships/image" Target="../media/image42.wmf"/><Relationship Id="rId23" Type="http://schemas.openxmlformats.org/officeDocument/2006/relationships/image" Target="../media/image46.wmf"/><Relationship Id="rId28" Type="http://schemas.openxmlformats.org/officeDocument/2006/relationships/oleObject" Target="../embeddings/oleObject49.bin"/><Relationship Id="rId36" Type="http://schemas.openxmlformats.org/officeDocument/2006/relationships/oleObject" Target="../embeddings/oleObject53.bin"/><Relationship Id="rId10" Type="http://schemas.openxmlformats.org/officeDocument/2006/relationships/oleObject" Target="../embeddings/oleObject40.bin"/><Relationship Id="rId19" Type="http://schemas.openxmlformats.org/officeDocument/2006/relationships/image" Target="../media/image44.emf"/><Relationship Id="rId31" Type="http://schemas.openxmlformats.org/officeDocument/2006/relationships/image" Target="../media/image50.wmf"/><Relationship Id="rId4" Type="http://schemas.openxmlformats.org/officeDocument/2006/relationships/oleObject" Target="../embeddings/oleObject37.bin"/><Relationship Id="rId9" Type="http://schemas.openxmlformats.org/officeDocument/2006/relationships/image" Target="../media/image39.emf"/><Relationship Id="rId14" Type="http://schemas.openxmlformats.org/officeDocument/2006/relationships/oleObject" Target="../embeddings/oleObject42.bin"/><Relationship Id="rId22" Type="http://schemas.openxmlformats.org/officeDocument/2006/relationships/oleObject" Target="../embeddings/oleObject46.bin"/><Relationship Id="rId27" Type="http://schemas.openxmlformats.org/officeDocument/2006/relationships/image" Target="../media/image48.wmf"/><Relationship Id="rId30" Type="http://schemas.openxmlformats.org/officeDocument/2006/relationships/oleObject" Target="../embeddings/oleObject50.bin"/><Relationship Id="rId35" Type="http://schemas.openxmlformats.org/officeDocument/2006/relationships/image" Target="../media/image52.wmf"/><Relationship Id="rId8" Type="http://schemas.openxmlformats.org/officeDocument/2006/relationships/oleObject" Target="../embeddings/oleObject39.bin"/><Relationship Id="rId3" Type="http://schemas.openxmlformats.org/officeDocument/2006/relationships/hyperlink" Target="07-&#21151;&#21644;&#33021;/TAN.HTM"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55.bin"/><Relationship Id="rId7"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56.wmf"/><Relationship Id="rId5" Type="http://schemas.openxmlformats.org/officeDocument/2006/relationships/oleObject" Target="../embeddings/oleObject56.bin"/><Relationship Id="rId10" Type="http://schemas.openxmlformats.org/officeDocument/2006/relationships/image" Target="../media/image58.wmf"/><Relationship Id="rId4" Type="http://schemas.openxmlformats.org/officeDocument/2006/relationships/image" Target="../media/image55.wmf"/><Relationship Id="rId9" Type="http://schemas.openxmlformats.org/officeDocument/2006/relationships/oleObject" Target="../embeddings/oleObject58.bin"/></Relationships>
</file>

<file path=ppt/slides/_rels/slide14.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oleObject" Target="../embeddings/oleObject59.bin"/><Relationship Id="rId7" Type="http://schemas.openxmlformats.org/officeDocument/2006/relationships/oleObject" Target="../embeddings/oleObject61.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59.wmf"/><Relationship Id="rId5" Type="http://schemas.openxmlformats.org/officeDocument/2006/relationships/oleObject" Target="../embeddings/oleObject60.bin"/><Relationship Id="rId10" Type="http://schemas.openxmlformats.org/officeDocument/2006/relationships/image" Target="../media/image61.wmf"/><Relationship Id="rId4" Type="http://schemas.openxmlformats.org/officeDocument/2006/relationships/image" Target="../media/image58.wmf"/><Relationship Id="rId9" Type="http://schemas.openxmlformats.org/officeDocument/2006/relationships/oleObject" Target="../embeddings/oleObject6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64.emf"/><Relationship Id="rId13" Type="http://schemas.openxmlformats.org/officeDocument/2006/relationships/oleObject" Target="../embeddings/oleObject68.bin"/><Relationship Id="rId3" Type="http://schemas.openxmlformats.org/officeDocument/2006/relationships/oleObject" Target="../embeddings/oleObject63.bin"/><Relationship Id="rId7" Type="http://schemas.openxmlformats.org/officeDocument/2006/relationships/oleObject" Target="../embeddings/oleObject65.bin"/><Relationship Id="rId12" Type="http://schemas.openxmlformats.org/officeDocument/2006/relationships/image" Target="../media/image66.emf"/><Relationship Id="rId2" Type="http://schemas.openxmlformats.org/officeDocument/2006/relationships/slideLayout" Target="../slideLayouts/slideLayout7.xml"/><Relationship Id="rId16" Type="http://schemas.openxmlformats.org/officeDocument/2006/relationships/image" Target="../media/image68.wmf"/><Relationship Id="rId1" Type="http://schemas.openxmlformats.org/officeDocument/2006/relationships/vmlDrawing" Target="../drawings/vmlDrawing11.vml"/><Relationship Id="rId6" Type="http://schemas.openxmlformats.org/officeDocument/2006/relationships/image" Target="../media/image63.wmf"/><Relationship Id="rId11" Type="http://schemas.openxmlformats.org/officeDocument/2006/relationships/oleObject" Target="../embeddings/oleObject67.bin"/><Relationship Id="rId5" Type="http://schemas.openxmlformats.org/officeDocument/2006/relationships/oleObject" Target="../embeddings/oleObject64.bin"/><Relationship Id="rId15" Type="http://schemas.openxmlformats.org/officeDocument/2006/relationships/oleObject" Target="../embeddings/oleObject69.bin"/><Relationship Id="rId10" Type="http://schemas.openxmlformats.org/officeDocument/2006/relationships/image" Target="../media/image65.wmf"/><Relationship Id="rId4" Type="http://schemas.openxmlformats.org/officeDocument/2006/relationships/image" Target="../media/image62.wmf"/><Relationship Id="rId9" Type="http://schemas.openxmlformats.org/officeDocument/2006/relationships/oleObject" Target="../embeddings/oleObject66.bin"/><Relationship Id="rId14" Type="http://schemas.openxmlformats.org/officeDocument/2006/relationships/image" Target="../media/image67.wmf"/></Relationships>
</file>

<file path=ppt/slides/_rels/slide17.xml.rels><?xml version="1.0" encoding="UTF-8" standalone="yes"?>
<Relationships xmlns="http://schemas.openxmlformats.org/package/2006/relationships"><Relationship Id="rId8" Type="http://schemas.openxmlformats.org/officeDocument/2006/relationships/image" Target="../media/image71.wmf"/><Relationship Id="rId3" Type="http://schemas.openxmlformats.org/officeDocument/2006/relationships/oleObject" Target="../embeddings/oleObject70.bin"/><Relationship Id="rId7" Type="http://schemas.openxmlformats.org/officeDocument/2006/relationships/oleObject" Target="../embeddings/oleObject72.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70.wmf"/><Relationship Id="rId5" Type="http://schemas.openxmlformats.org/officeDocument/2006/relationships/oleObject" Target="../embeddings/oleObject71.bin"/><Relationship Id="rId10" Type="http://schemas.openxmlformats.org/officeDocument/2006/relationships/image" Target="../media/image72.wmf"/><Relationship Id="rId4" Type="http://schemas.openxmlformats.org/officeDocument/2006/relationships/image" Target="../media/image69.wmf"/><Relationship Id="rId9" Type="http://schemas.openxmlformats.org/officeDocument/2006/relationships/oleObject" Target="../embeddings/oleObject73.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75.wmf"/><Relationship Id="rId13" Type="http://schemas.openxmlformats.org/officeDocument/2006/relationships/oleObject" Target="../embeddings/oleObject79.bin"/><Relationship Id="rId18" Type="http://schemas.openxmlformats.org/officeDocument/2006/relationships/image" Target="../media/image80.wmf"/><Relationship Id="rId3" Type="http://schemas.openxmlformats.org/officeDocument/2006/relationships/oleObject" Target="../embeddings/oleObject74.bin"/><Relationship Id="rId7" Type="http://schemas.openxmlformats.org/officeDocument/2006/relationships/oleObject" Target="../embeddings/oleObject76.bin"/><Relationship Id="rId12" Type="http://schemas.openxmlformats.org/officeDocument/2006/relationships/image" Target="../media/image77.wmf"/><Relationship Id="rId17" Type="http://schemas.openxmlformats.org/officeDocument/2006/relationships/oleObject" Target="../embeddings/oleObject81.bin"/><Relationship Id="rId2" Type="http://schemas.openxmlformats.org/officeDocument/2006/relationships/slideLayout" Target="../slideLayouts/slideLayout7.xml"/><Relationship Id="rId16" Type="http://schemas.openxmlformats.org/officeDocument/2006/relationships/image" Target="../media/image79.wmf"/><Relationship Id="rId1" Type="http://schemas.openxmlformats.org/officeDocument/2006/relationships/vmlDrawing" Target="../drawings/vmlDrawing13.vml"/><Relationship Id="rId6" Type="http://schemas.openxmlformats.org/officeDocument/2006/relationships/image" Target="../media/image74.wmf"/><Relationship Id="rId11" Type="http://schemas.openxmlformats.org/officeDocument/2006/relationships/oleObject" Target="../embeddings/oleObject78.bin"/><Relationship Id="rId5" Type="http://schemas.openxmlformats.org/officeDocument/2006/relationships/oleObject" Target="../embeddings/oleObject75.bin"/><Relationship Id="rId15" Type="http://schemas.openxmlformats.org/officeDocument/2006/relationships/oleObject" Target="../embeddings/oleObject80.bin"/><Relationship Id="rId10" Type="http://schemas.openxmlformats.org/officeDocument/2006/relationships/image" Target="../media/image76.wmf"/><Relationship Id="rId4" Type="http://schemas.openxmlformats.org/officeDocument/2006/relationships/image" Target="../media/image73.wmf"/><Relationship Id="rId9" Type="http://schemas.openxmlformats.org/officeDocument/2006/relationships/oleObject" Target="../embeddings/oleObject77.bin"/><Relationship Id="rId14" Type="http://schemas.openxmlformats.org/officeDocument/2006/relationships/image" Target="../media/image7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83.wmf"/><Relationship Id="rId13" Type="http://schemas.openxmlformats.org/officeDocument/2006/relationships/oleObject" Target="../embeddings/oleObject87.bin"/><Relationship Id="rId18" Type="http://schemas.openxmlformats.org/officeDocument/2006/relationships/image" Target="../media/image88.wmf"/><Relationship Id="rId26" Type="http://schemas.openxmlformats.org/officeDocument/2006/relationships/image" Target="../media/image92.wmf"/><Relationship Id="rId3" Type="http://schemas.openxmlformats.org/officeDocument/2006/relationships/oleObject" Target="../embeddings/oleObject82.bin"/><Relationship Id="rId21" Type="http://schemas.openxmlformats.org/officeDocument/2006/relationships/oleObject" Target="../embeddings/oleObject91.bin"/><Relationship Id="rId7" Type="http://schemas.openxmlformats.org/officeDocument/2006/relationships/oleObject" Target="../embeddings/oleObject84.bin"/><Relationship Id="rId12" Type="http://schemas.openxmlformats.org/officeDocument/2006/relationships/image" Target="../media/image85.wmf"/><Relationship Id="rId17" Type="http://schemas.openxmlformats.org/officeDocument/2006/relationships/oleObject" Target="../embeddings/oleObject89.bin"/><Relationship Id="rId25" Type="http://schemas.openxmlformats.org/officeDocument/2006/relationships/oleObject" Target="../embeddings/oleObject93.bin"/><Relationship Id="rId2" Type="http://schemas.openxmlformats.org/officeDocument/2006/relationships/slideLayout" Target="../slideLayouts/slideLayout7.xml"/><Relationship Id="rId16" Type="http://schemas.openxmlformats.org/officeDocument/2006/relationships/image" Target="../media/image87.wmf"/><Relationship Id="rId20" Type="http://schemas.openxmlformats.org/officeDocument/2006/relationships/image" Target="../media/image89.wmf"/><Relationship Id="rId1" Type="http://schemas.openxmlformats.org/officeDocument/2006/relationships/vmlDrawing" Target="../drawings/vmlDrawing14.vml"/><Relationship Id="rId6" Type="http://schemas.openxmlformats.org/officeDocument/2006/relationships/image" Target="../media/image82.wmf"/><Relationship Id="rId11" Type="http://schemas.openxmlformats.org/officeDocument/2006/relationships/oleObject" Target="../embeddings/oleObject86.bin"/><Relationship Id="rId24" Type="http://schemas.openxmlformats.org/officeDocument/2006/relationships/image" Target="../media/image91.wmf"/><Relationship Id="rId5" Type="http://schemas.openxmlformats.org/officeDocument/2006/relationships/oleObject" Target="../embeddings/oleObject83.bin"/><Relationship Id="rId15" Type="http://schemas.openxmlformats.org/officeDocument/2006/relationships/oleObject" Target="../embeddings/oleObject88.bin"/><Relationship Id="rId23" Type="http://schemas.openxmlformats.org/officeDocument/2006/relationships/oleObject" Target="../embeddings/oleObject92.bin"/><Relationship Id="rId10" Type="http://schemas.openxmlformats.org/officeDocument/2006/relationships/image" Target="../media/image84.wmf"/><Relationship Id="rId19" Type="http://schemas.openxmlformats.org/officeDocument/2006/relationships/oleObject" Target="../embeddings/oleObject90.bin"/><Relationship Id="rId4" Type="http://schemas.openxmlformats.org/officeDocument/2006/relationships/image" Target="../media/image81.wmf"/><Relationship Id="rId9" Type="http://schemas.openxmlformats.org/officeDocument/2006/relationships/oleObject" Target="../embeddings/oleObject85.bin"/><Relationship Id="rId14" Type="http://schemas.openxmlformats.org/officeDocument/2006/relationships/image" Target="../media/image86.wmf"/><Relationship Id="rId22" Type="http://schemas.openxmlformats.org/officeDocument/2006/relationships/image" Target="../media/image90.wmf"/></Relationships>
</file>

<file path=ppt/slides/_rels/slide21.xml.rels><?xml version="1.0" encoding="UTF-8" standalone="yes"?>
<Relationships xmlns="http://schemas.openxmlformats.org/package/2006/relationships"><Relationship Id="rId8" Type="http://schemas.openxmlformats.org/officeDocument/2006/relationships/image" Target="../media/image95.wmf"/><Relationship Id="rId3" Type="http://schemas.openxmlformats.org/officeDocument/2006/relationships/oleObject" Target="../embeddings/oleObject94.bin"/><Relationship Id="rId7" Type="http://schemas.openxmlformats.org/officeDocument/2006/relationships/oleObject" Target="../embeddings/oleObject9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94.wmf"/><Relationship Id="rId5" Type="http://schemas.openxmlformats.org/officeDocument/2006/relationships/oleObject" Target="../embeddings/oleObject95.bin"/><Relationship Id="rId10" Type="http://schemas.openxmlformats.org/officeDocument/2006/relationships/image" Target="../media/image96.wmf"/><Relationship Id="rId4" Type="http://schemas.openxmlformats.org/officeDocument/2006/relationships/image" Target="../media/image93.wmf"/><Relationship Id="rId9" Type="http://schemas.openxmlformats.org/officeDocument/2006/relationships/oleObject" Target="../embeddings/oleObject97.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0.bin"/><Relationship Id="rId18" Type="http://schemas.openxmlformats.org/officeDocument/2006/relationships/image" Target="../media/image13.wmf"/><Relationship Id="rId26" Type="http://schemas.openxmlformats.org/officeDocument/2006/relationships/image" Target="../media/image17.wmf"/><Relationship Id="rId3" Type="http://schemas.openxmlformats.org/officeDocument/2006/relationships/oleObject" Target="../embeddings/oleObject5.bin"/><Relationship Id="rId21" Type="http://schemas.openxmlformats.org/officeDocument/2006/relationships/oleObject" Target="../embeddings/oleObject14.bin"/><Relationship Id="rId7" Type="http://schemas.openxmlformats.org/officeDocument/2006/relationships/oleObject" Target="../embeddings/oleObject7.bin"/><Relationship Id="rId12" Type="http://schemas.openxmlformats.org/officeDocument/2006/relationships/image" Target="../media/image10.wmf"/><Relationship Id="rId17" Type="http://schemas.openxmlformats.org/officeDocument/2006/relationships/oleObject" Target="../embeddings/oleObject12.bin"/><Relationship Id="rId25" Type="http://schemas.openxmlformats.org/officeDocument/2006/relationships/oleObject" Target="../embeddings/oleObject16.bin"/><Relationship Id="rId2" Type="http://schemas.openxmlformats.org/officeDocument/2006/relationships/slideLayout" Target="../slideLayouts/slideLayout7.xml"/><Relationship Id="rId16" Type="http://schemas.openxmlformats.org/officeDocument/2006/relationships/image" Target="../media/image12.wmf"/><Relationship Id="rId20" Type="http://schemas.openxmlformats.org/officeDocument/2006/relationships/image" Target="../media/image14.wmf"/><Relationship Id="rId1" Type="http://schemas.openxmlformats.org/officeDocument/2006/relationships/vmlDrawing" Target="../drawings/vmlDrawing3.vml"/><Relationship Id="rId6" Type="http://schemas.openxmlformats.org/officeDocument/2006/relationships/image" Target="../media/image7.wmf"/><Relationship Id="rId11" Type="http://schemas.openxmlformats.org/officeDocument/2006/relationships/oleObject" Target="../embeddings/oleObject9.bin"/><Relationship Id="rId24" Type="http://schemas.openxmlformats.org/officeDocument/2006/relationships/image" Target="../media/image16.wmf"/><Relationship Id="rId5" Type="http://schemas.openxmlformats.org/officeDocument/2006/relationships/oleObject" Target="../embeddings/oleObject6.bin"/><Relationship Id="rId15" Type="http://schemas.openxmlformats.org/officeDocument/2006/relationships/oleObject" Target="../embeddings/oleObject11.bin"/><Relationship Id="rId23" Type="http://schemas.openxmlformats.org/officeDocument/2006/relationships/oleObject" Target="../embeddings/oleObject15.bin"/><Relationship Id="rId28" Type="http://schemas.openxmlformats.org/officeDocument/2006/relationships/image" Target="../media/image18.wmf"/><Relationship Id="rId10" Type="http://schemas.openxmlformats.org/officeDocument/2006/relationships/image" Target="../media/image9.wmf"/><Relationship Id="rId19" Type="http://schemas.openxmlformats.org/officeDocument/2006/relationships/oleObject" Target="../embeddings/oleObject13.bin"/><Relationship Id="rId4" Type="http://schemas.openxmlformats.org/officeDocument/2006/relationships/image" Target="../media/image6.wmf"/><Relationship Id="rId9" Type="http://schemas.openxmlformats.org/officeDocument/2006/relationships/oleObject" Target="../embeddings/oleObject8.bin"/><Relationship Id="rId14" Type="http://schemas.openxmlformats.org/officeDocument/2006/relationships/image" Target="../media/image11.wmf"/><Relationship Id="rId22" Type="http://schemas.openxmlformats.org/officeDocument/2006/relationships/image" Target="../media/image15.wmf"/><Relationship Id="rId27" Type="http://schemas.openxmlformats.org/officeDocument/2006/relationships/oleObject" Target="../embeddings/oleObject17.bin"/></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8.bin"/><Relationship Id="rId18" Type="http://schemas.openxmlformats.org/officeDocument/2006/relationships/image" Target="../media/image15.wmf"/><Relationship Id="rId3" Type="http://schemas.openxmlformats.org/officeDocument/2006/relationships/oleObject" Target="../embeddings/oleObject7.bin"/><Relationship Id="rId21" Type="http://schemas.openxmlformats.org/officeDocument/2006/relationships/oleObject" Target="../embeddings/oleObject22.bin"/><Relationship Id="rId7" Type="http://schemas.openxmlformats.org/officeDocument/2006/relationships/oleObject" Target="../embeddings/oleObject9.bin"/><Relationship Id="rId12" Type="http://schemas.openxmlformats.org/officeDocument/2006/relationships/image" Target="../media/image12.wmf"/><Relationship Id="rId17" Type="http://schemas.openxmlformats.org/officeDocument/2006/relationships/oleObject" Target="../embeddings/oleObject20.bin"/><Relationship Id="rId2" Type="http://schemas.openxmlformats.org/officeDocument/2006/relationships/slideLayout" Target="../slideLayouts/slideLayout7.xml"/><Relationship Id="rId16" Type="http://schemas.openxmlformats.org/officeDocument/2006/relationships/image" Target="../media/image20.wmf"/><Relationship Id="rId20" Type="http://schemas.openxmlformats.org/officeDocument/2006/relationships/image" Target="../media/image21.wmf"/><Relationship Id="rId1" Type="http://schemas.openxmlformats.org/officeDocument/2006/relationships/vmlDrawing" Target="../drawings/vmlDrawing4.vml"/><Relationship Id="rId6" Type="http://schemas.openxmlformats.org/officeDocument/2006/relationships/image" Target="../media/image9.wmf"/><Relationship Id="rId11" Type="http://schemas.openxmlformats.org/officeDocument/2006/relationships/oleObject" Target="../embeddings/oleObject11.bin"/><Relationship Id="rId24" Type="http://schemas.openxmlformats.org/officeDocument/2006/relationships/image" Target="../media/image23.wmf"/><Relationship Id="rId5" Type="http://schemas.openxmlformats.org/officeDocument/2006/relationships/oleObject" Target="../embeddings/oleObject8.bin"/><Relationship Id="rId15" Type="http://schemas.openxmlformats.org/officeDocument/2006/relationships/oleObject" Target="../embeddings/oleObject19.bin"/><Relationship Id="rId23" Type="http://schemas.openxmlformats.org/officeDocument/2006/relationships/oleObject" Target="../embeddings/oleObject23.bin"/><Relationship Id="rId10" Type="http://schemas.openxmlformats.org/officeDocument/2006/relationships/image" Target="../media/image11.wmf"/><Relationship Id="rId19" Type="http://schemas.openxmlformats.org/officeDocument/2006/relationships/oleObject" Target="../embeddings/oleObject21.bin"/><Relationship Id="rId4" Type="http://schemas.openxmlformats.org/officeDocument/2006/relationships/image" Target="../media/image8.wmf"/><Relationship Id="rId9" Type="http://schemas.openxmlformats.org/officeDocument/2006/relationships/oleObject" Target="../embeddings/oleObject10.bin"/><Relationship Id="rId14" Type="http://schemas.openxmlformats.org/officeDocument/2006/relationships/image" Target="../media/image19.wmf"/><Relationship Id="rId22" Type="http://schemas.openxmlformats.org/officeDocument/2006/relationships/image" Target="../media/image22.wmf"/></Relationships>
</file>

<file path=ppt/slides/_rels/slide8.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9351"/>
            <a:ext cx="9144000" cy="1802921"/>
          </a:xfr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a:normAutofit/>
          </a:bodyPr>
          <a:lstStyle/>
          <a:p>
            <a:pPr>
              <a:lnSpc>
                <a:spcPct val="100000"/>
              </a:lnSpc>
            </a:pPr>
            <a:r>
              <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大学物理学基础</a:t>
            </a:r>
            <a:br>
              <a:rPr lang="en-US" altLang="zh-CN"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br>
            <a:r>
              <a:rPr lang="en-US" altLang="zh-CN" sz="800" b="1" dirty="0">
                <a:solidFill>
                  <a:schemeClr val="bg1"/>
                </a:solidFill>
                <a:latin typeface="黑体" panose="02010609060101010101" pitchFamily="49" charset="-122"/>
                <a:ea typeface="黑体" panose="02010609060101010101" pitchFamily="49" charset="-122"/>
              </a:rPr>
              <a:t> </a:t>
            </a:r>
            <a:r>
              <a:rPr lang="en-US" altLang="zh-CN" sz="2800" b="1" dirty="0">
                <a:solidFill>
                  <a:schemeClr val="bg1"/>
                </a:solidFill>
                <a:latin typeface="黑体" panose="02010609060101010101" pitchFamily="49" charset="-122"/>
                <a:ea typeface="黑体" panose="02010609060101010101" pitchFamily="49" charset="-122"/>
              </a:rPr>
              <a:t> </a:t>
            </a:r>
            <a:endParaRPr lang="zh-CN" altLang="en-US" b="1" dirty="0">
              <a:solidFill>
                <a:schemeClr val="bg1"/>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1194758" y="4580626"/>
            <a:ext cx="6858000" cy="1867619"/>
          </a:xfrm>
        </p:spPr>
        <p:txBody>
          <a:bodyPr>
            <a:normAutofit/>
          </a:bodyPr>
          <a:lstStyle/>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物理科学学院</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李祖斌</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en-US" altLang="zh-CN" sz="3600" b="1" dirty="0">
                <a:latin typeface="Times New Roman" panose="02020603050405020304" pitchFamily="18" charset="0"/>
                <a:ea typeface="楷体" panose="02010609060101010101" pitchFamily="49" charset="-122"/>
                <a:cs typeface="Times New Roman" panose="02020603050405020304" pitchFamily="18" charset="0"/>
              </a:rPr>
              <a:t>zbli@nankai.edu.cn</a:t>
            </a:r>
            <a:endParaRPr lang="zh-CN" altLang="en-US" sz="3600" b="1"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26"/>
            <a:ext cx="9144000" cy="886968"/>
          </a:xfrm>
          <a:prstGeom prst="rect">
            <a:avLst/>
          </a:prstGeom>
        </p:spPr>
      </p:pic>
      <p:sp>
        <p:nvSpPr>
          <p:cNvPr id="5" name="灯片编号占位符 4"/>
          <p:cNvSpPr>
            <a:spLocks noGrp="1"/>
          </p:cNvSpPr>
          <p:nvPr>
            <p:ph type="sldNum" sz="quarter" idx="12"/>
          </p:nvPr>
        </p:nvSpPr>
        <p:spPr/>
        <p:txBody>
          <a:bodyPr/>
          <a:lstStyle/>
          <a:p>
            <a:fld id="{0E81DA72-FED3-491C-8B54-9DCADA948234}" type="slidenum">
              <a:rPr lang="zh-CN" altLang="en-US" smtClean="0"/>
              <a:t>1</a:t>
            </a:fld>
            <a:endParaRPr lang="zh-CN" altLang="en-US"/>
          </a:p>
        </p:txBody>
      </p:sp>
      <p:sp>
        <p:nvSpPr>
          <p:cNvPr id="6" name="日期占位符 5"/>
          <p:cNvSpPr>
            <a:spLocks noGrp="1"/>
          </p:cNvSpPr>
          <p:nvPr>
            <p:ph type="dt" sz="half" idx="10"/>
          </p:nvPr>
        </p:nvSpPr>
        <p:spPr/>
        <p:txBody>
          <a:bodyPr/>
          <a:lstStyle/>
          <a:p>
            <a:fld id="{BFC7F8F8-BBE6-4196-9BDB-D55423015B96}" type="datetime1">
              <a:rPr lang="zh-CN" altLang="en-US" smtClean="0"/>
              <a:t>2020/3/13</a:t>
            </a:fld>
            <a:endParaRPr lang="zh-CN" altLang="en-US"/>
          </a:p>
        </p:txBody>
      </p:sp>
    </p:spTree>
    <p:extLst>
      <p:ext uri="{BB962C8B-B14F-4D97-AF65-F5344CB8AC3E}">
        <p14:creationId xmlns:p14="http://schemas.microsoft.com/office/powerpoint/2010/main" val="372396066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E275A94-643E-4407-B680-763A5E78277C}"/>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F03B1BAB-9226-4F25-93D9-7D586BAD9A1D}"/>
              </a:ext>
            </a:extLst>
          </p:cNvPr>
          <p:cNvSpPr>
            <a:spLocks noGrp="1"/>
          </p:cNvSpPr>
          <p:nvPr>
            <p:ph type="sldNum" sz="quarter" idx="12"/>
          </p:nvPr>
        </p:nvSpPr>
        <p:spPr/>
        <p:txBody>
          <a:bodyPr/>
          <a:lstStyle/>
          <a:p>
            <a:fld id="{0E81DA72-FED3-491C-8B54-9DCADA948234}" type="slidenum">
              <a:rPr lang="zh-CN" altLang="en-US" smtClean="0"/>
              <a:t>10</a:t>
            </a:fld>
            <a:endParaRPr lang="zh-CN" altLang="en-US"/>
          </a:p>
        </p:txBody>
      </p:sp>
      <p:sp>
        <p:nvSpPr>
          <p:cNvPr id="4" name="Text Box 2">
            <a:extLst>
              <a:ext uri="{FF2B5EF4-FFF2-40B4-BE49-F238E27FC236}">
                <a16:creationId xmlns:a16="http://schemas.microsoft.com/office/drawing/2014/main" id="{E3FDF52D-8F25-4EAC-8729-BEC73D79C794}"/>
              </a:ext>
            </a:extLst>
          </p:cNvPr>
          <p:cNvSpPr txBox="1">
            <a:spLocks noChangeArrowheads="1"/>
          </p:cNvSpPr>
          <p:nvPr/>
        </p:nvSpPr>
        <p:spPr bwMode="auto">
          <a:xfrm>
            <a:off x="342901" y="969168"/>
            <a:ext cx="56143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考虑质点在保守力作用下沿着给定方向运动</a:t>
            </a:r>
          </a:p>
        </p:txBody>
      </p:sp>
      <p:graphicFrame>
        <p:nvGraphicFramePr>
          <p:cNvPr id="5" name="Object 3">
            <a:extLst>
              <a:ext uri="{FF2B5EF4-FFF2-40B4-BE49-F238E27FC236}">
                <a16:creationId xmlns:a16="http://schemas.microsoft.com/office/drawing/2014/main" id="{0EC73851-1167-4B38-96E4-4F5DBF8950FF}"/>
              </a:ext>
            </a:extLst>
          </p:cNvPr>
          <p:cNvGraphicFramePr>
            <a:graphicFrameLocks noChangeAspect="1"/>
          </p:cNvGraphicFramePr>
          <p:nvPr>
            <p:extLst>
              <p:ext uri="{D42A27DB-BD31-4B8C-83A1-F6EECF244321}">
                <p14:modId xmlns:p14="http://schemas.microsoft.com/office/powerpoint/2010/main" val="1280128451"/>
              </p:ext>
            </p:extLst>
          </p:nvPr>
        </p:nvGraphicFramePr>
        <p:xfrm>
          <a:off x="1577975" y="2438400"/>
          <a:ext cx="1889125" cy="930275"/>
        </p:xfrm>
        <a:graphic>
          <a:graphicData uri="http://schemas.openxmlformats.org/presentationml/2006/ole">
            <mc:AlternateContent xmlns:mc="http://schemas.openxmlformats.org/markup-compatibility/2006">
              <mc:Choice xmlns:v="urn:schemas-microsoft-com:vml" Requires="v">
                <p:oleObj spid="_x0000_s17802" name="Equation" r:id="rId3" imgW="850680" imgH="419040" progId="Equation.DSMT4">
                  <p:embed/>
                </p:oleObj>
              </mc:Choice>
              <mc:Fallback>
                <p:oleObj name="Equation" r:id="rId3" imgW="850680" imgH="419040" progId="Equation.DSMT4">
                  <p:embed/>
                  <p:pic>
                    <p:nvPicPr>
                      <p:cNvPr id="141315" name="Object 3"/>
                      <p:cNvPicPr>
                        <a:picLocks noChangeAspect="1" noChangeArrowheads="1"/>
                      </p:cNvPicPr>
                      <p:nvPr/>
                    </p:nvPicPr>
                    <p:blipFill>
                      <a:blip r:embed="rId4"/>
                      <a:srcRect/>
                      <a:stretch>
                        <a:fillRect/>
                      </a:stretch>
                    </p:blipFill>
                    <p:spPr bwMode="auto">
                      <a:xfrm>
                        <a:off x="1577975" y="2438400"/>
                        <a:ext cx="1889125" cy="930275"/>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4">
            <a:extLst>
              <a:ext uri="{FF2B5EF4-FFF2-40B4-BE49-F238E27FC236}">
                <a16:creationId xmlns:a16="http://schemas.microsoft.com/office/drawing/2014/main" id="{B6EF7F19-2AF6-44B8-8980-23F573EEB93A}"/>
              </a:ext>
            </a:extLst>
          </p:cNvPr>
          <p:cNvSpPr txBox="1">
            <a:spLocks noChangeArrowheads="1"/>
          </p:cNvSpPr>
          <p:nvPr/>
        </p:nvSpPr>
        <p:spPr bwMode="auto">
          <a:xfrm>
            <a:off x="350838" y="3340292"/>
            <a:ext cx="83883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保守力沿某一给定</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方向的分量等于与此保守力的势能函数沿</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此</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方向的空间变化率。</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若势能为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E</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p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 y, z</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7" name="Object 5">
            <a:extLst>
              <a:ext uri="{FF2B5EF4-FFF2-40B4-BE49-F238E27FC236}">
                <a16:creationId xmlns:a16="http://schemas.microsoft.com/office/drawing/2014/main" id="{62DCCE6D-9F15-44DF-9324-543B02022669}"/>
              </a:ext>
            </a:extLst>
          </p:cNvPr>
          <p:cNvGraphicFramePr>
            <a:graphicFrameLocks noChangeAspect="1"/>
          </p:cNvGraphicFramePr>
          <p:nvPr>
            <p:extLst>
              <p:ext uri="{D42A27DB-BD31-4B8C-83A1-F6EECF244321}">
                <p14:modId xmlns:p14="http://schemas.microsoft.com/office/powerpoint/2010/main" val="75192476"/>
              </p:ext>
            </p:extLst>
          </p:nvPr>
        </p:nvGraphicFramePr>
        <p:xfrm>
          <a:off x="1176338" y="5399088"/>
          <a:ext cx="6737350" cy="985837"/>
        </p:xfrm>
        <a:graphic>
          <a:graphicData uri="http://schemas.openxmlformats.org/presentationml/2006/ole">
            <mc:AlternateContent xmlns:mc="http://schemas.openxmlformats.org/markup-compatibility/2006">
              <mc:Choice xmlns:v="urn:schemas-microsoft-com:vml" Requires="v">
                <p:oleObj spid="_x0000_s17803" name="Equation" r:id="rId5" imgW="3035160" imgH="444240" progId="Equation.DSMT4">
                  <p:embed/>
                </p:oleObj>
              </mc:Choice>
              <mc:Fallback>
                <p:oleObj name="Equation" r:id="rId5" imgW="3035160" imgH="444240" progId="Equation.DSMT4">
                  <p:embed/>
                  <p:pic>
                    <p:nvPicPr>
                      <p:cNvPr id="141317" name="Object 5"/>
                      <p:cNvPicPr>
                        <a:picLocks noChangeAspect="1" noChangeArrowheads="1"/>
                      </p:cNvPicPr>
                      <p:nvPr/>
                    </p:nvPicPr>
                    <p:blipFill>
                      <a:blip r:embed="rId6"/>
                      <a:srcRect/>
                      <a:stretch>
                        <a:fillRect/>
                      </a:stretch>
                    </p:blipFill>
                    <p:spPr bwMode="auto">
                      <a:xfrm>
                        <a:off x="1176338" y="5399088"/>
                        <a:ext cx="6737350" cy="9858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a:extLst>
              <a:ext uri="{FF2B5EF4-FFF2-40B4-BE49-F238E27FC236}">
                <a16:creationId xmlns:a16="http://schemas.microsoft.com/office/drawing/2014/main" id="{21221BDE-E3DB-407D-A8AF-BB0E8E641689}"/>
              </a:ext>
            </a:extLst>
          </p:cNvPr>
          <p:cNvGraphicFramePr>
            <a:graphicFrameLocks noChangeAspect="1"/>
          </p:cNvGraphicFramePr>
          <p:nvPr>
            <p:extLst>
              <p:ext uri="{D42A27DB-BD31-4B8C-83A1-F6EECF244321}">
                <p14:modId xmlns:p14="http://schemas.microsoft.com/office/powerpoint/2010/main" val="3861640480"/>
              </p:ext>
            </p:extLst>
          </p:nvPr>
        </p:nvGraphicFramePr>
        <p:xfrm>
          <a:off x="525463" y="1935163"/>
          <a:ext cx="4510087" cy="561975"/>
        </p:xfrm>
        <a:graphic>
          <a:graphicData uri="http://schemas.openxmlformats.org/presentationml/2006/ole">
            <mc:AlternateContent xmlns:mc="http://schemas.openxmlformats.org/markup-compatibility/2006">
              <mc:Choice xmlns:v="urn:schemas-microsoft-com:vml" Requires="v">
                <p:oleObj spid="_x0000_s17804" name="Equation" r:id="rId7" imgW="2031840" imgH="253800" progId="Equation.DSMT4">
                  <p:embed/>
                </p:oleObj>
              </mc:Choice>
              <mc:Fallback>
                <p:oleObj name="Equation" r:id="rId7" imgW="2031840" imgH="253800" progId="Equation.DSMT4">
                  <p:embed/>
                  <p:pic>
                    <p:nvPicPr>
                      <p:cNvPr id="141319" name="Object 7"/>
                      <p:cNvPicPr>
                        <a:picLocks noChangeAspect="1" noChangeArrowheads="1"/>
                      </p:cNvPicPr>
                      <p:nvPr/>
                    </p:nvPicPr>
                    <p:blipFill>
                      <a:blip r:embed="rId8"/>
                      <a:srcRect/>
                      <a:stretch>
                        <a:fillRect/>
                      </a:stretch>
                    </p:blipFill>
                    <p:spPr bwMode="auto">
                      <a:xfrm>
                        <a:off x="525463" y="1935163"/>
                        <a:ext cx="4510087" cy="5619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8">
            <a:extLst>
              <a:ext uri="{FF2B5EF4-FFF2-40B4-BE49-F238E27FC236}">
                <a16:creationId xmlns:a16="http://schemas.microsoft.com/office/drawing/2014/main" id="{720F47D5-CC50-44CF-A393-F5926B6C1404}"/>
              </a:ext>
            </a:extLst>
          </p:cNvPr>
          <p:cNvGraphicFramePr>
            <a:graphicFrameLocks noChangeAspect="1"/>
          </p:cNvGraphicFramePr>
          <p:nvPr>
            <p:extLst>
              <p:ext uri="{D42A27DB-BD31-4B8C-83A1-F6EECF244321}">
                <p14:modId xmlns:p14="http://schemas.microsoft.com/office/powerpoint/2010/main" val="3297596427"/>
              </p:ext>
            </p:extLst>
          </p:nvPr>
        </p:nvGraphicFramePr>
        <p:xfrm>
          <a:off x="984250" y="4410075"/>
          <a:ext cx="1944688" cy="930275"/>
        </p:xfrm>
        <a:graphic>
          <a:graphicData uri="http://schemas.openxmlformats.org/presentationml/2006/ole">
            <mc:AlternateContent xmlns:mc="http://schemas.openxmlformats.org/markup-compatibility/2006">
              <mc:Choice xmlns:v="urn:schemas-microsoft-com:vml" Requires="v">
                <p:oleObj spid="_x0000_s17805" name="Equation" r:id="rId9" imgW="876240" imgH="419040" progId="Equation.DSMT4">
                  <p:embed/>
                </p:oleObj>
              </mc:Choice>
              <mc:Fallback>
                <p:oleObj name="Equation" r:id="rId9" imgW="876240" imgH="419040" progId="Equation.DSMT4">
                  <p:embed/>
                  <p:pic>
                    <p:nvPicPr>
                      <p:cNvPr id="141320" name="Object 8"/>
                      <p:cNvPicPr>
                        <a:picLocks noChangeAspect="1" noChangeArrowheads="1"/>
                      </p:cNvPicPr>
                      <p:nvPr/>
                    </p:nvPicPr>
                    <p:blipFill>
                      <a:blip r:embed="rId10"/>
                      <a:srcRect/>
                      <a:stretch>
                        <a:fillRect/>
                      </a:stretch>
                    </p:blipFill>
                    <p:spPr bwMode="auto">
                      <a:xfrm>
                        <a:off x="984250" y="4410075"/>
                        <a:ext cx="1944688" cy="930275"/>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9">
            <a:extLst>
              <a:ext uri="{FF2B5EF4-FFF2-40B4-BE49-F238E27FC236}">
                <a16:creationId xmlns:a16="http://schemas.microsoft.com/office/drawing/2014/main" id="{B51B72E6-88EC-4CB6-9126-EE044B1A5B93}"/>
              </a:ext>
            </a:extLst>
          </p:cNvPr>
          <p:cNvGraphicFramePr>
            <a:graphicFrameLocks noChangeAspect="1"/>
          </p:cNvGraphicFramePr>
          <p:nvPr>
            <p:extLst>
              <p:ext uri="{D42A27DB-BD31-4B8C-83A1-F6EECF244321}">
                <p14:modId xmlns:p14="http://schemas.microsoft.com/office/powerpoint/2010/main" val="1215093099"/>
              </p:ext>
            </p:extLst>
          </p:nvPr>
        </p:nvGraphicFramePr>
        <p:xfrm>
          <a:off x="3144838" y="4394200"/>
          <a:ext cx="2112962" cy="985838"/>
        </p:xfrm>
        <a:graphic>
          <a:graphicData uri="http://schemas.openxmlformats.org/presentationml/2006/ole">
            <mc:AlternateContent xmlns:mc="http://schemas.openxmlformats.org/markup-compatibility/2006">
              <mc:Choice xmlns:v="urn:schemas-microsoft-com:vml" Requires="v">
                <p:oleObj spid="_x0000_s17806" name="Equation" r:id="rId11" imgW="952200" imgH="444240" progId="Equation.DSMT4">
                  <p:embed/>
                </p:oleObj>
              </mc:Choice>
              <mc:Fallback>
                <p:oleObj name="Equation" r:id="rId11" imgW="952200" imgH="444240" progId="Equation.DSMT4">
                  <p:embed/>
                  <p:pic>
                    <p:nvPicPr>
                      <p:cNvPr id="141321" name="Object 9"/>
                      <p:cNvPicPr>
                        <a:picLocks noChangeAspect="1" noChangeArrowheads="1"/>
                      </p:cNvPicPr>
                      <p:nvPr/>
                    </p:nvPicPr>
                    <p:blipFill>
                      <a:blip r:embed="rId12"/>
                      <a:srcRect/>
                      <a:stretch>
                        <a:fillRect/>
                      </a:stretch>
                    </p:blipFill>
                    <p:spPr bwMode="auto">
                      <a:xfrm>
                        <a:off x="3144838" y="4394200"/>
                        <a:ext cx="2112962" cy="98583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0">
            <a:extLst>
              <a:ext uri="{FF2B5EF4-FFF2-40B4-BE49-F238E27FC236}">
                <a16:creationId xmlns:a16="http://schemas.microsoft.com/office/drawing/2014/main" id="{C94E19BC-560C-4768-8DA0-180AFF922241}"/>
              </a:ext>
            </a:extLst>
          </p:cNvPr>
          <p:cNvGraphicFramePr>
            <a:graphicFrameLocks noChangeAspect="1"/>
          </p:cNvGraphicFramePr>
          <p:nvPr>
            <p:extLst>
              <p:ext uri="{D42A27DB-BD31-4B8C-83A1-F6EECF244321}">
                <p14:modId xmlns:p14="http://schemas.microsoft.com/office/powerpoint/2010/main" val="922629833"/>
              </p:ext>
            </p:extLst>
          </p:nvPr>
        </p:nvGraphicFramePr>
        <p:xfrm>
          <a:off x="5473700" y="4383088"/>
          <a:ext cx="2085975" cy="958850"/>
        </p:xfrm>
        <a:graphic>
          <a:graphicData uri="http://schemas.openxmlformats.org/presentationml/2006/ole">
            <mc:AlternateContent xmlns:mc="http://schemas.openxmlformats.org/markup-compatibility/2006">
              <mc:Choice xmlns:v="urn:schemas-microsoft-com:vml" Requires="v">
                <p:oleObj spid="_x0000_s17807" name="Equation" r:id="rId13" imgW="939600" imgH="431640" progId="Equation.DSMT4">
                  <p:embed/>
                </p:oleObj>
              </mc:Choice>
              <mc:Fallback>
                <p:oleObj name="Equation" r:id="rId13" imgW="939600" imgH="431640" progId="Equation.DSMT4">
                  <p:embed/>
                  <p:pic>
                    <p:nvPicPr>
                      <p:cNvPr id="141322" name="Object 10"/>
                      <p:cNvPicPr>
                        <a:picLocks noChangeAspect="1" noChangeArrowheads="1"/>
                      </p:cNvPicPr>
                      <p:nvPr/>
                    </p:nvPicPr>
                    <p:blipFill>
                      <a:blip r:embed="rId14"/>
                      <a:srcRect/>
                      <a:stretch>
                        <a:fillRect/>
                      </a:stretch>
                    </p:blipFill>
                    <p:spPr bwMode="auto">
                      <a:xfrm>
                        <a:off x="5473700" y="4383088"/>
                        <a:ext cx="2085975" cy="958850"/>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1">
            <a:extLst>
              <a:ext uri="{FF2B5EF4-FFF2-40B4-BE49-F238E27FC236}">
                <a16:creationId xmlns:a16="http://schemas.microsoft.com/office/drawing/2014/main" id="{BA4A2A72-C400-4D04-A586-6D432902843A}"/>
              </a:ext>
            </a:extLst>
          </p:cNvPr>
          <p:cNvSpPr txBox="1">
            <a:spLocks noChangeArrowheads="1"/>
          </p:cNvSpPr>
          <p:nvPr/>
        </p:nvSpPr>
        <p:spPr bwMode="auto">
          <a:xfrm>
            <a:off x="350838" y="316241"/>
            <a:ext cx="46987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3200" b="1" dirty="0">
                <a:solidFill>
                  <a:srgbClr val="0000FF"/>
                </a:solidFill>
                <a:latin typeface="华文楷体" panose="02010600040101010101" pitchFamily="2" charset="-122"/>
                <a:ea typeface="华文楷体" panose="02010600040101010101" pitchFamily="2" charset="-122"/>
              </a:rPr>
              <a:t>四、势能和保守力的关系</a:t>
            </a:r>
          </a:p>
        </p:txBody>
      </p:sp>
      <p:grpSp>
        <p:nvGrpSpPr>
          <p:cNvPr id="14" name="Group 12">
            <a:extLst>
              <a:ext uri="{FF2B5EF4-FFF2-40B4-BE49-F238E27FC236}">
                <a16:creationId xmlns:a16="http://schemas.microsoft.com/office/drawing/2014/main" id="{D266E479-0ADF-4F3A-AF12-C0E8E7C0B33A}"/>
              </a:ext>
            </a:extLst>
          </p:cNvPr>
          <p:cNvGrpSpPr>
            <a:grpSpLocks/>
          </p:cNvGrpSpPr>
          <p:nvPr/>
        </p:nvGrpSpPr>
        <p:grpSpPr bwMode="auto">
          <a:xfrm>
            <a:off x="6269040" y="403225"/>
            <a:ext cx="2246313" cy="2020888"/>
            <a:chOff x="3949" y="254"/>
            <a:chExt cx="1415" cy="1273"/>
          </a:xfrm>
        </p:grpSpPr>
        <p:sp>
          <p:nvSpPr>
            <p:cNvPr id="23" name="Line 21">
              <a:extLst>
                <a:ext uri="{FF2B5EF4-FFF2-40B4-BE49-F238E27FC236}">
                  <a16:creationId xmlns:a16="http://schemas.microsoft.com/office/drawing/2014/main" id="{11529A24-C63C-4072-90B0-D1E5E375DD6D}"/>
                </a:ext>
              </a:extLst>
            </p:cNvPr>
            <p:cNvSpPr>
              <a:spLocks noChangeShapeType="1"/>
            </p:cNvSpPr>
            <p:nvPr/>
          </p:nvSpPr>
          <p:spPr bwMode="auto">
            <a:xfrm flipV="1">
              <a:off x="3984" y="1177"/>
              <a:ext cx="1274" cy="0"/>
            </a:xfrm>
            <a:prstGeom prst="line">
              <a:avLst/>
            </a:prstGeom>
            <a:noFill/>
            <a:ln w="28575">
              <a:solidFill>
                <a:schemeClr val="tx1"/>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zh-CN" altLang="en-US" sz="2800"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Line 14">
              <a:extLst>
                <a:ext uri="{FF2B5EF4-FFF2-40B4-BE49-F238E27FC236}">
                  <a16:creationId xmlns:a16="http://schemas.microsoft.com/office/drawing/2014/main" id="{C506F053-19CA-4085-9B2A-3184D1E4FBEE}"/>
                </a:ext>
              </a:extLst>
            </p:cNvPr>
            <p:cNvSpPr>
              <a:spLocks noChangeShapeType="1"/>
            </p:cNvSpPr>
            <p:nvPr/>
          </p:nvSpPr>
          <p:spPr bwMode="auto">
            <a:xfrm>
              <a:off x="3984" y="1170"/>
              <a:ext cx="912" cy="0"/>
            </a:xfrm>
            <a:prstGeom prst="line">
              <a:avLst/>
            </a:prstGeom>
            <a:noFill/>
            <a:ln w="38100">
              <a:solidFill>
                <a:srgbClr val="0000FF"/>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7" name="Line 15">
              <a:extLst>
                <a:ext uri="{FF2B5EF4-FFF2-40B4-BE49-F238E27FC236}">
                  <a16:creationId xmlns:a16="http://schemas.microsoft.com/office/drawing/2014/main" id="{DEBC916C-D081-4ACD-BC38-558A52EBF331}"/>
                </a:ext>
              </a:extLst>
            </p:cNvPr>
            <p:cNvSpPr>
              <a:spLocks noChangeShapeType="1"/>
            </p:cNvSpPr>
            <p:nvPr/>
          </p:nvSpPr>
          <p:spPr bwMode="auto">
            <a:xfrm flipV="1">
              <a:off x="3984" y="1170"/>
              <a:ext cx="528" cy="0"/>
            </a:xfrm>
            <a:prstGeom prst="line">
              <a:avLst/>
            </a:prstGeom>
            <a:noFill/>
            <a:ln w="44450">
              <a:solidFill>
                <a:srgbClr val="9900CC"/>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8" name="Line 16">
              <a:extLst>
                <a:ext uri="{FF2B5EF4-FFF2-40B4-BE49-F238E27FC236}">
                  <a16:creationId xmlns:a16="http://schemas.microsoft.com/office/drawing/2014/main" id="{1843E944-6D7E-4677-947B-803F0D84EA92}"/>
                </a:ext>
              </a:extLst>
            </p:cNvPr>
            <p:cNvSpPr>
              <a:spLocks noChangeShapeType="1"/>
            </p:cNvSpPr>
            <p:nvPr/>
          </p:nvSpPr>
          <p:spPr bwMode="auto">
            <a:xfrm flipV="1">
              <a:off x="3984" y="392"/>
              <a:ext cx="927" cy="778"/>
            </a:xfrm>
            <a:prstGeom prst="line">
              <a:avLst/>
            </a:prstGeom>
            <a:noFill/>
            <a:ln w="38100">
              <a:solidFill>
                <a:srgbClr val="0000FF"/>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9" name="Rectangle 17">
              <a:extLst>
                <a:ext uri="{FF2B5EF4-FFF2-40B4-BE49-F238E27FC236}">
                  <a16:creationId xmlns:a16="http://schemas.microsoft.com/office/drawing/2014/main" id="{6F3FDDE6-521F-4630-844B-84A725B2CACD}"/>
                </a:ext>
              </a:extLst>
            </p:cNvPr>
            <p:cNvSpPr>
              <a:spLocks noChangeArrowheads="1"/>
            </p:cNvSpPr>
            <p:nvPr/>
          </p:nvSpPr>
          <p:spPr bwMode="auto">
            <a:xfrm>
              <a:off x="4224" y="873"/>
              <a:ext cx="38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p>
          </p:txBody>
        </p:sp>
        <p:sp>
          <p:nvSpPr>
            <p:cNvPr id="20" name="Rectangle 18">
              <a:extLst>
                <a:ext uri="{FF2B5EF4-FFF2-40B4-BE49-F238E27FC236}">
                  <a16:creationId xmlns:a16="http://schemas.microsoft.com/office/drawing/2014/main" id="{8FA38BA5-5BF3-4497-A7EA-8DEBFE2A9CBC}"/>
                </a:ext>
              </a:extLst>
            </p:cNvPr>
            <p:cNvSpPr>
              <a:spLocks noChangeArrowheads="1"/>
            </p:cNvSpPr>
            <p:nvPr/>
          </p:nvSpPr>
          <p:spPr bwMode="auto">
            <a:xfrm>
              <a:off x="4224" y="1200"/>
              <a:ext cx="43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dl</a:t>
              </a:r>
            </a:p>
          </p:txBody>
        </p:sp>
        <p:sp>
          <p:nvSpPr>
            <p:cNvPr id="21" name="Rectangle 19">
              <a:extLst>
                <a:ext uri="{FF2B5EF4-FFF2-40B4-BE49-F238E27FC236}">
                  <a16:creationId xmlns:a16="http://schemas.microsoft.com/office/drawing/2014/main" id="{86AF9B50-490A-4083-AC48-563238179F50}"/>
                </a:ext>
              </a:extLst>
            </p:cNvPr>
            <p:cNvSpPr>
              <a:spLocks noChangeArrowheads="1"/>
            </p:cNvSpPr>
            <p:nvPr/>
          </p:nvSpPr>
          <p:spPr bwMode="auto">
            <a:xfrm>
              <a:off x="5185" y="1189"/>
              <a:ext cx="17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l</a:t>
              </a:r>
            </a:p>
          </p:txBody>
        </p:sp>
        <p:sp>
          <p:nvSpPr>
            <p:cNvPr id="22" name="Rectangle 20">
              <a:extLst>
                <a:ext uri="{FF2B5EF4-FFF2-40B4-BE49-F238E27FC236}">
                  <a16:creationId xmlns:a16="http://schemas.microsoft.com/office/drawing/2014/main" id="{DE679683-09B1-4294-A1E5-82FFB971BB05}"/>
                </a:ext>
              </a:extLst>
            </p:cNvPr>
            <p:cNvSpPr>
              <a:spLocks noChangeArrowheads="1"/>
            </p:cNvSpPr>
            <p:nvPr/>
          </p:nvSpPr>
          <p:spPr bwMode="auto">
            <a:xfrm>
              <a:off x="4708" y="1189"/>
              <a:ext cx="30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F</a:t>
              </a:r>
              <a:r>
                <a:rPr kumimoji="1" lang="en-US" altLang="zh-CN" sz="2800" b="1" i="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l</a:t>
              </a:r>
            </a:p>
          </p:txBody>
        </p:sp>
        <p:sp>
          <p:nvSpPr>
            <p:cNvPr id="24" name="Line 22">
              <a:extLst>
                <a:ext uri="{FF2B5EF4-FFF2-40B4-BE49-F238E27FC236}">
                  <a16:creationId xmlns:a16="http://schemas.microsoft.com/office/drawing/2014/main" id="{7B32268C-464E-41ED-9DC7-F867B24B0181}"/>
                </a:ext>
              </a:extLst>
            </p:cNvPr>
            <p:cNvSpPr>
              <a:spLocks noChangeShapeType="1"/>
            </p:cNvSpPr>
            <p:nvPr/>
          </p:nvSpPr>
          <p:spPr bwMode="auto">
            <a:xfrm>
              <a:off x="4896" y="402"/>
              <a:ext cx="0" cy="768"/>
            </a:xfrm>
            <a:prstGeom prst="line">
              <a:avLst/>
            </a:prstGeom>
            <a:noFill/>
            <a:ln w="2857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5" name="Oval 23">
              <a:extLst>
                <a:ext uri="{FF2B5EF4-FFF2-40B4-BE49-F238E27FC236}">
                  <a16:creationId xmlns:a16="http://schemas.microsoft.com/office/drawing/2014/main" id="{C2365050-6426-481E-AC2F-3032E46E77D9}"/>
                </a:ext>
              </a:extLst>
            </p:cNvPr>
            <p:cNvSpPr>
              <a:spLocks noChangeArrowheads="1"/>
            </p:cNvSpPr>
            <p:nvPr/>
          </p:nvSpPr>
          <p:spPr bwMode="auto">
            <a:xfrm>
              <a:off x="4512" y="1148"/>
              <a:ext cx="50" cy="50"/>
            </a:xfrm>
            <a:prstGeom prst="ellipse">
              <a:avLst/>
            </a:prstGeom>
            <a:solidFill>
              <a:schemeClr val="accent1"/>
            </a:solidFill>
            <a:ln w="9525">
              <a:solidFill>
                <a:schemeClr val="tx1"/>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6" name="Object 24">
              <a:extLst>
                <a:ext uri="{FF2B5EF4-FFF2-40B4-BE49-F238E27FC236}">
                  <a16:creationId xmlns:a16="http://schemas.microsoft.com/office/drawing/2014/main" id="{9894582F-8248-4F75-BD19-E15B9C16F7EB}"/>
                </a:ext>
              </a:extLst>
            </p:cNvPr>
            <p:cNvGraphicFramePr>
              <a:graphicFrameLocks noChangeAspect="1"/>
            </p:cNvGraphicFramePr>
            <p:nvPr>
              <p:extLst>
                <p:ext uri="{D42A27DB-BD31-4B8C-83A1-F6EECF244321}">
                  <p14:modId xmlns:p14="http://schemas.microsoft.com/office/powerpoint/2010/main" val="3236516055"/>
                </p:ext>
              </p:extLst>
            </p:nvPr>
          </p:nvGraphicFramePr>
          <p:xfrm>
            <a:off x="4602" y="254"/>
            <a:ext cx="256" cy="256"/>
          </p:xfrm>
          <a:graphic>
            <a:graphicData uri="http://schemas.openxmlformats.org/presentationml/2006/ole">
              <mc:AlternateContent xmlns:mc="http://schemas.openxmlformats.org/markup-compatibility/2006">
                <mc:Choice xmlns:v="urn:schemas-microsoft-com:vml" Requires="v">
                  <p:oleObj spid="_x0000_s17808" name="Equation" r:id="rId15" imgW="164880" imgH="190440" progId="Equation.DSMT4">
                    <p:embed/>
                  </p:oleObj>
                </mc:Choice>
                <mc:Fallback>
                  <p:oleObj name="Equation" r:id="rId15" imgW="164880" imgH="190440" progId="Equation.DSMT4">
                    <p:embed/>
                    <p:pic>
                      <p:nvPicPr>
                        <p:cNvPr id="15368" name="Object 24"/>
                        <p:cNvPicPr>
                          <a:picLocks noChangeAspect="1" noChangeArrowheads="1"/>
                        </p:cNvPicPr>
                        <p:nvPr/>
                      </p:nvPicPr>
                      <p:blipFill>
                        <a:blip r:embed="rId16"/>
                        <a:srcRect/>
                        <a:stretch>
                          <a:fillRect/>
                        </a:stretch>
                      </p:blipFill>
                      <p:spPr bwMode="auto">
                        <a:xfrm>
                          <a:off x="4602" y="254"/>
                          <a:ext cx="256" cy="25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Oval 13">
              <a:extLst>
                <a:ext uri="{FF2B5EF4-FFF2-40B4-BE49-F238E27FC236}">
                  <a16:creationId xmlns:a16="http://schemas.microsoft.com/office/drawing/2014/main" id="{2E4C8D94-6E59-4C35-B471-66A7B160A64F}"/>
                </a:ext>
              </a:extLst>
            </p:cNvPr>
            <p:cNvSpPr>
              <a:spLocks noChangeArrowheads="1"/>
            </p:cNvSpPr>
            <p:nvPr/>
          </p:nvSpPr>
          <p:spPr bwMode="auto">
            <a:xfrm>
              <a:off x="3949" y="1148"/>
              <a:ext cx="50" cy="50"/>
            </a:xfrm>
            <a:prstGeom prst="ellipse">
              <a:avLst/>
            </a:prstGeom>
            <a:solidFill>
              <a:schemeClr val="accent1"/>
            </a:solidFill>
            <a:ln w="9525">
              <a:solidFill>
                <a:schemeClr val="tx1"/>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spTree>
    <p:extLst>
      <p:ext uri="{BB962C8B-B14F-4D97-AF65-F5344CB8AC3E}">
        <p14:creationId xmlns:p14="http://schemas.microsoft.com/office/powerpoint/2010/main" val="299208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autoUpdateAnimBg="0"/>
      <p:bldP spid="1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694CAB7-55A9-4D1C-8DB6-E9936C06D589}"/>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226673F2-BCB4-403D-A575-4BFBE68F346E}"/>
              </a:ext>
            </a:extLst>
          </p:cNvPr>
          <p:cNvSpPr>
            <a:spLocks noGrp="1"/>
          </p:cNvSpPr>
          <p:nvPr>
            <p:ph type="sldNum" sz="quarter" idx="12"/>
          </p:nvPr>
        </p:nvSpPr>
        <p:spPr/>
        <p:txBody>
          <a:bodyPr/>
          <a:lstStyle/>
          <a:p>
            <a:fld id="{0E81DA72-FED3-491C-8B54-9DCADA948234}" type="slidenum">
              <a:rPr lang="zh-CN" altLang="en-US" smtClean="0"/>
              <a:t>11</a:t>
            </a:fld>
            <a:endParaRPr lang="zh-CN" altLang="en-US"/>
          </a:p>
        </p:txBody>
      </p:sp>
      <p:sp>
        <p:nvSpPr>
          <p:cNvPr id="6" name="Text Box 4">
            <a:extLst>
              <a:ext uri="{FF2B5EF4-FFF2-40B4-BE49-F238E27FC236}">
                <a16:creationId xmlns:a16="http://schemas.microsoft.com/office/drawing/2014/main" id="{4EE098C1-B902-4F8B-B42E-3599270053C5}"/>
              </a:ext>
            </a:extLst>
          </p:cNvPr>
          <p:cNvSpPr txBox="1">
            <a:spLocks noChangeArrowheads="1"/>
          </p:cNvSpPr>
          <p:nvPr/>
        </p:nvSpPr>
        <p:spPr bwMode="auto">
          <a:xfrm>
            <a:off x="201663" y="2875659"/>
            <a:ext cx="342344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势能曲线如图所示，分子间作用力为</a:t>
            </a:r>
          </a:p>
        </p:txBody>
      </p:sp>
      <p:sp>
        <p:nvSpPr>
          <p:cNvPr id="7" name="Text Box 5">
            <a:extLst>
              <a:ext uri="{FF2B5EF4-FFF2-40B4-BE49-F238E27FC236}">
                <a16:creationId xmlns:a16="http://schemas.microsoft.com/office/drawing/2014/main" id="{9BFC0258-0AA4-4A15-8C03-929B1F7515AB}"/>
              </a:ext>
            </a:extLst>
          </p:cNvPr>
          <p:cNvSpPr txBox="1">
            <a:spLocks noChangeArrowheads="1"/>
          </p:cNvSpPr>
          <p:nvPr/>
        </p:nvSpPr>
        <p:spPr bwMode="auto">
          <a:xfrm>
            <a:off x="198441" y="3903662"/>
            <a:ext cx="79591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由上式解得</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F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0</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时，</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，称为平衡位置。此时 </a:t>
            </a:r>
          </a:p>
        </p:txBody>
      </p:sp>
      <p:grpSp>
        <p:nvGrpSpPr>
          <p:cNvPr id="23" name="组合 22">
            <a:extLst>
              <a:ext uri="{FF2B5EF4-FFF2-40B4-BE49-F238E27FC236}">
                <a16:creationId xmlns:a16="http://schemas.microsoft.com/office/drawing/2014/main" id="{8BC64E59-BE09-42DD-B4AA-756F08BD7652}"/>
              </a:ext>
            </a:extLst>
          </p:cNvPr>
          <p:cNvGrpSpPr/>
          <p:nvPr/>
        </p:nvGrpSpPr>
        <p:grpSpPr>
          <a:xfrm>
            <a:off x="198441" y="243344"/>
            <a:ext cx="8695399" cy="2632315"/>
            <a:chOff x="198441" y="243344"/>
            <a:chExt cx="8695399" cy="2632315"/>
          </a:xfrm>
        </p:grpSpPr>
        <p:sp>
          <p:nvSpPr>
            <p:cNvPr id="4" name="Text Box 2">
              <a:extLst>
                <a:ext uri="{FF2B5EF4-FFF2-40B4-BE49-F238E27FC236}">
                  <a16:creationId xmlns:a16="http://schemas.microsoft.com/office/drawing/2014/main" id="{9EE6095F-8D14-44FA-9728-689C1D1A10AA}"/>
                </a:ext>
              </a:extLst>
            </p:cNvPr>
            <p:cNvSpPr txBox="1">
              <a:spLocks noChangeArrowheads="1"/>
            </p:cNvSpPr>
            <p:nvPr/>
          </p:nvSpPr>
          <p:spPr bwMode="auto">
            <a:xfrm>
              <a:off x="200944" y="243344"/>
              <a:ext cx="86928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6</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：若两个分子间的相互作用势能可以近似地表示为 </a:t>
              </a:r>
            </a:p>
          </p:txBody>
        </p:sp>
        <p:sp>
          <p:nvSpPr>
            <p:cNvPr id="5" name="Text Box 3">
              <a:extLst>
                <a:ext uri="{FF2B5EF4-FFF2-40B4-BE49-F238E27FC236}">
                  <a16:creationId xmlns:a16="http://schemas.microsoft.com/office/drawing/2014/main" id="{A03668D0-F0C4-4F3C-977B-70319C75E3CF}"/>
                </a:ext>
              </a:extLst>
            </p:cNvPr>
            <p:cNvSpPr txBox="1">
              <a:spLocks noChangeArrowheads="1"/>
            </p:cNvSpPr>
            <p:nvPr/>
          </p:nvSpPr>
          <p:spPr bwMode="auto">
            <a:xfrm>
              <a:off x="198441" y="1490664"/>
              <a:ext cx="574674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其中</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E</a:t>
              </a:r>
              <a:r>
                <a:rPr kumimoji="1" lang="en-US" altLang="zh-CN" sz="2800" b="1" baseline="-30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和</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baseline="-30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都是正的常数，</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分子间的距离。求出作用力为零时的分子间距离和此时对应的势能。 </a:t>
              </a:r>
            </a:p>
          </p:txBody>
        </p:sp>
        <p:graphicFrame>
          <p:nvGraphicFramePr>
            <p:cNvPr id="8" name="Object 6">
              <a:extLst>
                <a:ext uri="{FF2B5EF4-FFF2-40B4-BE49-F238E27FC236}">
                  <a16:creationId xmlns:a16="http://schemas.microsoft.com/office/drawing/2014/main" id="{5B490092-EC5B-4625-AFB8-E28A8740AF79}"/>
                </a:ext>
              </a:extLst>
            </p:cNvPr>
            <p:cNvGraphicFramePr>
              <a:graphicFrameLocks noChangeAspect="1"/>
            </p:cNvGraphicFramePr>
            <p:nvPr>
              <p:extLst>
                <p:ext uri="{D42A27DB-BD31-4B8C-83A1-F6EECF244321}">
                  <p14:modId xmlns:p14="http://schemas.microsoft.com/office/powerpoint/2010/main" val="3772473982"/>
                </p:ext>
              </p:extLst>
            </p:nvPr>
          </p:nvGraphicFramePr>
          <p:xfrm>
            <a:off x="304802" y="657027"/>
            <a:ext cx="3918478" cy="901498"/>
          </p:xfrm>
          <a:graphic>
            <a:graphicData uri="http://schemas.openxmlformats.org/presentationml/2006/ole">
              <mc:AlternateContent xmlns:mc="http://schemas.openxmlformats.org/markup-compatibility/2006">
                <mc:Choice xmlns:v="urn:schemas-microsoft-com:vml" Requires="v">
                  <p:oleObj spid="_x0000_s19611" name="Equation" r:id="rId3" imgW="1765080" imgH="406080" progId="Equation.DSMT4">
                    <p:embed/>
                  </p:oleObj>
                </mc:Choice>
                <mc:Fallback>
                  <p:oleObj name="Equation" r:id="rId3" imgW="1765080" imgH="406080" progId="Equation.DSMT4">
                    <p:embed/>
                    <p:pic>
                      <p:nvPicPr>
                        <p:cNvPr id="143366" name="Object 6"/>
                        <p:cNvPicPr>
                          <a:picLocks noChangeAspect="1" noChangeArrowheads="1"/>
                        </p:cNvPicPr>
                        <p:nvPr/>
                      </p:nvPicPr>
                      <p:blipFill>
                        <a:blip r:embed="rId4"/>
                        <a:srcRect/>
                        <a:stretch>
                          <a:fillRect/>
                        </a:stretch>
                      </p:blipFill>
                      <p:spPr bwMode="auto">
                        <a:xfrm>
                          <a:off x="304802" y="657027"/>
                          <a:ext cx="3918478" cy="90149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9" name="Object 7">
            <a:extLst>
              <a:ext uri="{FF2B5EF4-FFF2-40B4-BE49-F238E27FC236}">
                <a16:creationId xmlns:a16="http://schemas.microsoft.com/office/drawing/2014/main" id="{D80E8040-922C-4431-8671-2DF6679CE370}"/>
              </a:ext>
            </a:extLst>
          </p:cNvPr>
          <p:cNvGraphicFramePr>
            <a:graphicFrameLocks noChangeAspect="1"/>
          </p:cNvGraphicFramePr>
          <p:nvPr>
            <p:extLst>
              <p:ext uri="{D42A27DB-BD31-4B8C-83A1-F6EECF244321}">
                <p14:modId xmlns:p14="http://schemas.microsoft.com/office/powerpoint/2010/main" val="2741919239"/>
              </p:ext>
            </p:extLst>
          </p:nvPr>
        </p:nvGraphicFramePr>
        <p:xfrm>
          <a:off x="3719514" y="2899497"/>
          <a:ext cx="1578420" cy="930269"/>
        </p:xfrm>
        <a:graphic>
          <a:graphicData uri="http://schemas.openxmlformats.org/presentationml/2006/ole">
            <mc:AlternateContent xmlns:mc="http://schemas.openxmlformats.org/markup-compatibility/2006">
              <mc:Choice xmlns:v="urn:schemas-microsoft-com:vml" Requires="v">
                <p:oleObj spid="_x0000_s19612" name="Equation" r:id="rId5" imgW="711000" imgH="419040" progId="Equation.DSMT4">
                  <p:embed/>
                </p:oleObj>
              </mc:Choice>
              <mc:Fallback>
                <p:oleObj name="Equation" r:id="rId5" imgW="711000" imgH="419040" progId="Equation.DSMT4">
                  <p:embed/>
                  <p:pic>
                    <p:nvPicPr>
                      <p:cNvPr id="143367" name="Object 7"/>
                      <p:cNvPicPr>
                        <a:picLocks noChangeAspect="1" noChangeArrowheads="1"/>
                      </p:cNvPicPr>
                      <p:nvPr/>
                    </p:nvPicPr>
                    <p:blipFill>
                      <a:blip r:embed="rId6"/>
                      <a:srcRect/>
                      <a:stretch>
                        <a:fillRect/>
                      </a:stretch>
                    </p:blipFill>
                    <p:spPr bwMode="auto">
                      <a:xfrm>
                        <a:off x="3719514" y="2899497"/>
                        <a:ext cx="1578420" cy="93026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8">
            <a:extLst>
              <a:ext uri="{FF2B5EF4-FFF2-40B4-BE49-F238E27FC236}">
                <a16:creationId xmlns:a16="http://schemas.microsoft.com/office/drawing/2014/main" id="{2D5EB440-DB15-4DB1-907B-ACD926571796}"/>
              </a:ext>
            </a:extLst>
          </p:cNvPr>
          <p:cNvGraphicFramePr>
            <a:graphicFrameLocks noChangeAspect="1"/>
          </p:cNvGraphicFramePr>
          <p:nvPr>
            <p:extLst>
              <p:ext uri="{D42A27DB-BD31-4B8C-83A1-F6EECF244321}">
                <p14:modId xmlns:p14="http://schemas.microsoft.com/office/powerpoint/2010/main" val="1378460842"/>
              </p:ext>
            </p:extLst>
          </p:nvPr>
        </p:nvGraphicFramePr>
        <p:xfrm>
          <a:off x="1196183" y="4379288"/>
          <a:ext cx="5046662" cy="1071562"/>
        </p:xfrm>
        <a:graphic>
          <a:graphicData uri="http://schemas.openxmlformats.org/presentationml/2006/ole">
            <mc:AlternateContent xmlns:mc="http://schemas.openxmlformats.org/markup-compatibility/2006">
              <mc:Choice xmlns:v="urn:schemas-microsoft-com:vml" Requires="v">
                <p:oleObj spid="_x0000_s19613" name="Equation" r:id="rId7" imgW="2273040" imgH="482400" progId="Equation.DSMT4">
                  <p:embed/>
                </p:oleObj>
              </mc:Choice>
              <mc:Fallback>
                <p:oleObj name="Equation" r:id="rId7" imgW="2273040" imgH="482400" progId="Equation.DSMT4">
                  <p:embed/>
                  <p:pic>
                    <p:nvPicPr>
                      <p:cNvPr id="143368" name="Object 8"/>
                      <p:cNvPicPr>
                        <a:picLocks noChangeAspect="1" noChangeArrowheads="1"/>
                      </p:cNvPicPr>
                      <p:nvPr/>
                    </p:nvPicPr>
                    <p:blipFill>
                      <a:blip r:embed="rId8"/>
                      <a:srcRect/>
                      <a:stretch>
                        <a:fillRect/>
                      </a:stretch>
                    </p:blipFill>
                    <p:spPr bwMode="auto">
                      <a:xfrm>
                        <a:off x="1196183" y="4379288"/>
                        <a:ext cx="5046662" cy="1071562"/>
                      </a:xfrm>
                      <a:prstGeom prst="rect">
                        <a:avLst/>
                      </a:prstGeom>
                      <a:noFill/>
                      <a:ln>
                        <a:noFill/>
                      </a:ln>
                      <a:effectLst/>
                    </p:spPr>
                  </p:pic>
                </p:oleObj>
              </mc:Fallback>
            </mc:AlternateContent>
          </a:graphicData>
        </a:graphic>
      </p:graphicFrame>
      <p:grpSp>
        <p:nvGrpSpPr>
          <p:cNvPr id="11" name="Group 9">
            <a:extLst>
              <a:ext uri="{FF2B5EF4-FFF2-40B4-BE49-F238E27FC236}">
                <a16:creationId xmlns:a16="http://schemas.microsoft.com/office/drawing/2014/main" id="{A5C41AF3-41D8-416D-ACB6-819482E26963}"/>
              </a:ext>
            </a:extLst>
          </p:cNvPr>
          <p:cNvGrpSpPr>
            <a:grpSpLocks/>
          </p:cNvGrpSpPr>
          <p:nvPr/>
        </p:nvGrpSpPr>
        <p:grpSpPr bwMode="auto">
          <a:xfrm>
            <a:off x="6010277" y="738188"/>
            <a:ext cx="2962276" cy="2906712"/>
            <a:chOff x="3786" y="465"/>
            <a:chExt cx="1866" cy="1831"/>
          </a:xfrm>
        </p:grpSpPr>
        <p:sp>
          <p:nvSpPr>
            <p:cNvPr id="12" name="Line 10">
              <a:extLst>
                <a:ext uri="{FF2B5EF4-FFF2-40B4-BE49-F238E27FC236}">
                  <a16:creationId xmlns:a16="http://schemas.microsoft.com/office/drawing/2014/main" id="{BA30F3E3-3D5B-48B9-AB11-00A9AB727D82}"/>
                </a:ext>
              </a:extLst>
            </p:cNvPr>
            <p:cNvSpPr>
              <a:spLocks noChangeShapeType="1"/>
            </p:cNvSpPr>
            <p:nvPr/>
          </p:nvSpPr>
          <p:spPr bwMode="auto">
            <a:xfrm>
              <a:off x="3874" y="1680"/>
              <a:ext cx="1584" cy="0"/>
            </a:xfrm>
            <a:prstGeom prst="line">
              <a:avLst/>
            </a:prstGeom>
            <a:noFill/>
            <a:ln w="381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3" name="Line 11">
              <a:extLst>
                <a:ext uri="{FF2B5EF4-FFF2-40B4-BE49-F238E27FC236}">
                  <a16:creationId xmlns:a16="http://schemas.microsoft.com/office/drawing/2014/main" id="{D594B907-C958-49ED-A36C-7A378EB2DF38}"/>
                </a:ext>
              </a:extLst>
            </p:cNvPr>
            <p:cNvSpPr>
              <a:spLocks noChangeShapeType="1"/>
            </p:cNvSpPr>
            <p:nvPr/>
          </p:nvSpPr>
          <p:spPr bwMode="auto">
            <a:xfrm flipH="1" flipV="1">
              <a:off x="4066" y="624"/>
              <a:ext cx="5" cy="1672"/>
            </a:xfrm>
            <a:prstGeom prst="line">
              <a:avLst/>
            </a:prstGeom>
            <a:noFill/>
            <a:ln w="381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4" name="Line 12">
              <a:extLst>
                <a:ext uri="{FF2B5EF4-FFF2-40B4-BE49-F238E27FC236}">
                  <a16:creationId xmlns:a16="http://schemas.microsoft.com/office/drawing/2014/main" id="{F2CC8C8E-72B6-41A1-95A5-AB3038F63D4E}"/>
                </a:ext>
              </a:extLst>
            </p:cNvPr>
            <p:cNvSpPr>
              <a:spLocks noChangeShapeType="1"/>
            </p:cNvSpPr>
            <p:nvPr/>
          </p:nvSpPr>
          <p:spPr bwMode="auto">
            <a:xfrm>
              <a:off x="4162" y="816"/>
              <a:ext cx="96" cy="768"/>
            </a:xfrm>
            <a:prstGeom prst="line">
              <a:avLst/>
            </a:prstGeom>
            <a:noFill/>
            <a:ln w="38100" cap="sq">
              <a:solidFill>
                <a:srgbClr val="9900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5" name="Freeform 13">
              <a:extLst>
                <a:ext uri="{FF2B5EF4-FFF2-40B4-BE49-F238E27FC236}">
                  <a16:creationId xmlns:a16="http://schemas.microsoft.com/office/drawing/2014/main" id="{5E2E1870-54CE-4691-B7C7-5DD38C43F816}"/>
                </a:ext>
              </a:extLst>
            </p:cNvPr>
            <p:cNvSpPr>
              <a:spLocks/>
            </p:cNvSpPr>
            <p:nvPr/>
          </p:nvSpPr>
          <p:spPr bwMode="auto">
            <a:xfrm>
              <a:off x="4254" y="1554"/>
              <a:ext cx="1036" cy="703"/>
            </a:xfrm>
            <a:custGeom>
              <a:avLst/>
              <a:gdLst>
                <a:gd name="T0" fmla="*/ 0 w 1036"/>
                <a:gd name="T1" fmla="*/ 0 h 703"/>
                <a:gd name="T2" fmla="*/ 72 w 1036"/>
                <a:gd name="T3" fmla="*/ 336 h 703"/>
                <a:gd name="T4" fmla="*/ 144 w 1036"/>
                <a:gd name="T5" fmla="*/ 570 h 703"/>
                <a:gd name="T6" fmla="*/ 241 w 1036"/>
                <a:gd name="T7" fmla="*/ 699 h 703"/>
                <a:gd name="T8" fmla="*/ 324 w 1036"/>
                <a:gd name="T9" fmla="*/ 546 h 703"/>
                <a:gd name="T10" fmla="*/ 378 w 1036"/>
                <a:gd name="T11" fmla="*/ 402 h 703"/>
                <a:gd name="T12" fmla="*/ 516 w 1036"/>
                <a:gd name="T13" fmla="*/ 246 h 703"/>
                <a:gd name="T14" fmla="*/ 700 w 1036"/>
                <a:gd name="T15" fmla="*/ 186 h 703"/>
                <a:gd name="T16" fmla="*/ 856 w 1036"/>
                <a:gd name="T17" fmla="*/ 174 h 703"/>
                <a:gd name="T18" fmla="*/ 1036 w 1036"/>
                <a:gd name="T19" fmla="*/ 162 h 7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6"/>
                <a:gd name="T31" fmla="*/ 0 h 703"/>
                <a:gd name="T32" fmla="*/ 1036 w 1036"/>
                <a:gd name="T33" fmla="*/ 703 h 7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6" h="703">
                  <a:moveTo>
                    <a:pt x="0" y="0"/>
                  </a:moveTo>
                  <a:cubicBezTo>
                    <a:pt x="11" y="56"/>
                    <a:pt x="48" y="241"/>
                    <a:pt x="72" y="336"/>
                  </a:cubicBezTo>
                  <a:cubicBezTo>
                    <a:pt x="96" y="431"/>
                    <a:pt x="116" y="510"/>
                    <a:pt x="144" y="570"/>
                  </a:cubicBezTo>
                  <a:cubicBezTo>
                    <a:pt x="172" y="630"/>
                    <a:pt x="211" y="703"/>
                    <a:pt x="241" y="699"/>
                  </a:cubicBezTo>
                  <a:cubicBezTo>
                    <a:pt x="271" y="695"/>
                    <a:pt x="301" y="595"/>
                    <a:pt x="324" y="546"/>
                  </a:cubicBezTo>
                  <a:cubicBezTo>
                    <a:pt x="347" y="497"/>
                    <a:pt x="346" y="452"/>
                    <a:pt x="378" y="402"/>
                  </a:cubicBezTo>
                  <a:cubicBezTo>
                    <a:pt x="410" y="352"/>
                    <a:pt x="462" y="282"/>
                    <a:pt x="516" y="246"/>
                  </a:cubicBezTo>
                  <a:cubicBezTo>
                    <a:pt x="570" y="210"/>
                    <a:pt x="643" y="198"/>
                    <a:pt x="700" y="186"/>
                  </a:cubicBezTo>
                  <a:cubicBezTo>
                    <a:pt x="757" y="174"/>
                    <a:pt x="800" y="178"/>
                    <a:pt x="856" y="174"/>
                  </a:cubicBezTo>
                  <a:cubicBezTo>
                    <a:pt x="912" y="170"/>
                    <a:pt x="999" y="164"/>
                    <a:pt x="1036" y="162"/>
                  </a:cubicBezTo>
                </a:path>
              </a:pathLst>
            </a:custGeom>
            <a:noFill/>
            <a:ln w="38100" cap="sq" cmpd="sng">
              <a:solidFill>
                <a:srgbClr val="9900CC"/>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Line 14">
              <a:extLst>
                <a:ext uri="{FF2B5EF4-FFF2-40B4-BE49-F238E27FC236}">
                  <a16:creationId xmlns:a16="http://schemas.microsoft.com/office/drawing/2014/main" id="{B9C509AD-37C4-4CD5-9AA7-E1B3310DFF14}"/>
                </a:ext>
              </a:extLst>
            </p:cNvPr>
            <p:cNvSpPr>
              <a:spLocks noChangeShapeType="1"/>
            </p:cNvSpPr>
            <p:nvPr/>
          </p:nvSpPr>
          <p:spPr bwMode="auto">
            <a:xfrm>
              <a:off x="4488" y="1680"/>
              <a:ext cx="0" cy="576"/>
            </a:xfrm>
            <a:prstGeom prst="line">
              <a:avLst/>
            </a:prstGeom>
            <a:noFill/>
            <a:ln w="12700">
              <a:solidFill>
                <a:schemeClr val="tx1"/>
              </a:solidFill>
              <a:prstDash val="lg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7" name="Text Box 15">
              <a:extLst>
                <a:ext uri="{FF2B5EF4-FFF2-40B4-BE49-F238E27FC236}">
                  <a16:creationId xmlns:a16="http://schemas.microsoft.com/office/drawing/2014/main" id="{537BB70C-BE28-4C7B-A5AB-C341F9C1DA97}"/>
                </a:ext>
              </a:extLst>
            </p:cNvPr>
            <p:cNvSpPr txBox="1">
              <a:spLocks noChangeArrowheads="1"/>
            </p:cNvSpPr>
            <p:nvPr/>
          </p:nvSpPr>
          <p:spPr bwMode="auto">
            <a:xfrm>
              <a:off x="3786" y="1679"/>
              <a:ext cx="28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p>
          </p:txBody>
        </p:sp>
        <p:sp>
          <p:nvSpPr>
            <p:cNvPr id="18" name="Text Box 16">
              <a:extLst>
                <a:ext uri="{FF2B5EF4-FFF2-40B4-BE49-F238E27FC236}">
                  <a16:creationId xmlns:a16="http://schemas.microsoft.com/office/drawing/2014/main" id="{0289DC73-25C2-494C-90C8-D1E8ABD87843}"/>
                </a:ext>
              </a:extLst>
            </p:cNvPr>
            <p:cNvSpPr txBox="1">
              <a:spLocks noChangeArrowheads="1"/>
            </p:cNvSpPr>
            <p:nvPr/>
          </p:nvSpPr>
          <p:spPr bwMode="auto">
            <a:xfrm>
              <a:off x="4071" y="465"/>
              <a:ext cx="49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E</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p</a:t>
              </a:r>
            </a:p>
          </p:txBody>
        </p:sp>
        <p:sp>
          <p:nvSpPr>
            <p:cNvPr id="19" name="Text Box 17">
              <a:extLst>
                <a:ext uri="{FF2B5EF4-FFF2-40B4-BE49-F238E27FC236}">
                  <a16:creationId xmlns:a16="http://schemas.microsoft.com/office/drawing/2014/main" id="{119BD934-34AF-4909-8426-64478E45ABF4}"/>
                </a:ext>
              </a:extLst>
            </p:cNvPr>
            <p:cNvSpPr txBox="1">
              <a:spLocks noChangeArrowheads="1"/>
            </p:cNvSpPr>
            <p:nvPr/>
          </p:nvSpPr>
          <p:spPr bwMode="auto">
            <a:xfrm>
              <a:off x="5448" y="1578"/>
              <a:ext cx="20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a:t>
              </a:r>
            </a:p>
          </p:txBody>
        </p:sp>
        <p:sp>
          <p:nvSpPr>
            <p:cNvPr id="20" name="Text Box 18">
              <a:extLst>
                <a:ext uri="{FF2B5EF4-FFF2-40B4-BE49-F238E27FC236}">
                  <a16:creationId xmlns:a16="http://schemas.microsoft.com/office/drawing/2014/main" id="{36600AB2-76D3-4BBE-928B-5CBD57D1448A}"/>
                </a:ext>
              </a:extLst>
            </p:cNvPr>
            <p:cNvSpPr txBox="1">
              <a:spLocks noChangeArrowheads="1"/>
            </p:cNvSpPr>
            <p:nvPr/>
          </p:nvSpPr>
          <p:spPr bwMode="auto">
            <a:xfrm>
              <a:off x="4320" y="1352"/>
              <a:ext cx="28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en-US" altLang="zh-CN" sz="2800" b="1" i="1">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baseline="-25000">
                  <a:latin typeface="Times New Roman" panose="02020603050405020304" pitchFamily="18" charset="0"/>
                  <a:ea typeface="华文楷体" panose="02010600040101010101" pitchFamily="2" charset="-122"/>
                  <a:cs typeface="Times New Roman" panose="02020603050405020304" pitchFamily="18" charset="0"/>
                </a:rPr>
                <a:t>0</a:t>
              </a:r>
              <a:endParaRPr kumimoji="1" lang="en-US" altLang="zh-CN"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sp>
        <p:nvSpPr>
          <p:cNvPr id="21" name="Text Box 19">
            <a:extLst>
              <a:ext uri="{FF2B5EF4-FFF2-40B4-BE49-F238E27FC236}">
                <a16:creationId xmlns:a16="http://schemas.microsoft.com/office/drawing/2014/main" id="{31B6718C-7AE4-4F9E-8116-D74DCADDEEDE}"/>
              </a:ext>
            </a:extLst>
          </p:cNvPr>
          <p:cNvSpPr txBox="1">
            <a:spLocks noChangeArrowheads="1"/>
          </p:cNvSpPr>
          <p:nvPr/>
        </p:nvSpPr>
        <p:spPr bwMode="auto">
          <a:xfrm>
            <a:off x="301627" y="5907844"/>
            <a:ext cx="86709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在</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时，斜率为零，分子力为零，即处于平衡位置。</a:t>
            </a:r>
          </a:p>
        </p:txBody>
      </p:sp>
      <p:sp>
        <p:nvSpPr>
          <p:cNvPr id="22" name="Text Box 20">
            <a:extLst>
              <a:ext uri="{FF2B5EF4-FFF2-40B4-BE49-F238E27FC236}">
                <a16:creationId xmlns:a16="http://schemas.microsoft.com/office/drawing/2014/main" id="{F9446566-D525-4285-B901-267407A80C6B}"/>
              </a:ext>
            </a:extLst>
          </p:cNvPr>
          <p:cNvSpPr txBox="1">
            <a:spLocks noChangeArrowheads="1"/>
          </p:cNvSpPr>
          <p:nvPr/>
        </p:nvSpPr>
        <p:spPr bwMode="auto">
          <a:xfrm>
            <a:off x="301627" y="5403255"/>
            <a:ext cx="7000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由于分子力可由势能曲线的负斜率加以说明</a:t>
            </a:r>
          </a:p>
        </p:txBody>
      </p:sp>
    </p:spTree>
    <p:extLst>
      <p:ext uri="{BB962C8B-B14F-4D97-AF65-F5344CB8AC3E}">
        <p14:creationId xmlns:p14="http://schemas.microsoft.com/office/powerpoint/2010/main" val="96659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21" grpId="0" autoUpdateAnimBg="0"/>
      <p:bldP spid="2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FE90748-46EC-42E6-A83C-550A9FDE3414}"/>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E977B49F-A0CD-44E0-B5E2-1207A2C3AA9B}"/>
              </a:ext>
            </a:extLst>
          </p:cNvPr>
          <p:cNvSpPr>
            <a:spLocks noGrp="1"/>
          </p:cNvSpPr>
          <p:nvPr>
            <p:ph type="sldNum" sz="quarter" idx="12"/>
          </p:nvPr>
        </p:nvSpPr>
        <p:spPr/>
        <p:txBody>
          <a:bodyPr/>
          <a:lstStyle/>
          <a:p>
            <a:fld id="{0E81DA72-FED3-491C-8B54-9DCADA948234}" type="slidenum">
              <a:rPr lang="zh-CN" altLang="en-US" smtClean="0"/>
              <a:t>12</a:t>
            </a:fld>
            <a:endParaRPr lang="zh-CN" altLang="en-US"/>
          </a:p>
        </p:txBody>
      </p:sp>
      <p:sp>
        <p:nvSpPr>
          <p:cNvPr id="4" name="Text Box 2">
            <a:extLst>
              <a:ext uri="{FF2B5EF4-FFF2-40B4-BE49-F238E27FC236}">
                <a16:creationId xmlns:a16="http://schemas.microsoft.com/office/drawing/2014/main" id="{AF41040A-3F21-4201-9B7D-BA6BDDD59E45}"/>
              </a:ext>
            </a:extLst>
          </p:cNvPr>
          <p:cNvSpPr txBox="1">
            <a:spLocks noChangeArrowheads="1"/>
          </p:cNvSpPr>
          <p:nvPr/>
        </p:nvSpPr>
        <p:spPr bwMode="auto">
          <a:xfrm>
            <a:off x="376129" y="4223115"/>
            <a:ext cx="2362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重力势能曲线</a:t>
            </a:r>
          </a:p>
        </p:txBody>
      </p:sp>
      <p:sp>
        <p:nvSpPr>
          <p:cNvPr id="5" name="Text Box 3">
            <a:hlinkClick r:id="rId3" action="ppaction://hlinkfile"/>
            <a:extLst>
              <a:ext uri="{FF2B5EF4-FFF2-40B4-BE49-F238E27FC236}">
                <a16:creationId xmlns:a16="http://schemas.microsoft.com/office/drawing/2014/main" id="{11B7E5AC-3086-4B86-9FEB-2DB5FF47163B}"/>
              </a:ext>
            </a:extLst>
          </p:cNvPr>
          <p:cNvSpPr txBox="1">
            <a:spLocks noChangeArrowheads="1"/>
          </p:cNvSpPr>
          <p:nvPr/>
        </p:nvSpPr>
        <p:spPr bwMode="auto">
          <a:xfrm>
            <a:off x="3207849" y="4223134"/>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弹性势能曲线</a:t>
            </a:r>
          </a:p>
        </p:txBody>
      </p:sp>
      <p:sp>
        <p:nvSpPr>
          <p:cNvPr id="6" name="Text Box 4">
            <a:extLst>
              <a:ext uri="{FF2B5EF4-FFF2-40B4-BE49-F238E27FC236}">
                <a16:creationId xmlns:a16="http://schemas.microsoft.com/office/drawing/2014/main" id="{51C7A772-64D6-4344-A002-D6506663740A}"/>
              </a:ext>
            </a:extLst>
          </p:cNvPr>
          <p:cNvSpPr txBox="1">
            <a:spLocks noChangeArrowheads="1"/>
          </p:cNvSpPr>
          <p:nvPr/>
        </p:nvSpPr>
        <p:spPr bwMode="auto">
          <a:xfrm>
            <a:off x="5909835" y="4209157"/>
            <a:ext cx="3048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万有引力势能曲线</a:t>
            </a:r>
          </a:p>
        </p:txBody>
      </p:sp>
      <p:sp>
        <p:nvSpPr>
          <p:cNvPr id="7" name="Text Box 5">
            <a:extLst>
              <a:ext uri="{FF2B5EF4-FFF2-40B4-BE49-F238E27FC236}">
                <a16:creationId xmlns:a16="http://schemas.microsoft.com/office/drawing/2014/main" id="{1274D487-F053-4F85-9921-7D7DE7616F12}"/>
              </a:ext>
            </a:extLst>
          </p:cNvPr>
          <p:cNvSpPr txBox="1">
            <a:spLocks noChangeArrowheads="1"/>
          </p:cNvSpPr>
          <p:nvPr/>
        </p:nvSpPr>
        <p:spPr bwMode="auto">
          <a:xfrm>
            <a:off x="388449" y="4978616"/>
            <a:ext cx="8382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曲线斜率为保守力的大小。从曲线可见零势能点的</a:t>
            </a:r>
          </a:p>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选取，可分析系统的平衡条件及能量的转化。</a:t>
            </a:r>
          </a:p>
        </p:txBody>
      </p:sp>
      <p:sp>
        <p:nvSpPr>
          <p:cNvPr id="8" name="Text Box 6">
            <a:extLst>
              <a:ext uri="{FF2B5EF4-FFF2-40B4-BE49-F238E27FC236}">
                <a16:creationId xmlns:a16="http://schemas.microsoft.com/office/drawing/2014/main" id="{D3F9E476-17FA-4986-8BAF-4D859994E4CB}"/>
              </a:ext>
            </a:extLst>
          </p:cNvPr>
          <p:cNvSpPr txBox="1">
            <a:spLocks noChangeArrowheads="1"/>
          </p:cNvSpPr>
          <p:nvPr/>
        </p:nvSpPr>
        <p:spPr bwMode="auto">
          <a:xfrm>
            <a:off x="350862" y="309507"/>
            <a:ext cx="702307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3200" b="1" dirty="0">
                <a:solidFill>
                  <a:srgbClr val="0000FF"/>
                </a:solidFill>
                <a:latin typeface="Times New Roman" panose="02020603050405020304" pitchFamily="18" charset="0"/>
                <a:ea typeface="华文楷体" pitchFamily="2" charset="-122"/>
                <a:cs typeface="Times New Roman" panose="02020603050405020304" pitchFamily="18" charset="0"/>
              </a:rPr>
              <a:t>五、势能曲线</a:t>
            </a:r>
            <a:r>
              <a:rPr kumimoji="1" lang="en-US" altLang="zh-CN" sz="3200" b="1" dirty="0">
                <a:solidFill>
                  <a:srgbClr val="0000FF"/>
                </a:solidFill>
                <a:latin typeface="Times New Roman" panose="02020603050405020304" pitchFamily="18" charset="0"/>
                <a:ea typeface="华文楷体" pitchFamily="2" charset="-122"/>
                <a:cs typeface="Times New Roman" panose="02020603050405020304" pitchFamily="18" charset="0"/>
              </a:rPr>
              <a:t>(</a:t>
            </a:r>
            <a:r>
              <a:rPr kumimoji="1" lang="zh-CN" altLang="en-US" sz="3200" b="1" dirty="0">
                <a:solidFill>
                  <a:srgbClr val="0000FF"/>
                </a:solidFill>
                <a:latin typeface="Times New Roman" panose="02020603050405020304" pitchFamily="18" charset="0"/>
                <a:ea typeface="华文楷体" pitchFamily="2" charset="-122"/>
                <a:cs typeface="Times New Roman" panose="02020603050405020304" pitchFamily="18" charset="0"/>
              </a:rPr>
              <a:t>势能随位置变化的曲线</a:t>
            </a:r>
            <a:r>
              <a:rPr kumimoji="1" lang="en-US" altLang="zh-CN" sz="3200" b="1" dirty="0">
                <a:solidFill>
                  <a:srgbClr val="0000FF"/>
                </a:solidFill>
                <a:latin typeface="Times New Roman" panose="02020603050405020304" pitchFamily="18" charset="0"/>
                <a:ea typeface="华文楷体" pitchFamily="2" charset="-122"/>
                <a:cs typeface="Times New Roman" panose="02020603050405020304" pitchFamily="18" charset="0"/>
              </a:rPr>
              <a:t>)</a:t>
            </a:r>
          </a:p>
        </p:txBody>
      </p:sp>
      <p:grpSp>
        <p:nvGrpSpPr>
          <p:cNvPr id="9" name="Group 7">
            <a:extLst>
              <a:ext uri="{FF2B5EF4-FFF2-40B4-BE49-F238E27FC236}">
                <a16:creationId xmlns:a16="http://schemas.microsoft.com/office/drawing/2014/main" id="{A04EA956-485E-4E4B-8956-5CA7B722BE87}"/>
              </a:ext>
            </a:extLst>
          </p:cNvPr>
          <p:cNvGrpSpPr>
            <a:grpSpLocks/>
          </p:cNvGrpSpPr>
          <p:nvPr/>
        </p:nvGrpSpPr>
        <p:grpSpPr bwMode="auto">
          <a:xfrm>
            <a:off x="235436" y="1244967"/>
            <a:ext cx="2586038" cy="2673351"/>
            <a:chOff x="317" y="227"/>
            <a:chExt cx="1629" cy="1684"/>
          </a:xfrm>
        </p:grpSpPr>
        <p:sp>
          <p:nvSpPr>
            <p:cNvPr id="10" name="Line 8">
              <a:extLst>
                <a:ext uri="{FF2B5EF4-FFF2-40B4-BE49-F238E27FC236}">
                  <a16:creationId xmlns:a16="http://schemas.microsoft.com/office/drawing/2014/main" id="{266E42F1-285A-405D-A895-655A81386727}"/>
                </a:ext>
              </a:extLst>
            </p:cNvPr>
            <p:cNvSpPr>
              <a:spLocks noChangeShapeType="1"/>
            </p:cNvSpPr>
            <p:nvPr/>
          </p:nvSpPr>
          <p:spPr bwMode="auto">
            <a:xfrm>
              <a:off x="528" y="1776"/>
              <a:ext cx="1248" cy="0"/>
            </a:xfrm>
            <a:prstGeom prst="line">
              <a:avLst/>
            </a:prstGeom>
            <a:noFill/>
            <a:ln w="31750">
              <a:solidFill>
                <a:schemeClr val="tx1"/>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1" name="Line 9">
              <a:extLst>
                <a:ext uri="{FF2B5EF4-FFF2-40B4-BE49-F238E27FC236}">
                  <a16:creationId xmlns:a16="http://schemas.microsoft.com/office/drawing/2014/main" id="{87B8FF27-16A3-4FE1-8D1B-6246A59A0335}"/>
                </a:ext>
              </a:extLst>
            </p:cNvPr>
            <p:cNvSpPr>
              <a:spLocks noChangeShapeType="1"/>
            </p:cNvSpPr>
            <p:nvPr/>
          </p:nvSpPr>
          <p:spPr bwMode="auto">
            <a:xfrm flipV="1">
              <a:off x="528" y="288"/>
              <a:ext cx="0" cy="1488"/>
            </a:xfrm>
            <a:prstGeom prst="line">
              <a:avLst/>
            </a:prstGeom>
            <a:noFill/>
            <a:ln w="31750">
              <a:solidFill>
                <a:schemeClr val="tx1"/>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2" name="Freeform 10">
              <a:extLst>
                <a:ext uri="{FF2B5EF4-FFF2-40B4-BE49-F238E27FC236}">
                  <a16:creationId xmlns:a16="http://schemas.microsoft.com/office/drawing/2014/main" id="{776AD7B4-C829-4EE4-9515-6B3C148290CE}"/>
                </a:ext>
              </a:extLst>
            </p:cNvPr>
            <p:cNvSpPr>
              <a:spLocks/>
            </p:cNvSpPr>
            <p:nvPr/>
          </p:nvSpPr>
          <p:spPr bwMode="auto">
            <a:xfrm>
              <a:off x="528" y="720"/>
              <a:ext cx="1392" cy="1056"/>
            </a:xfrm>
            <a:custGeom>
              <a:avLst/>
              <a:gdLst>
                <a:gd name="T0" fmla="*/ 0 w 1392"/>
                <a:gd name="T1" fmla="*/ 1056 h 1056"/>
                <a:gd name="T2" fmla="*/ 1392 w 1392"/>
                <a:gd name="T3" fmla="*/ 0 h 1056"/>
                <a:gd name="T4" fmla="*/ 0 60000 65536"/>
                <a:gd name="T5" fmla="*/ 0 60000 65536"/>
                <a:gd name="T6" fmla="*/ 0 w 1392"/>
                <a:gd name="T7" fmla="*/ 0 h 1056"/>
                <a:gd name="T8" fmla="*/ 1392 w 1392"/>
                <a:gd name="T9" fmla="*/ 1056 h 1056"/>
              </a:gdLst>
              <a:ahLst/>
              <a:cxnLst>
                <a:cxn ang="T4">
                  <a:pos x="T0" y="T1"/>
                </a:cxn>
                <a:cxn ang="T5">
                  <a:pos x="T2" y="T3"/>
                </a:cxn>
              </a:cxnLst>
              <a:rect l="T6" t="T7" r="T8" b="T9"/>
              <a:pathLst>
                <a:path w="1392" h="1056">
                  <a:moveTo>
                    <a:pt x="0" y="1056"/>
                  </a:moveTo>
                  <a:lnTo>
                    <a:pt x="1392" y="0"/>
                  </a:lnTo>
                </a:path>
              </a:pathLst>
            </a:custGeom>
            <a:noFill/>
            <a:ln w="41275" cap="flat" cmpd="sng">
              <a:solidFill>
                <a:srgbClr val="9900CC"/>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3" name="Line 11">
              <a:extLst>
                <a:ext uri="{FF2B5EF4-FFF2-40B4-BE49-F238E27FC236}">
                  <a16:creationId xmlns:a16="http://schemas.microsoft.com/office/drawing/2014/main" id="{8B815095-B176-46D5-B14E-59C171B18F1F}"/>
                </a:ext>
              </a:extLst>
            </p:cNvPr>
            <p:cNvSpPr>
              <a:spLocks noChangeShapeType="1"/>
            </p:cNvSpPr>
            <p:nvPr/>
          </p:nvSpPr>
          <p:spPr bwMode="auto">
            <a:xfrm flipV="1">
              <a:off x="1056" y="912"/>
              <a:ext cx="0" cy="432"/>
            </a:xfrm>
            <a:prstGeom prst="line">
              <a:avLst/>
            </a:prstGeom>
            <a:noFill/>
            <a:ln w="25400">
              <a:solidFill>
                <a:srgbClr val="FF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4" name="Line 12">
              <a:extLst>
                <a:ext uri="{FF2B5EF4-FFF2-40B4-BE49-F238E27FC236}">
                  <a16:creationId xmlns:a16="http://schemas.microsoft.com/office/drawing/2014/main" id="{ADA2C499-8CD3-4211-ACDA-AD3DC3ACBE25}"/>
                </a:ext>
              </a:extLst>
            </p:cNvPr>
            <p:cNvSpPr>
              <a:spLocks noChangeShapeType="1"/>
            </p:cNvSpPr>
            <p:nvPr/>
          </p:nvSpPr>
          <p:spPr bwMode="auto">
            <a:xfrm>
              <a:off x="528" y="921"/>
              <a:ext cx="1152"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5" name="Freeform 13">
              <a:extLst>
                <a:ext uri="{FF2B5EF4-FFF2-40B4-BE49-F238E27FC236}">
                  <a16:creationId xmlns:a16="http://schemas.microsoft.com/office/drawing/2014/main" id="{FC2D5339-4CF3-4A21-9467-4AEED2FBED57}"/>
                </a:ext>
              </a:extLst>
            </p:cNvPr>
            <p:cNvSpPr>
              <a:spLocks/>
            </p:cNvSpPr>
            <p:nvPr/>
          </p:nvSpPr>
          <p:spPr bwMode="auto">
            <a:xfrm>
              <a:off x="1053" y="1440"/>
              <a:ext cx="4" cy="333"/>
            </a:xfrm>
            <a:custGeom>
              <a:avLst/>
              <a:gdLst>
                <a:gd name="T0" fmla="*/ 0 w 4"/>
                <a:gd name="T1" fmla="*/ 333 h 333"/>
                <a:gd name="T2" fmla="*/ 4 w 4"/>
                <a:gd name="T3" fmla="*/ 0 h 333"/>
                <a:gd name="T4" fmla="*/ 0 60000 65536"/>
                <a:gd name="T5" fmla="*/ 0 60000 65536"/>
                <a:gd name="T6" fmla="*/ 0 w 4"/>
                <a:gd name="T7" fmla="*/ 0 h 333"/>
                <a:gd name="T8" fmla="*/ 4 w 4"/>
                <a:gd name="T9" fmla="*/ 333 h 333"/>
              </a:gdLst>
              <a:ahLst/>
              <a:cxnLst>
                <a:cxn ang="T4">
                  <a:pos x="T0" y="T1"/>
                </a:cxn>
                <a:cxn ang="T5">
                  <a:pos x="T2" y="T3"/>
                </a:cxn>
              </a:cxnLst>
              <a:rect l="T6" t="T7" r="T8" b="T9"/>
              <a:pathLst>
                <a:path w="4" h="333">
                  <a:moveTo>
                    <a:pt x="0" y="333"/>
                  </a:moveTo>
                  <a:lnTo>
                    <a:pt x="4" y="0"/>
                  </a:lnTo>
                </a:path>
              </a:pathLst>
            </a:custGeom>
            <a:noFill/>
            <a:ln w="25400" cap="flat" cmpd="sng">
              <a:solidFill>
                <a:srgbClr val="0000FF"/>
              </a:solidFill>
              <a:prstDash val="solid"/>
              <a:round/>
              <a:headEnd type="arrow" w="sm" len="sm"/>
              <a:tailEnd type="arrow" w="sm" len="sm"/>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6" name="Object 14">
              <a:extLst>
                <a:ext uri="{FF2B5EF4-FFF2-40B4-BE49-F238E27FC236}">
                  <a16:creationId xmlns:a16="http://schemas.microsoft.com/office/drawing/2014/main" id="{3FF73CE9-3167-4F61-B019-49E58B32593B}"/>
                </a:ext>
              </a:extLst>
            </p:cNvPr>
            <p:cNvGraphicFramePr>
              <a:graphicFrameLocks noChangeAspect="1"/>
            </p:cNvGraphicFramePr>
            <p:nvPr>
              <p:extLst>
                <p:ext uri="{D42A27DB-BD31-4B8C-83A1-F6EECF244321}">
                  <p14:modId xmlns:p14="http://schemas.microsoft.com/office/powerpoint/2010/main" val="1755395225"/>
                </p:ext>
              </p:extLst>
            </p:nvPr>
          </p:nvGraphicFramePr>
          <p:xfrm>
            <a:off x="571" y="227"/>
            <a:ext cx="302" cy="338"/>
          </p:xfrm>
          <a:graphic>
            <a:graphicData uri="http://schemas.openxmlformats.org/presentationml/2006/ole">
              <mc:AlternateContent xmlns:mc="http://schemas.openxmlformats.org/markup-compatibility/2006">
                <mc:Choice xmlns:v="urn:schemas-microsoft-com:vml" Requires="v">
                  <p:oleObj spid="_x0000_s19406" name="Equation" r:id="rId4" imgW="215640" imgH="241200" progId="Equation.DSMT4">
                    <p:embed/>
                  </p:oleObj>
                </mc:Choice>
                <mc:Fallback>
                  <p:oleObj name="Equation" r:id="rId4" imgW="215640" imgH="241200" progId="Equation.DSMT4">
                    <p:embed/>
                    <p:pic>
                      <p:nvPicPr>
                        <p:cNvPr id="16399" name="Object 14"/>
                        <p:cNvPicPr>
                          <a:picLocks noChangeAspect="1" noChangeArrowheads="1"/>
                        </p:cNvPicPr>
                        <p:nvPr/>
                      </p:nvPicPr>
                      <p:blipFill>
                        <a:blip r:embed="rId5"/>
                        <a:srcRect/>
                        <a:stretch>
                          <a:fillRect/>
                        </a:stretch>
                      </p:blipFill>
                      <p:spPr bwMode="auto">
                        <a:xfrm>
                          <a:off x="571" y="227"/>
                          <a:ext cx="302" cy="3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15">
              <a:extLst>
                <a:ext uri="{FF2B5EF4-FFF2-40B4-BE49-F238E27FC236}">
                  <a16:creationId xmlns:a16="http://schemas.microsoft.com/office/drawing/2014/main" id="{C49622C7-47CF-4E12-95D6-83BCAFE8F12B}"/>
                </a:ext>
              </a:extLst>
            </p:cNvPr>
            <p:cNvGraphicFramePr>
              <a:graphicFrameLocks noChangeAspect="1"/>
            </p:cNvGraphicFramePr>
            <p:nvPr>
              <p:extLst>
                <p:ext uri="{D42A27DB-BD31-4B8C-83A1-F6EECF244321}">
                  <p14:modId xmlns:p14="http://schemas.microsoft.com/office/powerpoint/2010/main" val="3461365946"/>
                </p:ext>
              </p:extLst>
            </p:nvPr>
          </p:nvGraphicFramePr>
          <p:xfrm>
            <a:off x="1762" y="1621"/>
            <a:ext cx="184" cy="257"/>
          </p:xfrm>
          <a:graphic>
            <a:graphicData uri="http://schemas.openxmlformats.org/presentationml/2006/ole">
              <mc:AlternateContent xmlns:mc="http://schemas.openxmlformats.org/markup-compatibility/2006">
                <mc:Choice xmlns:v="urn:schemas-microsoft-com:vml" Requires="v">
                  <p:oleObj spid="_x0000_s19407" name="Equation" r:id="rId6" imgW="126720" imgH="177480" progId="Equation.DSMT4">
                    <p:embed/>
                  </p:oleObj>
                </mc:Choice>
                <mc:Fallback>
                  <p:oleObj name="Equation" r:id="rId6" imgW="126720" imgH="177480" progId="Equation.DSMT4">
                    <p:embed/>
                    <p:pic>
                      <p:nvPicPr>
                        <p:cNvPr id="16400" name="Object 15"/>
                        <p:cNvPicPr>
                          <a:picLocks noChangeAspect="1" noChangeArrowheads="1"/>
                        </p:cNvPicPr>
                        <p:nvPr/>
                      </p:nvPicPr>
                      <p:blipFill>
                        <a:blip r:embed="rId7"/>
                        <a:srcRect/>
                        <a:stretch>
                          <a:fillRect/>
                        </a:stretch>
                      </p:blipFill>
                      <p:spPr bwMode="auto">
                        <a:xfrm>
                          <a:off x="1762" y="1621"/>
                          <a:ext cx="184" cy="25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16">
              <a:extLst>
                <a:ext uri="{FF2B5EF4-FFF2-40B4-BE49-F238E27FC236}">
                  <a16:creationId xmlns:a16="http://schemas.microsoft.com/office/drawing/2014/main" id="{ADFBCAEA-B71A-473F-8322-42866B72586E}"/>
                </a:ext>
              </a:extLst>
            </p:cNvPr>
            <p:cNvGraphicFramePr>
              <a:graphicFrameLocks noChangeAspect="1"/>
            </p:cNvGraphicFramePr>
            <p:nvPr/>
          </p:nvGraphicFramePr>
          <p:xfrm>
            <a:off x="1536" y="667"/>
            <a:ext cx="187" cy="245"/>
          </p:xfrm>
          <a:graphic>
            <a:graphicData uri="http://schemas.openxmlformats.org/presentationml/2006/ole">
              <mc:AlternateContent xmlns:mc="http://schemas.openxmlformats.org/markup-compatibility/2006">
                <mc:Choice xmlns:v="urn:schemas-microsoft-com:vml" Requires="v">
                  <p:oleObj spid="_x0000_s19408" name="公式" r:id="rId8" imgW="164880" imgH="164880" progId="Equation.3">
                    <p:embed/>
                  </p:oleObj>
                </mc:Choice>
                <mc:Fallback>
                  <p:oleObj name="公式" r:id="rId8" imgW="164880" imgH="164880" progId="Equation.3">
                    <p:embed/>
                    <p:pic>
                      <p:nvPicPr>
                        <p:cNvPr id="16401"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36" y="667"/>
                          <a:ext cx="187" cy="24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a:extLst>
                <a:ext uri="{FF2B5EF4-FFF2-40B4-BE49-F238E27FC236}">
                  <a16:creationId xmlns:a16="http://schemas.microsoft.com/office/drawing/2014/main" id="{A375605C-49F7-4695-A9D1-23B08E976A1D}"/>
                </a:ext>
              </a:extLst>
            </p:cNvPr>
            <p:cNvGraphicFramePr>
              <a:graphicFrameLocks noChangeAspect="1"/>
            </p:cNvGraphicFramePr>
            <p:nvPr>
              <p:extLst>
                <p:ext uri="{D42A27DB-BD31-4B8C-83A1-F6EECF244321}">
                  <p14:modId xmlns:p14="http://schemas.microsoft.com/office/powerpoint/2010/main" val="1771967956"/>
                </p:ext>
              </p:extLst>
            </p:nvPr>
          </p:nvGraphicFramePr>
          <p:xfrm>
            <a:off x="1123" y="1431"/>
            <a:ext cx="303" cy="338"/>
          </p:xfrm>
          <a:graphic>
            <a:graphicData uri="http://schemas.openxmlformats.org/presentationml/2006/ole">
              <mc:AlternateContent xmlns:mc="http://schemas.openxmlformats.org/markup-compatibility/2006">
                <mc:Choice xmlns:v="urn:schemas-microsoft-com:vml" Requires="v">
                  <p:oleObj spid="_x0000_s19409" name="Equation" r:id="rId10" imgW="215640" imgH="241200" progId="Equation.DSMT4">
                    <p:embed/>
                  </p:oleObj>
                </mc:Choice>
                <mc:Fallback>
                  <p:oleObj name="Equation" r:id="rId10" imgW="215640" imgH="241200" progId="Equation.DSMT4">
                    <p:embed/>
                    <p:pic>
                      <p:nvPicPr>
                        <p:cNvPr id="16402" name="Object 17"/>
                        <p:cNvPicPr>
                          <a:picLocks noChangeAspect="1" noChangeArrowheads="1"/>
                        </p:cNvPicPr>
                        <p:nvPr/>
                      </p:nvPicPr>
                      <p:blipFill>
                        <a:blip r:embed="rId11"/>
                        <a:srcRect/>
                        <a:stretch>
                          <a:fillRect/>
                        </a:stretch>
                      </p:blipFill>
                      <p:spPr bwMode="auto">
                        <a:xfrm>
                          <a:off x="1123" y="1431"/>
                          <a:ext cx="303" cy="3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18">
              <a:extLst>
                <a:ext uri="{FF2B5EF4-FFF2-40B4-BE49-F238E27FC236}">
                  <a16:creationId xmlns:a16="http://schemas.microsoft.com/office/drawing/2014/main" id="{5A6848FE-B541-41E3-A9AC-B4916BE95AFE}"/>
                </a:ext>
              </a:extLst>
            </p:cNvPr>
            <p:cNvGraphicFramePr>
              <a:graphicFrameLocks noChangeAspect="1"/>
            </p:cNvGraphicFramePr>
            <p:nvPr>
              <p:extLst>
                <p:ext uri="{D42A27DB-BD31-4B8C-83A1-F6EECF244321}">
                  <p14:modId xmlns:p14="http://schemas.microsoft.com/office/powerpoint/2010/main" val="2705679464"/>
                </p:ext>
              </p:extLst>
            </p:nvPr>
          </p:nvGraphicFramePr>
          <p:xfrm>
            <a:off x="739" y="963"/>
            <a:ext cx="302" cy="320"/>
          </p:xfrm>
          <a:graphic>
            <a:graphicData uri="http://schemas.openxmlformats.org/presentationml/2006/ole">
              <mc:AlternateContent xmlns:mc="http://schemas.openxmlformats.org/markup-compatibility/2006">
                <mc:Choice xmlns:v="urn:schemas-microsoft-com:vml" Requires="v">
                  <p:oleObj spid="_x0000_s19410" name="Equation" r:id="rId12" imgW="215640" imgH="228600" progId="Equation.DSMT4">
                    <p:embed/>
                  </p:oleObj>
                </mc:Choice>
                <mc:Fallback>
                  <p:oleObj name="Equation" r:id="rId12" imgW="215640" imgH="228600" progId="Equation.DSMT4">
                    <p:embed/>
                    <p:pic>
                      <p:nvPicPr>
                        <p:cNvPr id="16403" name="Object 18"/>
                        <p:cNvPicPr>
                          <a:picLocks noChangeAspect="1" noChangeArrowheads="1"/>
                        </p:cNvPicPr>
                        <p:nvPr/>
                      </p:nvPicPr>
                      <p:blipFill>
                        <a:blip r:embed="rId13"/>
                        <a:srcRect/>
                        <a:stretch>
                          <a:fillRect/>
                        </a:stretch>
                      </p:blipFill>
                      <p:spPr bwMode="auto">
                        <a:xfrm>
                          <a:off x="739" y="963"/>
                          <a:ext cx="302"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19">
              <a:extLst>
                <a:ext uri="{FF2B5EF4-FFF2-40B4-BE49-F238E27FC236}">
                  <a16:creationId xmlns:a16="http://schemas.microsoft.com/office/drawing/2014/main" id="{979AAF61-7DF0-48FB-96DE-3FF51444F672}"/>
                </a:ext>
              </a:extLst>
            </p:cNvPr>
            <p:cNvGraphicFramePr>
              <a:graphicFrameLocks noChangeAspect="1"/>
            </p:cNvGraphicFramePr>
            <p:nvPr>
              <p:extLst>
                <p:ext uri="{D42A27DB-BD31-4B8C-83A1-F6EECF244321}">
                  <p14:modId xmlns:p14="http://schemas.microsoft.com/office/powerpoint/2010/main" val="2611619256"/>
                </p:ext>
              </p:extLst>
            </p:nvPr>
          </p:nvGraphicFramePr>
          <p:xfrm>
            <a:off x="317" y="1663"/>
            <a:ext cx="231" cy="248"/>
          </p:xfrm>
          <a:graphic>
            <a:graphicData uri="http://schemas.openxmlformats.org/presentationml/2006/ole">
              <mc:AlternateContent xmlns:mc="http://schemas.openxmlformats.org/markup-compatibility/2006">
                <mc:Choice xmlns:v="urn:schemas-microsoft-com:vml" Requires="v">
                  <p:oleObj spid="_x0000_s19411" name="Equation" r:id="rId14" imgW="164880" imgH="177480" progId="Equation.DSMT4">
                    <p:embed/>
                  </p:oleObj>
                </mc:Choice>
                <mc:Fallback>
                  <p:oleObj name="Equation" r:id="rId14" imgW="164880" imgH="177480" progId="Equation.DSMT4">
                    <p:embed/>
                    <p:pic>
                      <p:nvPicPr>
                        <p:cNvPr id="16404" name="Object 19"/>
                        <p:cNvPicPr>
                          <a:picLocks noChangeAspect="1" noChangeArrowheads="1"/>
                        </p:cNvPicPr>
                        <p:nvPr/>
                      </p:nvPicPr>
                      <p:blipFill>
                        <a:blip r:embed="rId15"/>
                        <a:srcRect/>
                        <a:stretch>
                          <a:fillRect/>
                        </a:stretch>
                      </p:blipFill>
                      <p:spPr bwMode="auto">
                        <a:xfrm>
                          <a:off x="317" y="1663"/>
                          <a:ext cx="231" cy="24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2" name="Group 20">
            <a:extLst>
              <a:ext uri="{FF2B5EF4-FFF2-40B4-BE49-F238E27FC236}">
                <a16:creationId xmlns:a16="http://schemas.microsoft.com/office/drawing/2014/main" id="{3D8F294B-D5F8-4472-9C78-8E421BAC7381}"/>
              </a:ext>
            </a:extLst>
          </p:cNvPr>
          <p:cNvGrpSpPr>
            <a:grpSpLocks/>
          </p:cNvGrpSpPr>
          <p:nvPr/>
        </p:nvGrpSpPr>
        <p:grpSpPr bwMode="auto">
          <a:xfrm>
            <a:off x="3382475" y="1271954"/>
            <a:ext cx="2301876" cy="2789236"/>
            <a:chOff x="2126" y="609"/>
            <a:chExt cx="1450" cy="1757"/>
          </a:xfrm>
        </p:grpSpPr>
        <p:sp>
          <p:nvSpPr>
            <p:cNvPr id="23" name="Line 21">
              <a:extLst>
                <a:ext uri="{FF2B5EF4-FFF2-40B4-BE49-F238E27FC236}">
                  <a16:creationId xmlns:a16="http://schemas.microsoft.com/office/drawing/2014/main" id="{4D1A7CDA-478A-4FA9-AE63-F9E986FF44A6}"/>
                </a:ext>
              </a:extLst>
            </p:cNvPr>
            <p:cNvSpPr>
              <a:spLocks noChangeShapeType="1"/>
            </p:cNvSpPr>
            <p:nvPr/>
          </p:nvSpPr>
          <p:spPr bwMode="auto">
            <a:xfrm>
              <a:off x="2149" y="2146"/>
              <a:ext cx="1248" cy="0"/>
            </a:xfrm>
            <a:prstGeom prst="line">
              <a:avLst/>
            </a:prstGeom>
            <a:noFill/>
            <a:ln w="31750">
              <a:solidFill>
                <a:schemeClr val="tx1"/>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4" name="Line 22">
              <a:extLst>
                <a:ext uri="{FF2B5EF4-FFF2-40B4-BE49-F238E27FC236}">
                  <a16:creationId xmlns:a16="http://schemas.microsoft.com/office/drawing/2014/main" id="{7244C463-FBDC-4C8D-85C3-073A290632A3}"/>
                </a:ext>
              </a:extLst>
            </p:cNvPr>
            <p:cNvSpPr>
              <a:spLocks noChangeShapeType="1"/>
            </p:cNvSpPr>
            <p:nvPr/>
          </p:nvSpPr>
          <p:spPr bwMode="auto">
            <a:xfrm flipV="1">
              <a:off x="2725" y="645"/>
              <a:ext cx="0" cy="1488"/>
            </a:xfrm>
            <a:prstGeom prst="line">
              <a:avLst/>
            </a:prstGeom>
            <a:noFill/>
            <a:ln w="31750">
              <a:solidFill>
                <a:schemeClr val="tx1"/>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5" name="Object 23">
              <a:extLst>
                <a:ext uri="{FF2B5EF4-FFF2-40B4-BE49-F238E27FC236}">
                  <a16:creationId xmlns:a16="http://schemas.microsoft.com/office/drawing/2014/main" id="{0C9E9ADA-EEB2-41C2-89FA-3D44E414ECE9}"/>
                </a:ext>
              </a:extLst>
            </p:cNvPr>
            <p:cNvGraphicFramePr>
              <a:graphicFrameLocks noChangeAspect="1"/>
            </p:cNvGraphicFramePr>
            <p:nvPr>
              <p:extLst>
                <p:ext uri="{D42A27DB-BD31-4B8C-83A1-F6EECF244321}">
                  <p14:modId xmlns:p14="http://schemas.microsoft.com/office/powerpoint/2010/main" val="854044666"/>
                </p:ext>
              </p:extLst>
            </p:nvPr>
          </p:nvGraphicFramePr>
          <p:xfrm>
            <a:off x="2777" y="609"/>
            <a:ext cx="302" cy="338"/>
          </p:xfrm>
          <a:graphic>
            <a:graphicData uri="http://schemas.openxmlformats.org/presentationml/2006/ole">
              <mc:AlternateContent xmlns:mc="http://schemas.openxmlformats.org/markup-compatibility/2006">
                <mc:Choice xmlns:v="urn:schemas-microsoft-com:vml" Requires="v">
                  <p:oleObj spid="_x0000_s19412" name="Equation" r:id="rId16" imgW="215640" imgH="241200" progId="Equation.DSMT4">
                    <p:embed/>
                  </p:oleObj>
                </mc:Choice>
                <mc:Fallback>
                  <p:oleObj name="Equation" r:id="rId16" imgW="215640" imgH="241200" progId="Equation.DSMT4">
                    <p:embed/>
                    <p:pic>
                      <p:nvPicPr>
                        <p:cNvPr id="16393" name="Object 23"/>
                        <p:cNvPicPr>
                          <a:picLocks noChangeAspect="1" noChangeArrowheads="1"/>
                        </p:cNvPicPr>
                        <p:nvPr/>
                      </p:nvPicPr>
                      <p:blipFill>
                        <a:blip r:embed="rId17"/>
                        <a:srcRect/>
                        <a:stretch>
                          <a:fillRect/>
                        </a:stretch>
                      </p:blipFill>
                      <p:spPr bwMode="auto">
                        <a:xfrm>
                          <a:off x="2777" y="609"/>
                          <a:ext cx="302" cy="3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Freeform 24">
              <a:extLst>
                <a:ext uri="{FF2B5EF4-FFF2-40B4-BE49-F238E27FC236}">
                  <a16:creationId xmlns:a16="http://schemas.microsoft.com/office/drawing/2014/main" id="{BB605FEC-8484-4DFD-818C-736ABCD38560}"/>
                </a:ext>
              </a:extLst>
            </p:cNvPr>
            <p:cNvSpPr>
              <a:spLocks/>
            </p:cNvSpPr>
            <p:nvPr/>
          </p:nvSpPr>
          <p:spPr bwMode="auto">
            <a:xfrm>
              <a:off x="2126" y="1181"/>
              <a:ext cx="1219" cy="955"/>
            </a:xfrm>
            <a:custGeom>
              <a:avLst/>
              <a:gdLst>
                <a:gd name="T0" fmla="*/ 1219 w 1219"/>
                <a:gd name="T1" fmla="*/ 8 h 955"/>
                <a:gd name="T2" fmla="*/ 1018 w 1219"/>
                <a:gd name="T3" fmla="*/ 536 h 955"/>
                <a:gd name="T4" fmla="*/ 592 w 1219"/>
                <a:gd name="T5" fmla="*/ 952 h 955"/>
                <a:gd name="T6" fmla="*/ 184 w 1219"/>
                <a:gd name="T7" fmla="*/ 520 h 955"/>
                <a:gd name="T8" fmla="*/ 0 w 1219"/>
                <a:gd name="T9" fmla="*/ 0 h 955"/>
                <a:gd name="T10" fmla="*/ 0 60000 65536"/>
                <a:gd name="T11" fmla="*/ 0 60000 65536"/>
                <a:gd name="T12" fmla="*/ 0 60000 65536"/>
                <a:gd name="T13" fmla="*/ 0 60000 65536"/>
                <a:gd name="T14" fmla="*/ 0 60000 65536"/>
                <a:gd name="T15" fmla="*/ 0 w 1219"/>
                <a:gd name="T16" fmla="*/ 0 h 955"/>
                <a:gd name="T17" fmla="*/ 1219 w 1219"/>
                <a:gd name="T18" fmla="*/ 955 h 955"/>
              </a:gdLst>
              <a:ahLst/>
              <a:cxnLst>
                <a:cxn ang="T10">
                  <a:pos x="T0" y="T1"/>
                </a:cxn>
                <a:cxn ang="T11">
                  <a:pos x="T2" y="T3"/>
                </a:cxn>
                <a:cxn ang="T12">
                  <a:pos x="T4" y="T5"/>
                </a:cxn>
                <a:cxn ang="T13">
                  <a:pos x="T6" y="T7"/>
                </a:cxn>
                <a:cxn ang="T14">
                  <a:pos x="T8" y="T9"/>
                </a:cxn>
              </a:cxnLst>
              <a:rect l="T15" t="T16" r="T17" b="T18"/>
              <a:pathLst>
                <a:path w="1219" h="955">
                  <a:moveTo>
                    <a:pt x="1219" y="8"/>
                  </a:moveTo>
                  <a:cubicBezTo>
                    <a:pt x="1178" y="224"/>
                    <a:pt x="1116" y="360"/>
                    <a:pt x="1018" y="536"/>
                  </a:cubicBezTo>
                  <a:cubicBezTo>
                    <a:pt x="920" y="712"/>
                    <a:pt x="745" y="955"/>
                    <a:pt x="592" y="952"/>
                  </a:cubicBezTo>
                  <a:cubicBezTo>
                    <a:pt x="439" y="949"/>
                    <a:pt x="254" y="709"/>
                    <a:pt x="184" y="520"/>
                  </a:cubicBezTo>
                  <a:cubicBezTo>
                    <a:pt x="114" y="331"/>
                    <a:pt x="58" y="208"/>
                    <a:pt x="0" y="0"/>
                  </a:cubicBezTo>
                </a:path>
              </a:pathLst>
            </a:custGeom>
            <a:noFill/>
            <a:ln w="38100" cap="flat" cmpd="sng">
              <a:solidFill>
                <a:srgbClr val="9900CC"/>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7" name="Line 25">
              <a:extLst>
                <a:ext uri="{FF2B5EF4-FFF2-40B4-BE49-F238E27FC236}">
                  <a16:creationId xmlns:a16="http://schemas.microsoft.com/office/drawing/2014/main" id="{F0B6514E-2AB1-4C75-A350-D6A0EDFF4CA6}"/>
                </a:ext>
              </a:extLst>
            </p:cNvPr>
            <p:cNvSpPr>
              <a:spLocks noChangeShapeType="1"/>
            </p:cNvSpPr>
            <p:nvPr/>
          </p:nvSpPr>
          <p:spPr bwMode="auto">
            <a:xfrm>
              <a:off x="2176" y="1330"/>
              <a:ext cx="1152"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8" name="Object 26">
              <a:extLst>
                <a:ext uri="{FF2B5EF4-FFF2-40B4-BE49-F238E27FC236}">
                  <a16:creationId xmlns:a16="http://schemas.microsoft.com/office/drawing/2014/main" id="{DB4F3E43-4089-45A8-8B05-0EAEE32C1596}"/>
                </a:ext>
              </a:extLst>
            </p:cNvPr>
            <p:cNvGraphicFramePr>
              <a:graphicFrameLocks noChangeAspect="1"/>
            </p:cNvGraphicFramePr>
            <p:nvPr/>
          </p:nvGraphicFramePr>
          <p:xfrm>
            <a:off x="3013" y="1090"/>
            <a:ext cx="187" cy="245"/>
          </p:xfrm>
          <a:graphic>
            <a:graphicData uri="http://schemas.openxmlformats.org/presentationml/2006/ole">
              <mc:AlternateContent xmlns:mc="http://schemas.openxmlformats.org/markup-compatibility/2006">
                <mc:Choice xmlns:v="urn:schemas-microsoft-com:vml" Requires="v">
                  <p:oleObj spid="_x0000_s19413" name="公式" r:id="rId18" imgW="164880" imgH="164880" progId="Equation.3">
                    <p:embed/>
                  </p:oleObj>
                </mc:Choice>
                <mc:Fallback>
                  <p:oleObj name="公式" r:id="rId18" imgW="164880" imgH="164880" progId="Equation.3">
                    <p:embed/>
                    <p:pic>
                      <p:nvPicPr>
                        <p:cNvPr id="16394" name="Object 2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013" y="1090"/>
                          <a:ext cx="187" cy="24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Line 27">
              <a:extLst>
                <a:ext uri="{FF2B5EF4-FFF2-40B4-BE49-F238E27FC236}">
                  <a16:creationId xmlns:a16="http://schemas.microsoft.com/office/drawing/2014/main" id="{4542CA84-B64E-45E4-829C-E6BA33B4A6D8}"/>
                </a:ext>
              </a:extLst>
            </p:cNvPr>
            <p:cNvSpPr>
              <a:spLocks noChangeShapeType="1"/>
            </p:cNvSpPr>
            <p:nvPr/>
          </p:nvSpPr>
          <p:spPr bwMode="auto">
            <a:xfrm flipV="1">
              <a:off x="2363" y="1330"/>
              <a:ext cx="0" cy="432"/>
            </a:xfrm>
            <a:prstGeom prst="line">
              <a:avLst/>
            </a:prstGeom>
            <a:noFill/>
            <a:ln w="25400">
              <a:solidFill>
                <a:srgbClr val="FF0000"/>
              </a:solidFill>
              <a:round/>
              <a:headEnd type="arrow" w="sm" len="sm"/>
              <a:tailEnd type="arrow" w="sm" len="sm"/>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30" name="Object 28">
              <a:extLst>
                <a:ext uri="{FF2B5EF4-FFF2-40B4-BE49-F238E27FC236}">
                  <a16:creationId xmlns:a16="http://schemas.microsoft.com/office/drawing/2014/main" id="{C2F97694-8EC5-4712-A792-9DC91A6941A9}"/>
                </a:ext>
              </a:extLst>
            </p:cNvPr>
            <p:cNvGraphicFramePr>
              <a:graphicFrameLocks noChangeAspect="1"/>
            </p:cNvGraphicFramePr>
            <p:nvPr>
              <p:extLst>
                <p:ext uri="{D42A27DB-BD31-4B8C-83A1-F6EECF244321}">
                  <p14:modId xmlns:p14="http://schemas.microsoft.com/office/powerpoint/2010/main" val="4194677557"/>
                </p:ext>
              </p:extLst>
            </p:nvPr>
          </p:nvGraphicFramePr>
          <p:xfrm>
            <a:off x="2157" y="1844"/>
            <a:ext cx="303" cy="337"/>
          </p:xfrm>
          <a:graphic>
            <a:graphicData uri="http://schemas.openxmlformats.org/presentationml/2006/ole">
              <mc:AlternateContent xmlns:mc="http://schemas.openxmlformats.org/markup-compatibility/2006">
                <mc:Choice xmlns:v="urn:schemas-microsoft-com:vml" Requires="v">
                  <p:oleObj spid="_x0000_s19414" name="Equation" r:id="rId20" imgW="215640" imgH="241200" progId="Equation.DSMT4">
                    <p:embed/>
                  </p:oleObj>
                </mc:Choice>
                <mc:Fallback>
                  <p:oleObj name="Equation" r:id="rId20" imgW="215640" imgH="241200" progId="Equation.DSMT4">
                    <p:embed/>
                    <p:pic>
                      <p:nvPicPr>
                        <p:cNvPr id="16395" name="Object 28"/>
                        <p:cNvPicPr>
                          <a:picLocks noChangeAspect="1" noChangeArrowheads="1"/>
                        </p:cNvPicPr>
                        <p:nvPr/>
                      </p:nvPicPr>
                      <p:blipFill>
                        <a:blip r:embed="rId21"/>
                        <a:srcRect/>
                        <a:stretch>
                          <a:fillRect/>
                        </a:stretch>
                      </p:blipFill>
                      <p:spPr bwMode="auto">
                        <a:xfrm>
                          <a:off x="2157" y="1844"/>
                          <a:ext cx="303" cy="3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 name="Object 29">
              <a:extLst>
                <a:ext uri="{FF2B5EF4-FFF2-40B4-BE49-F238E27FC236}">
                  <a16:creationId xmlns:a16="http://schemas.microsoft.com/office/drawing/2014/main" id="{53D0FF64-BBA4-410B-97EC-914279AA61C7}"/>
                </a:ext>
              </a:extLst>
            </p:cNvPr>
            <p:cNvGraphicFramePr>
              <a:graphicFrameLocks noChangeAspect="1"/>
            </p:cNvGraphicFramePr>
            <p:nvPr>
              <p:extLst>
                <p:ext uri="{D42A27DB-BD31-4B8C-83A1-F6EECF244321}">
                  <p14:modId xmlns:p14="http://schemas.microsoft.com/office/powerpoint/2010/main" val="1384574286"/>
                </p:ext>
              </p:extLst>
            </p:nvPr>
          </p:nvGraphicFramePr>
          <p:xfrm>
            <a:off x="2389" y="1426"/>
            <a:ext cx="302" cy="320"/>
          </p:xfrm>
          <a:graphic>
            <a:graphicData uri="http://schemas.openxmlformats.org/presentationml/2006/ole">
              <mc:AlternateContent xmlns:mc="http://schemas.openxmlformats.org/markup-compatibility/2006">
                <mc:Choice xmlns:v="urn:schemas-microsoft-com:vml" Requires="v">
                  <p:oleObj spid="_x0000_s19415" name="Equation" r:id="rId22" imgW="215640" imgH="228600" progId="Equation.DSMT4">
                    <p:embed/>
                  </p:oleObj>
                </mc:Choice>
                <mc:Fallback>
                  <p:oleObj name="Equation" r:id="rId22" imgW="215640" imgH="228600" progId="Equation.DSMT4">
                    <p:embed/>
                    <p:pic>
                      <p:nvPicPr>
                        <p:cNvPr id="16396" name="Object 29"/>
                        <p:cNvPicPr>
                          <a:picLocks noChangeAspect="1" noChangeArrowheads="1"/>
                        </p:cNvPicPr>
                        <p:nvPr/>
                      </p:nvPicPr>
                      <p:blipFill>
                        <a:blip r:embed="rId23"/>
                        <a:srcRect/>
                        <a:stretch>
                          <a:fillRect/>
                        </a:stretch>
                      </p:blipFill>
                      <p:spPr bwMode="auto">
                        <a:xfrm>
                          <a:off x="2389" y="1426"/>
                          <a:ext cx="302"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30">
              <a:extLst>
                <a:ext uri="{FF2B5EF4-FFF2-40B4-BE49-F238E27FC236}">
                  <a16:creationId xmlns:a16="http://schemas.microsoft.com/office/drawing/2014/main" id="{09DCC539-0536-4FCA-9D2F-1D4B6B71CD6C}"/>
                </a:ext>
              </a:extLst>
            </p:cNvPr>
            <p:cNvGraphicFramePr>
              <a:graphicFrameLocks noChangeAspect="1"/>
            </p:cNvGraphicFramePr>
            <p:nvPr>
              <p:extLst>
                <p:ext uri="{D42A27DB-BD31-4B8C-83A1-F6EECF244321}">
                  <p14:modId xmlns:p14="http://schemas.microsoft.com/office/powerpoint/2010/main" val="2083723824"/>
                </p:ext>
              </p:extLst>
            </p:nvPr>
          </p:nvGraphicFramePr>
          <p:xfrm>
            <a:off x="2608" y="2118"/>
            <a:ext cx="231" cy="248"/>
          </p:xfrm>
          <a:graphic>
            <a:graphicData uri="http://schemas.openxmlformats.org/presentationml/2006/ole">
              <mc:AlternateContent xmlns:mc="http://schemas.openxmlformats.org/markup-compatibility/2006">
                <mc:Choice xmlns:v="urn:schemas-microsoft-com:vml" Requires="v">
                  <p:oleObj spid="_x0000_s19416" name="Equation" r:id="rId24" imgW="164880" imgH="177480" progId="Equation.DSMT4">
                    <p:embed/>
                  </p:oleObj>
                </mc:Choice>
                <mc:Fallback>
                  <p:oleObj name="Equation" r:id="rId24" imgW="164880" imgH="177480" progId="Equation.DSMT4">
                    <p:embed/>
                    <p:pic>
                      <p:nvPicPr>
                        <p:cNvPr id="16397" name="Object 30"/>
                        <p:cNvPicPr>
                          <a:picLocks noChangeAspect="1" noChangeArrowheads="1"/>
                        </p:cNvPicPr>
                        <p:nvPr/>
                      </p:nvPicPr>
                      <p:blipFill>
                        <a:blip r:embed="rId25"/>
                        <a:srcRect/>
                        <a:stretch>
                          <a:fillRect/>
                        </a:stretch>
                      </p:blipFill>
                      <p:spPr bwMode="auto">
                        <a:xfrm>
                          <a:off x="2608" y="2118"/>
                          <a:ext cx="231" cy="24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31">
              <a:extLst>
                <a:ext uri="{FF2B5EF4-FFF2-40B4-BE49-F238E27FC236}">
                  <a16:creationId xmlns:a16="http://schemas.microsoft.com/office/drawing/2014/main" id="{DE00B201-5670-4344-A249-41ADEF263654}"/>
                </a:ext>
              </a:extLst>
            </p:cNvPr>
            <p:cNvGraphicFramePr>
              <a:graphicFrameLocks noChangeAspect="1"/>
            </p:cNvGraphicFramePr>
            <p:nvPr>
              <p:extLst>
                <p:ext uri="{D42A27DB-BD31-4B8C-83A1-F6EECF244321}">
                  <p14:modId xmlns:p14="http://schemas.microsoft.com/office/powerpoint/2010/main" val="1059078874"/>
                </p:ext>
              </p:extLst>
            </p:nvPr>
          </p:nvGraphicFramePr>
          <p:xfrm>
            <a:off x="3374" y="2020"/>
            <a:ext cx="202" cy="202"/>
          </p:xfrm>
          <a:graphic>
            <a:graphicData uri="http://schemas.openxmlformats.org/presentationml/2006/ole">
              <mc:AlternateContent xmlns:mc="http://schemas.openxmlformats.org/markup-compatibility/2006">
                <mc:Choice xmlns:v="urn:schemas-microsoft-com:vml" Requires="v">
                  <p:oleObj spid="_x0000_s19417" name="Equation" r:id="rId26" imgW="139680" imgH="139680" progId="Equation.DSMT4">
                    <p:embed/>
                  </p:oleObj>
                </mc:Choice>
                <mc:Fallback>
                  <p:oleObj name="Equation" r:id="rId26" imgW="139680" imgH="139680" progId="Equation.DSMT4">
                    <p:embed/>
                    <p:pic>
                      <p:nvPicPr>
                        <p:cNvPr id="16398" name="Object 31"/>
                        <p:cNvPicPr>
                          <a:picLocks noChangeAspect="1" noChangeArrowheads="1"/>
                        </p:cNvPicPr>
                        <p:nvPr/>
                      </p:nvPicPr>
                      <p:blipFill>
                        <a:blip r:embed="rId27"/>
                        <a:srcRect/>
                        <a:stretch>
                          <a:fillRect/>
                        </a:stretch>
                      </p:blipFill>
                      <p:spPr bwMode="auto">
                        <a:xfrm>
                          <a:off x="3374" y="2020"/>
                          <a:ext cx="202" cy="20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4" name="Group 32">
            <a:extLst>
              <a:ext uri="{FF2B5EF4-FFF2-40B4-BE49-F238E27FC236}">
                <a16:creationId xmlns:a16="http://schemas.microsoft.com/office/drawing/2014/main" id="{267D311F-FDB1-4AE6-A053-A942DCC02021}"/>
              </a:ext>
            </a:extLst>
          </p:cNvPr>
          <p:cNvGrpSpPr>
            <a:grpSpLocks/>
          </p:cNvGrpSpPr>
          <p:nvPr/>
        </p:nvGrpSpPr>
        <p:grpSpPr bwMode="auto">
          <a:xfrm>
            <a:off x="6035675" y="1240204"/>
            <a:ext cx="2551112" cy="2733678"/>
            <a:chOff x="3984" y="224"/>
            <a:chExt cx="1607" cy="1722"/>
          </a:xfrm>
        </p:grpSpPr>
        <p:sp>
          <p:nvSpPr>
            <p:cNvPr id="35" name="Line 33">
              <a:extLst>
                <a:ext uri="{FF2B5EF4-FFF2-40B4-BE49-F238E27FC236}">
                  <a16:creationId xmlns:a16="http://schemas.microsoft.com/office/drawing/2014/main" id="{814DDEDC-293F-4F36-B760-B6C463D79019}"/>
                </a:ext>
              </a:extLst>
            </p:cNvPr>
            <p:cNvSpPr>
              <a:spLocks noChangeShapeType="1"/>
            </p:cNvSpPr>
            <p:nvPr/>
          </p:nvSpPr>
          <p:spPr bwMode="auto">
            <a:xfrm>
              <a:off x="4176" y="1141"/>
              <a:ext cx="1248" cy="0"/>
            </a:xfrm>
            <a:prstGeom prst="line">
              <a:avLst/>
            </a:prstGeom>
            <a:noFill/>
            <a:ln w="31750">
              <a:solidFill>
                <a:schemeClr val="tx1"/>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6" name="Line 34">
              <a:extLst>
                <a:ext uri="{FF2B5EF4-FFF2-40B4-BE49-F238E27FC236}">
                  <a16:creationId xmlns:a16="http://schemas.microsoft.com/office/drawing/2014/main" id="{9B5BB17C-7C2A-4907-A1DF-34208E2E89EF}"/>
                </a:ext>
              </a:extLst>
            </p:cNvPr>
            <p:cNvSpPr>
              <a:spLocks noChangeShapeType="1"/>
            </p:cNvSpPr>
            <p:nvPr/>
          </p:nvSpPr>
          <p:spPr bwMode="auto">
            <a:xfrm flipV="1">
              <a:off x="4176" y="288"/>
              <a:ext cx="0" cy="1488"/>
            </a:xfrm>
            <a:prstGeom prst="line">
              <a:avLst/>
            </a:prstGeom>
            <a:noFill/>
            <a:ln w="31750">
              <a:solidFill>
                <a:schemeClr val="tx1"/>
              </a:solidFill>
              <a:round/>
              <a:headEnd/>
              <a:tailEnd type="arrow" w="sm"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37" name="Object 35">
              <a:extLst>
                <a:ext uri="{FF2B5EF4-FFF2-40B4-BE49-F238E27FC236}">
                  <a16:creationId xmlns:a16="http://schemas.microsoft.com/office/drawing/2014/main" id="{D49F4452-2520-465D-A792-B5A554EE63DC}"/>
                </a:ext>
              </a:extLst>
            </p:cNvPr>
            <p:cNvGraphicFramePr>
              <a:graphicFrameLocks noChangeAspect="1"/>
            </p:cNvGraphicFramePr>
            <p:nvPr>
              <p:extLst>
                <p:ext uri="{D42A27DB-BD31-4B8C-83A1-F6EECF244321}">
                  <p14:modId xmlns:p14="http://schemas.microsoft.com/office/powerpoint/2010/main" val="559017147"/>
                </p:ext>
              </p:extLst>
            </p:nvPr>
          </p:nvGraphicFramePr>
          <p:xfrm>
            <a:off x="4228" y="224"/>
            <a:ext cx="302" cy="338"/>
          </p:xfrm>
          <a:graphic>
            <a:graphicData uri="http://schemas.openxmlformats.org/presentationml/2006/ole">
              <mc:AlternateContent xmlns:mc="http://schemas.openxmlformats.org/markup-compatibility/2006">
                <mc:Choice xmlns:v="urn:schemas-microsoft-com:vml" Requires="v">
                  <p:oleObj spid="_x0000_s19418" name="Equation" r:id="rId28" imgW="215640" imgH="241200" progId="Equation.DSMT4">
                    <p:embed/>
                  </p:oleObj>
                </mc:Choice>
                <mc:Fallback>
                  <p:oleObj name="Equation" r:id="rId28" imgW="215640" imgH="241200" progId="Equation.DSMT4">
                    <p:embed/>
                    <p:pic>
                      <p:nvPicPr>
                        <p:cNvPr id="16387" name="Object 35"/>
                        <p:cNvPicPr>
                          <a:picLocks noChangeAspect="1" noChangeArrowheads="1"/>
                        </p:cNvPicPr>
                        <p:nvPr/>
                      </p:nvPicPr>
                      <p:blipFill>
                        <a:blip r:embed="rId29"/>
                        <a:srcRect/>
                        <a:stretch>
                          <a:fillRect/>
                        </a:stretch>
                      </p:blipFill>
                      <p:spPr bwMode="auto">
                        <a:xfrm>
                          <a:off x="4228" y="224"/>
                          <a:ext cx="302" cy="3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 name="Object 36">
              <a:extLst>
                <a:ext uri="{FF2B5EF4-FFF2-40B4-BE49-F238E27FC236}">
                  <a16:creationId xmlns:a16="http://schemas.microsoft.com/office/drawing/2014/main" id="{679AC522-85AD-4454-B26E-C368681830E2}"/>
                </a:ext>
              </a:extLst>
            </p:cNvPr>
            <p:cNvGraphicFramePr>
              <a:graphicFrameLocks noChangeAspect="1"/>
            </p:cNvGraphicFramePr>
            <p:nvPr>
              <p:extLst>
                <p:ext uri="{D42A27DB-BD31-4B8C-83A1-F6EECF244321}">
                  <p14:modId xmlns:p14="http://schemas.microsoft.com/office/powerpoint/2010/main" val="14704074"/>
                </p:ext>
              </p:extLst>
            </p:nvPr>
          </p:nvGraphicFramePr>
          <p:xfrm>
            <a:off x="5424" y="1008"/>
            <a:ext cx="167" cy="186"/>
          </p:xfrm>
          <a:graphic>
            <a:graphicData uri="http://schemas.openxmlformats.org/presentationml/2006/ole">
              <mc:AlternateContent xmlns:mc="http://schemas.openxmlformats.org/markup-compatibility/2006">
                <mc:Choice xmlns:v="urn:schemas-microsoft-com:vml" Requires="v">
                  <p:oleObj spid="_x0000_s19419" name="Equation" r:id="rId30" imgW="114120" imgH="126720" progId="Equation.DSMT4">
                    <p:embed/>
                  </p:oleObj>
                </mc:Choice>
                <mc:Fallback>
                  <p:oleObj name="Equation" r:id="rId30" imgW="114120" imgH="126720" progId="Equation.DSMT4">
                    <p:embed/>
                    <p:pic>
                      <p:nvPicPr>
                        <p:cNvPr id="16388" name="Object 36"/>
                        <p:cNvPicPr>
                          <a:picLocks noChangeAspect="1" noChangeArrowheads="1"/>
                        </p:cNvPicPr>
                        <p:nvPr/>
                      </p:nvPicPr>
                      <p:blipFill>
                        <a:blip r:embed="rId31"/>
                        <a:srcRect/>
                        <a:stretch>
                          <a:fillRect/>
                        </a:stretch>
                      </p:blipFill>
                      <p:spPr bwMode="auto">
                        <a:xfrm>
                          <a:off x="5424" y="1008"/>
                          <a:ext cx="167" cy="18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 name="Freeform 37">
              <a:extLst>
                <a:ext uri="{FF2B5EF4-FFF2-40B4-BE49-F238E27FC236}">
                  <a16:creationId xmlns:a16="http://schemas.microsoft.com/office/drawing/2014/main" id="{C2EB627D-C33E-40CB-88C8-E177EE88AE56}"/>
                </a:ext>
              </a:extLst>
            </p:cNvPr>
            <p:cNvSpPr>
              <a:spLocks/>
            </p:cNvSpPr>
            <p:nvPr/>
          </p:nvSpPr>
          <p:spPr bwMode="auto">
            <a:xfrm>
              <a:off x="4472" y="1136"/>
              <a:ext cx="1" cy="333"/>
            </a:xfrm>
            <a:custGeom>
              <a:avLst/>
              <a:gdLst>
                <a:gd name="T0" fmla="*/ 0 w 4"/>
                <a:gd name="T1" fmla="*/ 333 h 333"/>
                <a:gd name="T2" fmla="*/ 0 w 4"/>
                <a:gd name="T3" fmla="*/ 0 h 333"/>
                <a:gd name="T4" fmla="*/ 0 60000 65536"/>
                <a:gd name="T5" fmla="*/ 0 60000 65536"/>
                <a:gd name="T6" fmla="*/ 0 w 4"/>
                <a:gd name="T7" fmla="*/ 0 h 333"/>
                <a:gd name="T8" fmla="*/ 4 w 4"/>
                <a:gd name="T9" fmla="*/ 333 h 333"/>
              </a:gdLst>
              <a:ahLst/>
              <a:cxnLst>
                <a:cxn ang="T4">
                  <a:pos x="T0" y="T1"/>
                </a:cxn>
                <a:cxn ang="T5">
                  <a:pos x="T2" y="T3"/>
                </a:cxn>
              </a:cxnLst>
              <a:rect l="T6" t="T7" r="T8" b="T9"/>
              <a:pathLst>
                <a:path w="4" h="333">
                  <a:moveTo>
                    <a:pt x="0" y="333"/>
                  </a:moveTo>
                  <a:lnTo>
                    <a:pt x="4" y="0"/>
                  </a:lnTo>
                </a:path>
              </a:pathLst>
            </a:custGeom>
            <a:noFill/>
            <a:ln w="25400" cap="flat" cmpd="sng">
              <a:solidFill>
                <a:srgbClr val="0000FF"/>
              </a:solidFill>
              <a:prstDash val="solid"/>
              <a:round/>
              <a:headEnd type="arrow" w="sm" len="sm"/>
              <a:tailEnd type="arrow" w="sm" len="sm"/>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0" name="Object 38">
              <a:extLst>
                <a:ext uri="{FF2B5EF4-FFF2-40B4-BE49-F238E27FC236}">
                  <a16:creationId xmlns:a16="http://schemas.microsoft.com/office/drawing/2014/main" id="{8EF9122A-CBD5-4091-8A54-918EF0C9955A}"/>
                </a:ext>
              </a:extLst>
            </p:cNvPr>
            <p:cNvGraphicFramePr>
              <a:graphicFrameLocks noChangeAspect="1"/>
            </p:cNvGraphicFramePr>
            <p:nvPr>
              <p:extLst>
                <p:ext uri="{D42A27DB-BD31-4B8C-83A1-F6EECF244321}">
                  <p14:modId xmlns:p14="http://schemas.microsoft.com/office/powerpoint/2010/main" val="893617849"/>
                </p:ext>
              </p:extLst>
            </p:nvPr>
          </p:nvGraphicFramePr>
          <p:xfrm>
            <a:off x="4592" y="821"/>
            <a:ext cx="302" cy="320"/>
          </p:xfrm>
          <a:graphic>
            <a:graphicData uri="http://schemas.openxmlformats.org/presentationml/2006/ole">
              <mc:AlternateContent xmlns:mc="http://schemas.openxmlformats.org/markup-compatibility/2006">
                <mc:Choice xmlns:v="urn:schemas-microsoft-com:vml" Requires="v">
                  <p:oleObj spid="_x0000_s19420" name="Equation" r:id="rId32" imgW="215640" imgH="228600" progId="Equation.DSMT4">
                    <p:embed/>
                  </p:oleObj>
                </mc:Choice>
                <mc:Fallback>
                  <p:oleObj name="Equation" r:id="rId32" imgW="215640" imgH="228600" progId="Equation.DSMT4">
                    <p:embed/>
                    <p:pic>
                      <p:nvPicPr>
                        <p:cNvPr id="16389" name="Object 38"/>
                        <p:cNvPicPr>
                          <a:picLocks noChangeAspect="1" noChangeArrowheads="1"/>
                        </p:cNvPicPr>
                        <p:nvPr/>
                      </p:nvPicPr>
                      <p:blipFill>
                        <a:blip r:embed="rId33"/>
                        <a:srcRect/>
                        <a:stretch>
                          <a:fillRect/>
                        </a:stretch>
                      </p:blipFill>
                      <p:spPr bwMode="auto">
                        <a:xfrm>
                          <a:off x="4592" y="821"/>
                          <a:ext cx="302"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 name="Object 39">
              <a:extLst>
                <a:ext uri="{FF2B5EF4-FFF2-40B4-BE49-F238E27FC236}">
                  <a16:creationId xmlns:a16="http://schemas.microsoft.com/office/drawing/2014/main" id="{58A68CC3-3152-43EB-B13E-27925119D6A1}"/>
                </a:ext>
              </a:extLst>
            </p:cNvPr>
            <p:cNvGraphicFramePr>
              <a:graphicFrameLocks noChangeAspect="1"/>
            </p:cNvGraphicFramePr>
            <p:nvPr>
              <p:extLst>
                <p:ext uri="{D42A27DB-BD31-4B8C-83A1-F6EECF244321}">
                  <p14:modId xmlns:p14="http://schemas.microsoft.com/office/powerpoint/2010/main" val="2164998137"/>
                </p:ext>
              </p:extLst>
            </p:nvPr>
          </p:nvGraphicFramePr>
          <p:xfrm>
            <a:off x="4174" y="1144"/>
            <a:ext cx="302" cy="338"/>
          </p:xfrm>
          <a:graphic>
            <a:graphicData uri="http://schemas.openxmlformats.org/presentationml/2006/ole">
              <mc:AlternateContent xmlns:mc="http://schemas.openxmlformats.org/markup-compatibility/2006">
                <mc:Choice xmlns:v="urn:schemas-microsoft-com:vml" Requires="v">
                  <p:oleObj spid="_x0000_s19421" name="Equation" r:id="rId34" imgW="215640" imgH="241200" progId="Equation.DSMT4">
                    <p:embed/>
                  </p:oleObj>
                </mc:Choice>
                <mc:Fallback>
                  <p:oleObj name="Equation" r:id="rId34" imgW="215640" imgH="241200" progId="Equation.DSMT4">
                    <p:embed/>
                    <p:pic>
                      <p:nvPicPr>
                        <p:cNvPr id="16390" name="Object 39"/>
                        <p:cNvPicPr>
                          <a:picLocks noChangeAspect="1" noChangeArrowheads="1"/>
                        </p:cNvPicPr>
                        <p:nvPr/>
                      </p:nvPicPr>
                      <p:blipFill>
                        <a:blip r:embed="rId35"/>
                        <a:srcRect/>
                        <a:stretch>
                          <a:fillRect/>
                        </a:stretch>
                      </p:blipFill>
                      <p:spPr bwMode="auto">
                        <a:xfrm>
                          <a:off x="4174" y="1144"/>
                          <a:ext cx="302" cy="3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 name="Object 40">
              <a:extLst>
                <a:ext uri="{FF2B5EF4-FFF2-40B4-BE49-F238E27FC236}">
                  <a16:creationId xmlns:a16="http://schemas.microsoft.com/office/drawing/2014/main" id="{6677C655-CEFF-484A-85BA-F594D95FABAB}"/>
                </a:ext>
              </a:extLst>
            </p:cNvPr>
            <p:cNvGraphicFramePr>
              <a:graphicFrameLocks noChangeAspect="1"/>
            </p:cNvGraphicFramePr>
            <p:nvPr/>
          </p:nvGraphicFramePr>
          <p:xfrm>
            <a:off x="3984" y="1038"/>
            <a:ext cx="144" cy="210"/>
          </p:xfrm>
          <a:graphic>
            <a:graphicData uri="http://schemas.openxmlformats.org/presentationml/2006/ole">
              <mc:AlternateContent xmlns:mc="http://schemas.openxmlformats.org/markup-compatibility/2006">
                <mc:Choice xmlns:v="urn:schemas-microsoft-com:vml" Requires="v">
                  <p:oleObj spid="_x0000_s19422" name="公式" r:id="rId36" imgW="126720" imgH="139680" progId="Equation.3">
                    <p:embed/>
                  </p:oleObj>
                </mc:Choice>
                <mc:Fallback>
                  <p:oleObj name="公式" r:id="rId36" imgW="126720" imgH="139680" progId="Equation.3">
                    <p:embed/>
                    <p:pic>
                      <p:nvPicPr>
                        <p:cNvPr id="16391" name="Object 40"/>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984" y="1038"/>
                          <a:ext cx="144" cy="21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 name="Freeform 41">
              <a:extLst>
                <a:ext uri="{FF2B5EF4-FFF2-40B4-BE49-F238E27FC236}">
                  <a16:creationId xmlns:a16="http://schemas.microsoft.com/office/drawing/2014/main" id="{48AAA6E9-E00B-486A-A3BC-D5AF477D08A0}"/>
                </a:ext>
              </a:extLst>
            </p:cNvPr>
            <p:cNvSpPr>
              <a:spLocks/>
            </p:cNvSpPr>
            <p:nvPr/>
          </p:nvSpPr>
          <p:spPr bwMode="auto">
            <a:xfrm>
              <a:off x="4224" y="1254"/>
              <a:ext cx="1058" cy="692"/>
            </a:xfrm>
            <a:custGeom>
              <a:avLst/>
              <a:gdLst>
                <a:gd name="T0" fmla="*/ 0 w 970"/>
                <a:gd name="T1" fmla="*/ 928 h 928"/>
                <a:gd name="T2" fmla="*/ 157 w 970"/>
                <a:gd name="T3" fmla="*/ 387 h 928"/>
                <a:gd name="T4" fmla="*/ 490 w 970"/>
                <a:gd name="T5" fmla="*/ 80 h 928"/>
                <a:gd name="T6" fmla="*/ 970 w 970"/>
                <a:gd name="T7" fmla="*/ 0 h 928"/>
                <a:gd name="T8" fmla="*/ 0 60000 65536"/>
                <a:gd name="T9" fmla="*/ 0 60000 65536"/>
                <a:gd name="T10" fmla="*/ 0 60000 65536"/>
                <a:gd name="T11" fmla="*/ 0 60000 65536"/>
                <a:gd name="T12" fmla="*/ 0 w 970"/>
                <a:gd name="T13" fmla="*/ 0 h 928"/>
                <a:gd name="T14" fmla="*/ 970 w 970"/>
                <a:gd name="T15" fmla="*/ 928 h 928"/>
              </a:gdLst>
              <a:ahLst/>
              <a:cxnLst>
                <a:cxn ang="T8">
                  <a:pos x="T0" y="T1"/>
                </a:cxn>
                <a:cxn ang="T9">
                  <a:pos x="T2" y="T3"/>
                </a:cxn>
                <a:cxn ang="T10">
                  <a:pos x="T4" y="T5"/>
                </a:cxn>
                <a:cxn ang="T11">
                  <a:pos x="T6" y="T7"/>
                </a:cxn>
              </a:cxnLst>
              <a:rect l="T12" t="T13" r="T14" b="T15"/>
              <a:pathLst>
                <a:path w="970" h="928">
                  <a:moveTo>
                    <a:pt x="0" y="928"/>
                  </a:moveTo>
                  <a:cubicBezTo>
                    <a:pt x="41" y="712"/>
                    <a:pt x="59" y="563"/>
                    <a:pt x="157" y="387"/>
                  </a:cubicBezTo>
                  <a:cubicBezTo>
                    <a:pt x="232" y="259"/>
                    <a:pt x="359" y="142"/>
                    <a:pt x="490" y="80"/>
                  </a:cubicBezTo>
                  <a:cubicBezTo>
                    <a:pt x="621" y="18"/>
                    <a:pt x="797" y="0"/>
                    <a:pt x="970" y="0"/>
                  </a:cubicBezTo>
                </a:path>
              </a:pathLst>
            </a:custGeom>
            <a:noFill/>
            <a:ln w="38100" cap="flat" cmpd="sng">
              <a:solidFill>
                <a:srgbClr val="9900CC"/>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4" name="Freeform 42">
              <a:extLst>
                <a:ext uri="{FF2B5EF4-FFF2-40B4-BE49-F238E27FC236}">
                  <a16:creationId xmlns:a16="http://schemas.microsoft.com/office/drawing/2014/main" id="{53B863C1-4DA3-478B-B642-DEB8EB1BD3C5}"/>
                </a:ext>
              </a:extLst>
            </p:cNvPr>
            <p:cNvSpPr>
              <a:spLocks/>
            </p:cNvSpPr>
            <p:nvPr/>
          </p:nvSpPr>
          <p:spPr bwMode="auto">
            <a:xfrm>
              <a:off x="4547" y="771"/>
              <a:ext cx="1" cy="698"/>
            </a:xfrm>
            <a:custGeom>
              <a:avLst/>
              <a:gdLst>
                <a:gd name="T0" fmla="*/ 0 w 1"/>
                <a:gd name="T1" fmla="*/ 732 h 666"/>
                <a:gd name="T2" fmla="*/ 0 w 1"/>
                <a:gd name="T3" fmla="*/ 0 h 666"/>
                <a:gd name="T4" fmla="*/ 0 60000 65536"/>
                <a:gd name="T5" fmla="*/ 0 60000 65536"/>
                <a:gd name="T6" fmla="*/ 0 w 1"/>
                <a:gd name="T7" fmla="*/ 0 h 666"/>
                <a:gd name="T8" fmla="*/ 1 w 1"/>
                <a:gd name="T9" fmla="*/ 666 h 666"/>
              </a:gdLst>
              <a:ahLst/>
              <a:cxnLst>
                <a:cxn ang="T4">
                  <a:pos x="T0" y="T1"/>
                </a:cxn>
                <a:cxn ang="T5">
                  <a:pos x="T2" y="T3"/>
                </a:cxn>
              </a:cxnLst>
              <a:rect l="T6" t="T7" r="T8" b="T9"/>
              <a:pathLst>
                <a:path w="1" h="666">
                  <a:moveTo>
                    <a:pt x="0" y="666"/>
                  </a:moveTo>
                  <a:lnTo>
                    <a:pt x="0" y="0"/>
                  </a:lnTo>
                </a:path>
              </a:pathLst>
            </a:custGeom>
            <a:noFill/>
            <a:ln w="25400" cap="flat" cmpd="sng">
              <a:solidFill>
                <a:srgbClr val="FF0000"/>
              </a:solidFill>
              <a:prstDash val="solid"/>
              <a:round/>
              <a:headEnd type="arrow" w="sm" len="sm"/>
              <a:tailEnd type="arrow" w="sm" len="sm"/>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5" name="Line 43">
              <a:extLst>
                <a:ext uri="{FF2B5EF4-FFF2-40B4-BE49-F238E27FC236}">
                  <a16:creationId xmlns:a16="http://schemas.microsoft.com/office/drawing/2014/main" id="{EE698AAD-1446-4438-8C3B-E9729229DFBE}"/>
                </a:ext>
              </a:extLst>
            </p:cNvPr>
            <p:cNvSpPr>
              <a:spLocks noChangeShapeType="1"/>
            </p:cNvSpPr>
            <p:nvPr/>
          </p:nvSpPr>
          <p:spPr bwMode="auto">
            <a:xfrm>
              <a:off x="4206" y="768"/>
              <a:ext cx="1152"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6" name="Object 44">
              <a:extLst>
                <a:ext uri="{FF2B5EF4-FFF2-40B4-BE49-F238E27FC236}">
                  <a16:creationId xmlns:a16="http://schemas.microsoft.com/office/drawing/2014/main" id="{E3B28B01-F506-4634-8BC6-52DA33FC489E}"/>
                </a:ext>
              </a:extLst>
            </p:cNvPr>
            <p:cNvGraphicFramePr>
              <a:graphicFrameLocks noChangeAspect="1"/>
            </p:cNvGraphicFramePr>
            <p:nvPr/>
          </p:nvGraphicFramePr>
          <p:xfrm>
            <a:off x="5328" y="624"/>
            <a:ext cx="187" cy="245"/>
          </p:xfrm>
          <a:graphic>
            <a:graphicData uri="http://schemas.openxmlformats.org/presentationml/2006/ole">
              <mc:AlternateContent xmlns:mc="http://schemas.openxmlformats.org/markup-compatibility/2006">
                <mc:Choice xmlns:v="urn:schemas-microsoft-com:vml" Requires="v">
                  <p:oleObj spid="_x0000_s19423" name="公式" r:id="rId38" imgW="164880" imgH="164880" progId="Equation.3">
                    <p:embed/>
                  </p:oleObj>
                </mc:Choice>
                <mc:Fallback>
                  <p:oleObj name="公式" r:id="rId38" imgW="164880" imgH="164880" progId="Equation.3">
                    <p:embed/>
                    <p:pic>
                      <p:nvPicPr>
                        <p:cNvPr id="16392" name="Object 44"/>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5328" y="624"/>
                          <a:ext cx="187" cy="24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 name="Line 45">
              <a:extLst>
                <a:ext uri="{FF2B5EF4-FFF2-40B4-BE49-F238E27FC236}">
                  <a16:creationId xmlns:a16="http://schemas.microsoft.com/office/drawing/2014/main" id="{2B9B8F1B-52C0-4B83-BF74-0F68156EF23C}"/>
                </a:ext>
              </a:extLst>
            </p:cNvPr>
            <p:cNvSpPr>
              <a:spLocks noChangeShapeType="1"/>
            </p:cNvSpPr>
            <p:nvPr/>
          </p:nvSpPr>
          <p:spPr bwMode="auto">
            <a:xfrm>
              <a:off x="4478" y="1462"/>
              <a:ext cx="494"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spTree>
    <p:extLst>
      <p:ext uri="{BB962C8B-B14F-4D97-AF65-F5344CB8AC3E}">
        <p14:creationId xmlns:p14="http://schemas.microsoft.com/office/powerpoint/2010/main" val="65746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down)">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P spid="7" grpId="0" autoUpdateAnimBg="0"/>
      <p:bldP spid="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E275A94-643E-4407-B680-763A5E78277C}"/>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F03B1BAB-9226-4F25-93D9-7D586BAD9A1D}"/>
              </a:ext>
            </a:extLst>
          </p:cNvPr>
          <p:cNvSpPr>
            <a:spLocks noGrp="1"/>
          </p:cNvSpPr>
          <p:nvPr>
            <p:ph type="sldNum" sz="quarter" idx="12"/>
          </p:nvPr>
        </p:nvSpPr>
        <p:spPr/>
        <p:txBody>
          <a:bodyPr/>
          <a:lstStyle/>
          <a:p>
            <a:fld id="{0E81DA72-FED3-491C-8B54-9DCADA948234}" type="slidenum">
              <a:rPr lang="zh-CN" altLang="en-US" smtClean="0"/>
              <a:t>13</a:t>
            </a:fld>
            <a:endParaRPr lang="zh-CN" altLang="en-US"/>
          </a:p>
        </p:txBody>
      </p:sp>
      <p:sp>
        <p:nvSpPr>
          <p:cNvPr id="4" name="Text Box 8">
            <a:extLst>
              <a:ext uri="{FF2B5EF4-FFF2-40B4-BE49-F238E27FC236}">
                <a16:creationId xmlns:a16="http://schemas.microsoft.com/office/drawing/2014/main" id="{9C600E5D-0917-4351-AE7F-31928483F3D6}"/>
              </a:ext>
            </a:extLst>
          </p:cNvPr>
          <p:cNvSpPr txBox="1">
            <a:spLocks noChangeArrowheads="1"/>
          </p:cNvSpPr>
          <p:nvPr/>
        </p:nvSpPr>
        <p:spPr bwMode="auto">
          <a:xfrm>
            <a:off x="431800" y="31347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3.3.3  </a:t>
            </a:r>
            <a:r>
              <a:rPr kumimoji="1" lang="zh-CN" altLang="en-US" sz="3200" b="1" dirty="0">
                <a:solidFill>
                  <a:srgbClr val="9900CC"/>
                </a:solidFill>
                <a:latin typeface="华文楷体" panose="02010600040101010101" pitchFamily="2" charset="-122"/>
                <a:ea typeface="华文楷体" panose="02010600040101010101" pitchFamily="2" charset="-122"/>
              </a:rPr>
              <a:t>功能原理和机械能守恒</a:t>
            </a:r>
          </a:p>
        </p:txBody>
      </p:sp>
      <p:grpSp>
        <p:nvGrpSpPr>
          <p:cNvPr id="5" name="组合 4">
            <a:extLst>
              <a:ext uri="{FF2B5EF4-FFF2-40B4-BE49-F238E27FC236}">
                <a16:creationId xmlns:a16="http://schemas.microsoft.com/office/drawing/2014/main" id="{526F2F21-5650-45EB-9FE7-69BAEB85BFC9}"/>
              </a:ext>
            </a:extLst>
          </p:cNvPr>
          <p:cNvGrpSpPr/>
          <p:nvPr/>
        </p:nvGrpSpPr>
        <p:grpSpPr>
          <a:xfrm>
            <a:off x="431800" y="1753124"/>
            <a:ext cx="7239000" cy="568551"/>
            <a:chOff x="501004" y="5061544"/>
            <a:chExt cx="7239000" cy="568551"/>
          </a:xfrm>
        </p:grpSpPr>
        <p:sp>
          <p:nvSpPr>
            <p:cNvPr id="6" name="Text Box 27">
              <a:extLst>
                <a:ext uri="{FF2B5EF4-FFF2-40B4-BE49-F238E27FC236}">
                  <a16:creationId xmlns:a16="http://schemas.microsoft.com/office/drawing/2014/main" id="{895F6347-B4C1-4029-8ABE-71C67BD8EBBA}"/>
                </a:ext>
              </a:extLst>
            </p:cNvPr>
            <p:cNvSpPr txBox="1">
              <a:spLocks noChangeArrowheads="1"/>
            </p:cNvSpPr>
            <p:nvPr/>
          </p:nvSpPr>
          <p:spPr bwMode="auto">
            <a:xfrm>
              <a:off x="501004" y="5061544"/>
              <a:ext cx="723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质点系的动能定理：</a:t>
              </a:r>
              <a:endPar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7" name="Object 5">
              <a:extLst>
                <a:ext uri="{FF2B5EF4-FFF2-40B4-BE49-F238E27FC236}">
                  <a16:creationId xmlns:a16="http://schemas.microsoft.com/office/drawing/2014/main" id="{D1921224-79D7-42E7-B539-06832CF7D319}"/>
                </a:ext>
              </a:extLst>
            </p:cNvPr>
            <p:cNvGraphicFramePr>
              <a:graphicFrameLocks noChangeAspect="1"/>
            </p:cNvGraphicFramePr>
            <p:nvPr>
              <p:extLst>
                <p:ext uri="{D42A27DB-BD31-4B8C-83A1-F6EECF244321}">
                  <p14:modId xmlns:p14="http://schemas.microsoft.com/office/powerpoint/2010/main" val="573917380"/>
                </p:ext>
              </p:extLst>
            </p:nvPr>
          </p:nvGraphicFramePr>
          <p:xfrm>
            <a:off x="3724918" y="5095108"/>
            <a:ext cx="3916362" cy="534987"/>
          </p:xfrm>
          <a:graphic>
            <a:graphicData uri="http://schemas.openxmlformats.org/presentationml/2006/ole">
              <mc:AlternateContent xmlns:mc="http://schemas.openxmlformats.org/markup-compatibility/2006">
                <mc:Choice xmlns:v="urn:schemas-microsoft-com:vml" Requires="v">
                  <p:oleObj spid="_x0000_s20684" name="Equation" r:id="rId3" imgW="1765080" imgH="241200" progId="Equation.DSMT4">
                    <p:embed/>
                  </p:oleObj>
                </mc:Choice>
                <mc:Fallback>
                  <p:oleObj name="Equation" r:id="rId3" imgW="1765080" imgH="241200" progId="Equation.DSMT4">
                    <p:embed/>
                    <p:pic>
                      <p:nvPicPr>
                        <p:cNvPr id="31" name="Object 5">
                          <a:extLst>
                            <a:ext uri="{FF2B5EF4-FFF2-40B4-BE49-F238E27FC236}">
                              <a16:creationId xmlns:a16="http://schemas.microsoft.com/office/drawing/2014/main" id="{33B35430-E9FF-43B9-9F25-8B8D0F20DA16}"/>
                            </a:ext>
                          </a:extLst>
                        </p:cNvPr>
                        <p:cNvPicPr>
                          <a:picLocks noChangeAspect="1" noChangeArrowheads="1"/>
                        </p:cNvPicPr>
                        <p:nvPr/>
                      </p:nvPicPr>
                      <p:blipFill>
                        <a:blip r:embed="rId4"/>
                        <a:srcRect/>
                        <a:stretch>
                          <a:fillRect/>
                        </a:stretch>
                      </p:blipFill>
                      <p:spPr bwMode="auto">
                        <a:xfrm>
                          <a:off x="3724918" y="5095108"/>
                          <a:ext cx="3916362" cy="53498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8" name="Text Box 6">
            <a:extLst>
              <a:ext uri="{FF2B5EF4-FFF2-40B4-BE49-F238E27FC236}">
                <a16:creationId xmlns:a16="http://schemas.microsoft.com/office/drawing/2014/main" id="{380B01E3-FBD6-4988-BC3E-0ACE6AA302BB}"/>
              </a:ext>
            </a:extLst>
          </p:cNvPr>
          <p:cNvSpPr txBox="1">
            <a:spLocks noChangeArrowheads="1"/>
          </p:cNvSpPr>
          <p:nvPr/>
        </p:nvSpPr>
        <p:spPr bwMode="auto">
          <a:xfrm>
            <a:off x="431800" y="1030629"/>
            <a:ext cx="350478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3200" b="1" dirty="0">
                <a:solidFill>
                  <a:srgbClr val="0000FF"/>
                </a:solidFill>
                <a:latin typeface="华文楷体" panose="02010600040101010101" pitchFamily="2" charset="-122"/>
                <a:ea typeface="华文楷体" panose="02010600040101010101" pitchFamily="2" charset="-122"/>
              </a:rPr>
              <a:t>一、功能原理</a:t>
            </a:r>
          </a:p>
        </p:txBody>
      </p:sp>
      <p:graphicFrame>
        <p:nvGraphicFramePr>
          <p:cNvPr id="9" name="Object 5">
            <a:extLst>
              <a:ext uri="{FF2B5EF4-FFF2-40B4-BE49-F238E27FC236}">
                <a16:creationId xmlns:a16="http://schemas.microsoft.com/office/drawing/2014/main" id="{1EE72915-F51C-461A-B904-32E8B11435DE}"/>
              </a:ext>
            </a:extLst>
          </p:cNvPr>
          <p:cNvGraphicFramePr>
            <a:graphicFrameLocks noChangeAspect="1"/>
          </p:cNvGraphicFramePr>
          <p:nvPr>
            <p:extLst>
              <p:ext uri="{D42A27DB-BD31-4B8C-83A1-F6EECF244321}">
                <p14:modId xmlns:p14="http://schemas.microsoft.com/office/powerpoint/2010/main" val="3939037454"/>
              </p:ext>
            </p:extLst>
          </p:nvPr>
        </p:nvGraphicFramePr>
        <p:xfrm>
          <a:off x="3655714" y="2437101"/>
          <a:ext cx="2676525" cy="534988"/>
        </p:xfrm>
        <a:graphic>
          <a:graphicData uri="http://schemas.openxmlformats.org/presentationml/2006/ole">
            <mc:AlternateContent xmlns:mc="http://schemas.openxmlformats.org/markup-compatibility/2006">
              <mc:Choice xmlns:v="urn:schemas-microsoft-com:vml" Requires="v">
                <p:oleObj spid="_x0000_s20685" name="Equation" r:id="rId5" imgW="1206360" imgH="241200" progId="Equation.DSMT4">
                  <p:embed/>
                </p:oleObj>
              </mc:Choice>
              <mc:Fallback>
                <p:oleObj name="Equation" r:id="rId5" imgW="1206360" imgH="241200" progId="Equation.DSMT4">
                  <p:embed/>
                  <p:pic>
                    <p:nvPicPr>
                      <p:cNvPr id="7" name="Object 5">
                        <a:extLst>
                          <a:ext uri="{FF2B5EF4-FFF2-40B4-BE49-F238E27FC236}">
                            <a16:creationId xmlns:a16="http://schemas.microsoft.com/office/drawing/2014/main" id="{D1921224-79D7-42E7-B539-06832CF7D319}"/>
                          </a:ext>
                        </a:extLst>
                      </p:cNvPr>
                      <p:cNvPicPr>
                        <a:picLocks noChangeAspect="1" noChangeArrowheads="1"/>
                      </p:cNvPicPr>
                      <p:nvPr/>
                    </p:nvPicPr>
                    <p:blipFill>
                      <a:blip r:embed="rId6"/>
                      <a:srcRect/>
                      <a:stretch>
                        <a:fillRect/>
                      </a:stretch>
                    </p:blipFill>
                    <p:spPr bwMode="auto">
                      <a:xfrm>
                        <a:off x="3655714" y="2437101"/>
                        <a:ext cx="2676525" cy="5349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5">
            <a:extLst>
              <a:ext uri="{FF2B5EF4-FFF2-40B4-BE49-F238E27FC236}">
                <a16:creationId xmlns:a16="http://schemas.microsoft.com/office/drawing/2014/main" id="{0120B6EE-7F80-4B4E-AB71-FD1B0EC50874}"/>
              </a:ext>
            </a:extLst>
          </p:cNvPr>
          <p:cNvGraphicFramePr>
            <a:graphicFrameLocks noChangeAspect="1"/>
          </p:cNvGraphicFramePr>
          <p:nvPr>
            <p:extLst>
              <p:ext uri="{D42A27DB-BD31-4B8C-83A1-F6EECF244321}">
                <p14:modId xmlns:p14="http://schemas.microsoft.com/office/powerpoint/2010/main" val="3932908967"/>
              </p:ext>
            </p:extLst>
          </p:nvPr>
        </p:nvGraphicFramePr>
        <p:xfrm>
          <a:off x="1961116" y="3718300"/>
          <a:ext cx="4708525" cy="1241425"/>
        </p:xfrm>
        <a:graphic>
          <a:graphicData uri="http://schemas.openxmlformats.org/presentationml/2006/ole">
            <mc:AlternateContent xmlns:mc="http://schemas.openxmlformats.org/markup-compatibility/2006">
              <mc:Choice xmlns:v="urn:schemas-microsoft-com:vml" Requires="v">
                <p:oleObj spid="_x0000_s20686" name="Equation" r:id="rId7" imgW="2120760" imgH="558720" progId="Equation.DSMT4">
                  <p:embed/>
                </p:oleObj>
              </mc:Choice>
              <mc:Fallback>
                <p:oleObj name="Equation" r:id="rId7" imgW="2120760" imgH="558720" progId="Equation.DSMT4">
                  <p:embed/>
                  <p:pic>
                    <p:nvPicPr>
                      <p:cNvPr id="6" name="Object 5">
                        <a:extLst>
                          <a:ext uri="{FF2B5EF4-FFF2-40B4-BE49-F238E27FC236}">
                            <a16:creationId xmlns:a16="http://schemas.microsoft.com/office/drawing/2014/main" id="{020B4440-A080-49E9-AB4F-839FC0114E17}"/>
                          </a:ext>
                        </a:extLst>
                      </p:cNvPr>
                      <p:cNvPicPr>
                        <a:picLocks noChangeAspect="1" noChangeArrowheads="1"/>
                      </p:cNvPicPr>
                      <p:nvPr/>
                    </p:nvPicPr>
                    <p:blipFill>
                      <a:blip r:embed="rId8"/>
                      <a:srcRect/>
                      <a:stretch>
                        <a:fillRect/>
                      </a:stretch>
                    </p:blipFill>
                    <p:spPr bwMode="auto">
                      <a:xfrm>
                        <a:off x="1961116" y="3718300"/>
                        <a:ext cx="4708525" cy="12414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文本框 11">
            <a:extLst>
              <a:ext uri="{FF2B5EF4-FFF2-40B4-BE49-F238E27FC236}">
                <a16:creationId xmlns:a16="http://schemas.microsoft.com/office/drawing/2014/main" id="{96A92902-EA7B-4F02-95CC-9FCDDA4F8773}"/>
              </a:ext>
            </a:extLst>
          </p:cNvPr>
          <p:cNvSpPr txBox="1"/>
          <p:nvPr/>
        </p:nvSpPr>
        <p:spPr>
          <a:xfrm>
            <a:off x="382773" y="3072553"/>
            <a:ext cx="3775393"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以两个物体的系统为例</a:t>
            </a:r>
          </a:p>
        </p:txBody>
      </p:sp>
      <p:sp>
        <p:nvSpPr>
          <p:cNvPr id="13" name="Text Box 5">
            <a:extLst>
              <a:ext uri="{FF2B5EF4-FFF2-40B4-BE49-F238E27FC236}">
                <a16:creationId xmlns:a16="http://schemas.microsoft.com/office/drawing/2014/main" id="{AC20E45E-1750-44E0-84D5-6ADA8C4614E7}"/>
              </a:ext>
            </a:extLst>
          </p:cNvPr>
          <p:cNvSpPr txBox="1">
            <a:spLocks noChangeArrowheads="1"/>
          </p:cNvSpPr>
          <p:nvPr/>
        </p:nvSpPr>
        <p:spPr bwMode="auto">
          <a:xfrm>
            <a:off x="1961116" y="5032815"/>
            <a:ext cx="4679950" cy="519113"/>
          </a:xfrm>
          <a:prstGeom prst="rect">
            <a:avLst/>
          </a:prstGeom>
          <a:noFill/>
          <a:ln>
            <a:noFill/>
          </a:ln>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B</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为</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系统的初末</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两</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态。</a:t>
            </a:r>
            <a:endParaRPr kumimoji="1" lang="zh-CN" altLang="en-US" sz="2800" b="1" dirty="0">
              <a:solidFill>
                <a:schemeClr val="tx2"/>
              </a:solidFill>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4" name="Object 5">
            <a:extLst>
              <a:ext uri="{FF2B5EF4-FFF2-40B4-BE49-F238E27FC236}">
                <a16:creationId xmlns:a16="http://schemas.microsoft.com/office/drawing/2014/main" id="{62CEC20B-30D7-42B4-B416-68713B868FC3}"/>
              </a:ext>
            </a:extLst>
          </p:cNvPr>
          <p:cNvGraphicFramePr>
            <a:graphicFrameLocks noChangeAspect="1"/>
          </p:cNvGraphicFramePr>
          <p:nvPr>
            <p:extLst>
              <p:ext uri="{D42A27DB-BD31-4B8C-83A1-F6EECF244321}">
                <p14:modId xmlns:p14="http://schemas.microsoft.com/office/powerpoint/2010/main" val="4121628305"/>
              </p:ext>
            </p:extLst>
          </p:nvPr>
        </p:nvGraphicFramePr>
        <p:xfrm>
          <a:off x="1516062" y="5686645"/>
          <a:ext cx="5070475" cy="534988"/>
        </p:xfrm>
        <a:graphic>
          <a:graphicData uri="http://schemas.openxmlformats.org/presentationml/2006/ole">
            <mc:AlternateContent xmlns:mc="http://schemas.openxmlformats.org/markup-compatibility/2006">
              <mc:Choice xmlns:v="urn:schemas-microsoft-com:vml" Requires="v">
                <p:oleObj spid="_x0000_s20687" name="Equation" r:id="rId9" imgW="2286000" imgH="241200" progId="Equation.DSMT4">
                  <p:embed/>
                </p:oleObj>
              </mc:Choice>
              <mc:Fallback>
                <p:oleObj name="Equation" r:id="rId9" imgW="2286000" imgH="241200" progId="Equation.DSMT4">
                  <p:embed/>
                  <p:pic>
                    <p:nvPicPr>
                      <p:cNvPr id="7" name="Object 5">
                        <a:extLst>
                          <a:ext uri="{FF2B5EF4-FFF2-40B4-BE49-F238E27FC236}">
                            <a16:creationId xmlns:a16="http://schemas.microsoft.com/office/drawing/2014/main" id="{D1921224-79D7-42E7-B539-06832CF7D319}"/>
                          </a:ext>
                        </a:extLst>
                      </p:cNvPr>
                      <p:cNvPicPr>
                        <a:picLocks noChangeAspect="1" noChangeArrowheads="1"/>
                      </p:cNvPicPr>
                      <p:nvPr/>
                    </p:nvPicPr>
                    <p:blipFill>
                      <a:blip r:embed="rId10"/>
                      <a:srcRect/>
                      <a:stretch>
                        <a:fillRect/>
                      </a:stretch>
                    </p:blipFill>
                    <p:spPr bwMode="auto">
                      <a:xfrm>
                        <a:off x="1516062" y="5686645"/>
                        <a:ext cx="5070475" cy="5349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7489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12" grpId="0"/>
      <p:bldP spid="1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694CAB7-55A9-4D1C-8DB6-E9936C06D589}"/>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226673F2-BCB4-403D-A575-4BFBE68F346E}"/>
              </a:ext>
            </a:extLst>
          </p:cNvPr>
          <p:cNvSpPr>
            <a:spLocks noGrp="1"/>
          </p:cNvSpPr>
          <p:nvPr>
            <p:ph type="sldNum" sz="quarter" idx="12"/>
          </p:nvPr>
        </p:nvSpPr>
        <p:spPr/>
        <p:txBody>
          <a:bodyPr/>
          <a:lstStyle/>
          <a:p>
            <a:fld id="{0E81DA72-FED3-491C-8B54-9DCADA948234}" type="slidenum">
              <a:rPr lang="zh-CN" altLang="en-US" smtClean="0"/>
              <a:t>14</a:t>
            </a:fld>
            <a:endParaRPr lang="zh-CN" altLang="en-US"/>
          </a:p>
        </p:txBody>
      </p:sp>
      <p:graphicFrame>
        <p:nvGraphicFramePr>
          <p:cNvPr id="4" name="Object 5">
            <a:extLst>
              <a:ext uri="{FF2B5EF4-FFF2-40B4-BE49-F238E27FC236}">
                <a16:creationId xmlns:a16="http://schemas.microsoft.com/office/drawing/2014/main" id="{43F11297-ECD8-4857-B405-19C9756AA95A}"/>
              </a:ext>
            </a:extLst>
          </p:cNvPr>
          <p:cNvGraphicFramePr>
            <a:graphicFrameLocks noChangeAspect="1"/>
          </p:cNvGraphicFramePr>
          <p:nvPr>
            <p:extLst>
              <p:ext uri="{D42A27DB-BD31-4B8C-83A1-F6EECF244321}">
                <p14:modId xmlns:p14="http://schemas.microsoft.com/office/powerpoint/2010/main" val="251334263"/>
              </p:ext>
            </p:extLst>
          </p:nvPr>
        </p:nvGraphicFramePr>
        <p:xfrm>
          <a:off x="1462900" y="349100"/>
          <a:ext cx="5070475" cy="534988"/>
        </p:xfrm>
        <a:graphic>
          <a:graphicData uri="http://schemas.openxmlformats.org/presentationml/2006/ole">
            <mc:AlternateContent xmlns:mc="http://schemas.openxmlformats.org/markup-compatibility/2006">
              <mc:Choice xmlns:v="urn:schemas-microsoft-com:vml" Requires="v">
                <p:oleObj spid="_x0000_s21704" name="Equation" r:id="rId3" imgW="2286000" imgH="241200" progId="Equation.DSMT4">
                  <p:embed/>
                </p:oleObj>
              </mc:Choice>
              <mc:Fallback>
                <p:oleObj name="Equation" r:id="rId3" imgW="2286000" imgH="241200" progId="Equation.DSMT4">
                  <p:embed/>
                  <p:pic>
                    <p:nvPicPr>
                      <p:cNvPr id="14" name="Object 5">
                        <a:extLst>
                          <a:ext uri="{FF2B5EF4-FFF2-40B4-BE49-F238E27FC236}">
                            <a16:creationId xmlns:a16="http://schemas.microsoft.com/office/drawing/2014/main" id="{62CEC20B-30D7-42B4-B416-68713B868FC3}"/>
                          </a:ext>
                        </a:extLst>
                      </p:cNvPr>
                      <p:cNvPicPr>
                        <a:picLocks noChangeAspect="1" noChangeArrowheads="1"/>
                      </p:cNvPicPr>
                      <p:nvPr/>
                    </p:nvPicPr>
                    <p:blipFill>
                      <a:blip r:embed="rId4"/>
                      <a:srcRect/>
                      <a:stretch>
                        <a:fillRect/>
                      </a:stretch>
                    </p:blipFill>
                    <p:spPr bwMode="auto">
                      <a:xfrm>
                        <a:off x="1462900" y="349100"/>
                        <a:ext cx="5070475" cy="5349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5">
            <a:extLst>
              <a:ext uri="{FF2B5EF4-FFF2-40B4-BE49-F238E27FC236}">
                <a16:creationId xmlns:a16="http://schemas.microsoft.com/office/drawing/2014/main" id="{04581CF8-DD00-469C-BC52-8B80C5EF0424}"/>
              </a:ext>
            </a:extLst>
          </p:cNvPr>
          <p:cNvGraphicFramePr>
            <a:graphicFrameLocks noChangeAspect="1"/>
          </p:cNvGraphicFramePr>
          <p:nvPr>
            <p:extLst>
              <p:ext uri="{D42A27DB-BD31-4B8C-83A1-F6EECF244321}">
                <p14:modId xmlns:p14="http://schemas.microsoft.com/office/powerpoint/2010/main" val="1321227737"/>
              </p:ext>
            </p:extLst>
          </p:nvPr>
        </p:nvGraphicFramePr>
        <p:xfrm>
          <a:off x="1208899" y="1136280"/>
          <a:ext cx="5578475" cy="534988"/>
        </p:xfrm>
        <a:graphic>
          <a:graphicData uri="http://schemas.openxmlformats.org/presentationml/2006/ole">
            <mc:AlternateContent xmlns:mc="http://schemas.openxmlformats.org/markup-compatibility/2006">
              <mc:Choice xmlns:v="urn:schemas-microsoft-com:vml" Requires="v">
                <p:oleObj spid="_x0000_s21705" name="Equation" r:id="rId5" imgW="2514600" imgH="241200" progId="Equation.DSMT4">
                  <p:embed/>
                </p:oleObj>
              </mc:Choice>
              <mc:Fallback>
                <p:oleObj name="Equation" r:id="rId5" imgW="2514600" imgH="241200" progId="Equation.DSMT4">
                  <p:embed/>
                  <p:pic>
                    <p:nvPicPr>
                      <p:cNvPr id="14" name="Object 5">
                        <a:extLst>
                          <a:ext uri="{FF2B5EF4-FFF2-40B4-BE49-F238E27FC236}">
                            <a16:creationId xmlns:a16="http://schemas.microsoft.com/office/drawing/2014/main" id="{62CEC20B-30D7-42B4-B416-68713B868FC3}"/>
                          </a:ext>
                        </a:extLst>
                      </p:cNvPr>
                      <p:cNvPicPr>
                        <a:picLocks noChangeAspect="1" noChangeArrowheads="1"/>
                      </p:cNvPicPr>
                      <p:nvPr/>
                    </p:nvPicPr>
                    <p:blipFill>
                      <a:blip r:embed="rId6"/>
                      <a:srcRect/>
                      <a:stretch>
                        <a:fillRect/>
                      </a:stretch>
                    </p:blipFill>
                    <p:spPr bwMode="auto">
                      <a:xfrm>
                        <a:off x="1208899" y="1136280"/>
                        <a:ext cx="5578475" cy="5349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 name="组合 8">
            <a:extLst>
              <a:ext uri="{FF2B5EF4-FFF2-40B4-BE49-F238E27FC236}">
                <a16:creationId xmlns:a16="http://schemas.microsoft.com/office/drawing/2014/main" id="{4CFD1E2C-4475-446B-86C2-39F79DF43E36}"/>
              </a:ext>
            </a:extLst>
          </p:cNvPr>
          <p:cNvGrpSpPr/>
          <p:nvPr/>
        </p:nvGrpSpPr>
        <p:grpSpPr>
          <a:xfrm>
            <a:off x="685799" y="1895846"/>
            <a:ext cx="7283402" cy="552446"/>
            <a:chOff x="685799" y="1895846"/>
            <a:chExt cx="7283402" cy="552446"/>
          </a:xfrm>
        </p:grpSpPr>
        <p:sp>
          <p:nvSpPr>
            <p:cNvPr id="6" name="文本框 5">
              <a:extLst>
                <a:ext uri="{FF2B5EF4-FFF2-40B4-BE49-F238E27FC236}">
                  <a16:creationId xmlns:a16="http://schemas.microsoft.com/office/drawing/2014/main" id="{480658A4-AE0B-4BA0-8927-DA66C8D73069}"/>
                </a:ext>
              </a:extLst>
            </p:cNvPr>
            <p:cNvSpPr txBox="1"/>
            <p:nvPr/>
          </p:nvSpPr>
          <p:spPr>
            <a:xfrm>
              <a:off x="685799" y="1895846"/>
              <a:ext cx="5570756" cy="523220"/>
            </a:xfrm>
            <a:prstGeom prst="rect">
              <a:avLst/>
            </a:prstGeom>
            <a:noFill/>
          </p:spPr>
          <p:txBody>
            <a:bodyPr wrap="none" rtlCol="0">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定义机械能等于动能和势能之和：</a:t>
              </a:r>
            </a:p>
          </p:txBody>
        </p:sp>
        <p:graphicFrame>
          <p:nvGraphicFramePr>
            <p:cNvPr id="7" name="对象 6">
              <a:extLst>
                <a:ext uri="{FF2B5EF4-FFF2-40B4-BE49-F238E27FC236}">
                  <a16:creationId xmlns:a16="http://schemas.microsoft.com/office/drawing/2014/main" id="{E05596BC-292D-4713-B7D7-C4CD374623F4}"/>
                </a:ext>
              </a:extLst>
            </p:cNvPr>
            <p:cNvGraphicFramePr>
              <a:graphicFrameLocks noChangeAspect="1"/>
            </p:cNvGraphicFramePr>
            <p:nvPr>
              <p:extLst>
                <p:ext uri="{D42A27DB-BD31-4B8C-83A1-F6EECF244321}">
                  <p14:modId xmlns:p14="http://schemas.microsoft.com/office/powerpoint/2010/main" val="1776336520"/>
                </p:ext>
              </p:extLst>
            </p:nvPr>
          </p:nvGraphicFramePr>
          <p:xfrm>
            <a:off x="6165407" y="1912828"/>
            <a:ext cx="1803794" cy="535464"/>
          </p:xfrm>
          <a:graphic>
            <a:graphicData uri="http://schemas.openxmlformats.org/presentationml/2006/ole">
              <mc:AlternateContent xmlns:mc="http://schemas.openxmlformats.org/markup-compatibility/2006">
                <mc:Choice xmlns:v="urn:schemas-microsoft-com:vml" Requires="v">
                  <p:oleObj spid="_x0000_s21706" name="Equation" r:id="rId7" imgW="812520" imgH="241200" progId="Equation.DSMT4">
                    <p:embed/>
                  </p:oleObj>
                </mc:Choice>
                <mc:Fallback>
                  <p:oleObj name="Equation" r:id="rId7" imgW="812520" imgH="241200" progId="Equation.DSMT4">
                    <p:embed/>
                    <p:pic>
                      <p:nvPicPr>
                        <p:cNvPr id="0" name=""/>
                        <p:cNvPicPr/>
                        <p:nvPr/>
                      </p:nvPicPr>
                      <p:blipFill>
                        <a:blip r:embed="rId8"/>
                        <a:stretch>
                          <a:fillRect/>
                        </a:stretch>
                      </p:blipFill>
                      <p:spPr>
                        <a:xfrm>
                          <a:off x="6165407" y="1912828"/>
                          <a:ext cx="1803794" cy="535464"/>
                        </a:xfrm>
                        <a:prstGeom prst="rect">
                          <a:avLst/>
                        </a:prstGeom>
                      </p:spPr>
                    </p:pic>
                  </p:oleObj>
                </mc:Fallback>
              </mc:AlternateContent>
            </a:graphicData>
          </a:graphic>
        </p:graphicFrame>
      </p:grpSp>
      <p:graphicFrame>
        <p:nvGraphicFramePr>
          <p:cNvPr id="8" name="Object 5">
            <a:extLst>
              <a:ext uri="{FF2B5EF4-FFF2-40B4-BE49-F238E27FC236}">
                <a16:creationId xmlns:a16="http://schemas.microsoft.com/office/drawing/2014/main" id="{8F666B73-C80F-47BA-88C3-06C941415E6B}"/>
              </a:ext>
            </a:extLst>
          </p:cNvPr>
          <p:cNvGraphicFramePr>
            <a:graphicFrameLocks noChangeAspect="1"/>
          </p:cNvGraphicFramePr>
          <p:nvPr>
            <p:extLst>
              <p:ext uri="{D42A27DB-BD31-4B8C-83A1-F6EECF244321}">
                <p14:modId xmlns:p14="http://schemas.microsoft.com/office/powerpoint/2010/main" val="1321696161"/>
              </p:ext>
            </p:extLst>
          </p:nvPr>
        </p:nvGraphicFramePr>
        <p:xfrm>
          <a:off x="1947863" y="2643188"/>
          <a:ext cx="4310062" cy="534987"/>
        </p:xfrm>
        <a:graphic>
          <a:graphicData uri="http://schemas.openxmlformats.org/presentationml/2006/ole">
            <mc:AlternateContent xmlns:mc="http://schemas.openxmlformats.org/markup-compatibility/2006">
              <mc:Choice xmlns:v="urn:schemas-microsoft-com:vml" Requires="v">
                <p:oleObj spid="_x0000_s21707" name="Equation" r:id="rId9" imgW="1942920" imgH="241200" progId="Equation.DSMT4">
                  <p:embed/>
                </p:oleObj>
              </mc:Choice>
              <mc:Fallback>
                <p:oleObj name="Equation" r:id="rId9" imgW="1942920" imgH="241200" progId="Equation.DSMT4">
                  <p:embed/>
                  <p:pic>
                    <p:nvPicPr>
                      <p:cNvPr id="5" name="Object 5">
                        <a:extLst>
                          <a:ext uri="{FF2B5EF4-FFF2-40B4-BE49-F238E27FC236}">
                            <a16:creationId xmlns:a16="http://schemas.microsoft.com/office/drawing/2014/main" id="{04581CF8-DD00-469C-BC52-8B80C5EF0424}"/>
                          </a:ext>
                        </a:extLst>
                      </p:cNvPr>
                      <p:cNvPicPr>
                        <a:picLocks noChangeAspect="1" noChangeArrowheads="1"/>
                      </p:cNvPicPr>
                      <p:nvPr/>
                    </p:nvPicPr>
                    <p:blipFill>
                      <a:blip r:embed="rId10"/>
                      <a:srcRect/>
                      <a:stretch>
                        <a:fillRect/>
                      </a:stretch>
                    </p:blipFill>
                    <p:spPr bwMode="auto">
                      <a:xfrm>
                        <a:off x="1947863" y="2643188"/>
                        <a:ext cx="4310062" cy="53498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矩形 9">
            <a:extLst>
              <a:ext uri="{FF2B5EF4-FFF2-40B4-BE49-F238E27FC236}">
                <a16:creationId xmlns:a16="http://schemas.microsoft.com/office/drawing/2014/main" id="{2A07E7A1-2454-43CC-9E22-827DADC5AF73}"/>
              </a:ext>
            </a:extLst>
          </p:cNvPr>
          <p:cNvSpPr/>
          <p:nvPr/>
        </p:nvSpPr>
        <p:spPr>
          <a:xfrm>
            <a:off x="685800" y="3344882"/>
            <a:ext cx="7498612" cy="1384995"/>
          </a:xfrm>
          <a:prstGeom prst="rect">
            <a:avLst/>
          </a:prstGeom>
        </p:spPr>
        <p:txBody>
          <a:bodyPr wrap="square">
            <a:spAutoFit/>
          </a:bodyPr>
          <a:lstStyle/>
          <a:p>
            <a:r>
              <a:rPr kumimoji="1" lang="zh-CN" altLang="zh-CN" sz="2800" b="1" dirty="0">
                <a:solidFill>
                  <a:srgbClr val="0000FF"/>
                </a:solidFill>
                <a:latin typeface="华文楷体" panose="02010600040101010101" pitchFamily="2" charset="-122"/>
                <a:ea typeface="华文楷体" panose="02010600040101010101" pitchFamily="2" charset="-122"/>
              </a:rPr>
              <a:t>功能原理：质点系</a:t>
            </a:r>
            <a:r>
              <a:rPr kumimoji="1" lang="zh-CN" altLang="en-US" sz="2800" b="1" dirty="0">
                <a:solidFill>
                  <a:srgbClr val="0000FF"/>
                </a:solidFill>
                <a:latin typeface="华文楷体" panose="02010600040101010101" pitchFamily="2" charset="-122"/>
                <a:ea typeface="华文楷体" panose="02010600040101010101" pitchFamily="2" charset="-122"/>
              </a:rPr>
              <a:t>统</a:t>
            </a:r>
            <a:r>
              <a:rPr kumimoji="1" lang="zh-CN" altLang="zh-CN" sz="2800" b="1" dirty="0">
                <a:solidFill>
                  <a:srgbClr val="0000FF"/>
                </a:solidFill>
                <a:latin typeface="华文楷体" panose="02010600040101010101" pitchFamily="2" charset="-122"/>
                <a:ea typeface="华文楷体" panose="02010600040101010101" pitchFamily="2" charset="-122"/>
              </a:rPr>
              <a:t>在运动过程中，它所受外力的功与系统内非保守力的功的总和等于它的机械能的增量。</a:t>
            </a:r>
            <a:endParaRPr lang="zh-CN" altLang="en-US" sz="2800" dirty="0">
              <a:solidFill>
                <a:srgbClr val="0000FF"/>
              </a:solidFill>
              <a:latin typeface="华文楷体" panose="02010600040101010101" pitchFamily="2" charset="-122"/>
              <a:ea typeface="华文楷体" panose="02010600040101010101" pitchFamily="2" charset="-122"/>
            </a:endParaRPr>
          </a:p>
        </p:txBody>
      </p:sp>
      <p:sp>
        <p:nvSpPr>
          <p:cNvPr id="11" name="文本框 10">
            <a:extLst>
              <a:ext uri="{FF2B5EF4-FFF2-40B4-BE49-F238E27FC236}">
                <a16:creationId xmlns:a16="http://schemas.microsoft.com/office/drawing/2014/main" id="{73FD5CC8-A7DE-4793-8C57-3E4B9CE164DF}"/>
              </a:ext>
            </a:extLst>
          </p:cNvPr>
          <p:cNvSpPr txBox="1"/>
          <p:nvPr/>
        </p:nvSpPr>
        <p:spPr>
          <a:xfrm>
            <a:off x="685798" y="4986670"/>
            <a:ext cx="7347099" cy="954107"/>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习惯上常将重力势能计入机械能中，此时外力不包括重力。</a:t>
            </a:r>
          </a:p>
        </p:txBody>
      </p:sp>
    </p:spTree>
    <p:extLst>
      <p:ext uri="{BB962C8B-B14F-4D97-AF65-F5344CB8AC3E}">
        <p14:creationId xmlns:p14="http://schemas.microsoft.com/office/powerpoint/2010/main" val="34879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D87B30A-7449-4400-872E-FD0D79A8611E}"/>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70ECBB66-22E6-486C-A673-6E0CB9BA7B00}"/>
              </a:ext>
            </a:extLst>
          </p:cNvPr>
          <p:cNvSpPr>
            <a:spLocks noGrp="1"/>
          </p:cNvSpPr>
          <p:nvPr>
            <p:ph type="sldNum" sz="quarter" idx="12"/>
          </p:nvPr>
        </p:nvSpPr>
        <p:spPr/>
        <p:txBody>
          <a:bodyPr/>
          <a:lstStyle/>
          <a:p>
            <a:fld id="{0E81DA72-FED3-491C-8B54-9DCADA948234}" type="slidenum">
              <a:rPr lang="zh-CN" altLang="en-US" smtClean="0"/>
              <a:t>15</a:t>
            </a:fld>
            <a:endParaRPr lang="zh-CN" altLang="en-US"/>
          </a:p>
        </p:txBody>
      </p:sp>
      <p:sp>
        <p:nvSpPr>
          <p:cNvPr id="4" name="Text Box 6">
            <a:extLst>
              <a:ext uri="{FF2B5EF4-FFF2-40B4-BE49-F238E27FC236}">
                <a16:creationId xmlns:a16="http://schemas.microsoft.com/office/drawing/2014/main" id="{29B9697F-F220-45AD-BC3A-039341C3ADCA}"/>
              </a:ext>
            </a:extLst>
          </p:cNvPr>
          <p:cNvSpPr txBox="1">
            <a:spLocks noChangeArrowheads="1"/>
          </p:cNvSpPr>
          <p:nvPr/>
        </p:nvSpPr>
        <p:spPr bwMode="auto">
          <a:xfrm>
            <a:off x="431800" y="472419"/>
            <a:ext cx="831373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3200" b="1" dirty="0">
                <a:solidFill>
                  <a:srgbClr val="0000FF"/>
                </a:solidFill>
                <a:latin typeface="华文楷体" panose="02010600040101010101" pitchFamily="2" charset="-122"/>
                <a:ea typeface="华文楷体" panose="02010600040101010101" pitchFamily="2" charset="-122"/>
              </a:rPr>
              <a:t>二、机械能守恒：</a:t>
            </a:r>
            <a:r>
              <a:rPr kumimoji="1" lang="zh-CN" altLang="zh-CN" sz="32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质点系</a:t>
            </a:r>
            <a:r>
              <a:rPr kumimoji="1" lang="zh-CN" altLang="en-US" sz="32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统</a:t>
            </a:r>
            <a:r>
              <a:rPr kumimoji="1" lang="zh-CN" altLang="zh-CN" sz="32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所受外力的功与系统内非保守力的功为零时机械能守恒</a:t>
            </a:r>
            <a:endParaRPr kumimoji="1" lang="zh-CN" altLang="en-US" sz="3200" b="1" dirty="0">
              <a:solidFill>
                <a:srgbClr val="9900CC"/>
              </a:solidFill>
              <a:latin typeface="华文楷体" panose="02010600040101010101" pitchFamily="2" charset="-122"/>
              <a:ea typeface="华文楷体" panose="02010600040101010101" pitchFamily="2" charset="-122"/>
            </a:endParaRPr>
          </a:p>
        </p:txBody>
      </p:sp>
      <p:sp>
        <p:nvSpPr>
          <p:cNvPr id="6" name="Text Box 3">
            <a:extLst>
              <a:ext uri="{FF2B5EF4-FFF2-40B4-BE49-F238E27FC236}">
                <a16:creationId xmlns:a16="http://schemas.microsoft.com/office/drawing/2014/main" id="{B7AFA061-3E00-4AEF-8B2C-35B43A5DD8ED}"/>
              </a:ext>
            </a:extLst>
          </p:cNvPr>
          <p:cNvSpPr txBox="1">
            <a:spLocks noChangeArrowheads="1"/>
          </p:cNvSpPr>
          <p:nvPr/>
        </p:nvSpPr>
        <p:spPr bwMode="auto">
          <a:xfrm>
            <a:off x="830263" y="3819046"/>
            <a:ext cx="76850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当</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W</a:t>
            </a:r>
            <a:r>
              <a:rPr kumimoji="1" lang="zh-CN" altLang="en-US" sz="2800" b="1" baseline="-25000" dirty="0">
                <a:latin typeface="Times New Roman" panose="02020603050405020304" pitchFamily="18" charset="0"/>
                <a:ea typeface="华文楷体" panose="02010600040101010101" pitchFamily="2" charset="-122"/>
                <a:cs typeface="Times New Roman" panose="02020603050405020304" pitchFamily="18" charset="0"/>
              </a:rPr>
              <a:t>外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0</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W</a:t>
            </a:r>
            <a:r>
              <a:rPr kumimoji="1" lang="zh-CN" altLang="en-US" sz="2800" b="1" baseline="-25000" dirty="0">
                <a:latin typeface="Times New Roman" panose="02020603050405020304" pitchFamily="18" charset="0"/>
                <a:ea typeface="华文楷体" panose="02010600040101010101" pitchFamily="2" charset="-122"/>
                <a:cs typeface="Times New Roman" panose="02020603050405020304" pitchFamily="18" charset="0"/>
              </a:rPr>
              <a:t>非保内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0</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时，即只有保守内力做功的情况下，质点系统的机械能守恒。</a:t>
            </a:r>
          </a:p>
        </p:txBody>
      </p:sp>
      <p:sp>
        <p:nvSpPr>
          <p:cNvPr id="7" name="Text Box 4">
            <a:extLst>
              <a:ext uri="{FF2B5EF4-FFF2-40B4-BE49-F238E27FC236}">
                <a16:creationId xmlns:a16="http://schemas.microsoft.com/office/drawing/2014/main" id="{6E49DE7E-140D-4133-AD73-76CFDDFA88DA}"/>
              </a:ext>
            </a:extLst>
          </p:cNvPr>
          <p:cNvSpPr txBox="1">
            <a:spLocks noChangeArrowheads="1"/>
          </p:cNvSpPr>
          <p:nvPr/>
        </p:nvSpPr>
        <p:spPr bwMode="auto">
          <a:xfrm>
            <a:off x="830262" y="1784316"/>
            <a:ext cx="49530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因为：</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W</a:t>
            </a:r>
            <a:r>
              <a:rPr kumimoji="1" lang="zh-CN" altLang="zh-CN"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外</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W</a:t>
            </a:r>
            <a:r>
              <a:rPr kumimoji="1" lang="zh-CN" altLang="zh-CN"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非保内</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E</a:t>
            </a:r>
            <a:r>
              <a:rPr kumimoji="1" lang="en-US" altLang="zh-CN" sz="2800" b="1" i="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B </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E</a:t>
            </a:r>
            <a:r>
              <a:rPr kumimoji="1" lang="en-US" altLang="zh-CN" sz="2800" b="1" i="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A</a:t>
            </a:r>
            <a:endPar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如果：</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W</a:t>
            </a:r>
            <a:r>
              <a:rPr kumimoji="1" lang="zh-CN" altLang="zh-CN"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外</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W</a:t>
            </a:r>
            <a:r>
              <a:rPr kumimoji="1" lang="zh-CN" altLang="zh-CN" sz="2800" b="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非保内</a:t>
            </a: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0</a:t>
            </a:r>
          </a:p>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那么：</a:t>
            </a:r>
            <a:r>
              <a:rPr kumimoji="1" lang="zh-CN" altLang="en-US"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E = E</a:t>
            </a:r>
            <a:r>
              <a:rPr kumimoji="1" lang="en-US" altLang="zh-CN" sz="2800" b="1" i="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B</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 E</a:t>
            </a:r>
            <a:r>
              <a:rPr kumimoji="1" lang="en-US" altLang="zh-CN" sz="2800" b="1" i="1"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A  </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a:t>
            </a:r>
          </a:p>
        </p:txBody>
      </p:sp>
      <p:sp>
        <p:nvSpPr>
          <p:cNvPr id="8" name="Rectangle 5">
            <a:extLst>
              <a:ext uri="{FF2B5EF4-FFF2-40B4-BE49-F238E27FC236}">
                <a16:creationId xmlns:a16="http://schemas.microsoft.com/office/drawing/2014/main" id="{28FF2364-DF3B-4A37-927A-7715B99A331A}"/>
              </a:ext>
            </a:extLst>
          </p:cNvPr>
          <p:cNvSpPr>
            <a:spLocks noChangeArrowheads="1"/>
          </p:cNvSpPr>
          <p:nvPr/>
        </p:nvSpPr>
        <p:spPr bwMode="auto">
          <a:xfrm>
            <a:off x="830263" y="4992001"/>
            <a:ext cx="76850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p>
            <a:pPr>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势能是属于具有保守力相互作用的质点系统的。</a:t>
            </a:r>
          </a:p>
        </p:txBody>
      </p:sp>
    </p:spTree>
    <p:extLst>
      <p:ext uri="{BB962C8B-B14F-4D97-AF65-F5344CB8AC3E}">
        <p14:creationId xmlns:p14="http://schemas.microsoft.com/office/powerpoint/2010/main" val="245449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autoUpdateAnimBg="0"/>
      <p:bldP spid="7" grpId="0" autoUpdateAnimBg="0"/>
      <p:bldP spid="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E275A94-643E-4407-B680-763A5E78277C}"/>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F03B1BAB-9226-4F25-93D9-7D586BAD9A1D}"/>
              </a:ext>
            </a:extLst>
          </p:cNvPr>
          <p:cNvSpPr>
            <a:spLocks noGrp="1"/>
          </p:cNvSpPr>
          <p:nvPr>
            <p:ph type="sldNum" sz="quarter" idx="12"/>
          </p:nvPr>
        </p:nvSpPr>
        <p:spPr/>
        <p:txBody>
          <a:bodyPr/>
          <a:lstStyle/>
          <a:p>
            <a:fld id="{0E81DA72-FED3-491C-8B54-9DCADA948234}" type="slidenum">
              <a:rPr lang="zh-CN" altLang="en-US" smtClean="0"/>
              <a:t>16</a:t>
            </a:fld>
            <a:endParaRPr lang="zh-CN" altLang="en-US"/>
          </a:p>
        </p:txBody>
      </p:sp>
      <p:sp>
        <p:nvSpPr>
          <p:cNvPr id="4" name="Text Box 2">
            <a:extLst>
              <a:ext uri="{FF2B5EF4-FFF2-40B4-BE49-F238E27FC236}">
                <a16:creationId xmlns:a16="http://schemas.microsoft.com/office/drawing/2014/main" id="{88A30E05-F246-4B84-ADAD-A4CEF93DC3DD}"/>
              </a:ext>
            </a:extLst>
          </p:cNvPr>
          <p:cNvSpPr txBox="1">
            <a:spLocks noChangeArrowheads="1"/>
          </p:cNvSpPr>
          <p:nvPr/>
        </p:nvSpPr>
        <p:spPr bwMode="auto">
          <a:xfrm>
            <a:off x="246856" y="241681"/>
            <a:ext cx="865028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just"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7</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：如图所示是一种测量子弹速度的装置，叫做冲击摆。设摆长为 </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l</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，木块的质量为 </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。在质量为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的子弹击中木块后，冲击摆摆过的最大偏角为</a:t>
            </a:r>
            <a:r>
              <a:rPr kumimoji="1" lang="zh-CN" altLang="en-US"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zh-CN" altLang="en-US"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试求：子弹击中时的初速度？</a:t>
            </a:r>
          </a:p>
        </p:txBody>
      </p:sp>
      <p:sp>
        <p:nvSpPr>
          <p:cNvPr id="5" name="Text Box 3">
            <a:extLst>
              <a:ext uri="{FF2B5EF4-FFF2-40B4-BE49-F238E27FC236}">
                <a16:creationId xmlns:a16="http://schemas.microsoft.com/office/drawing/2014/main" id="{970E6C3E-36FA-4617-947C-E41C8E6DB934}"/>
              </a:ext>
            </a:extLst>
          </p:cNvPr>
          <p:cNvSpPr txBox="1">
            <a:spLocks noChangeArrowheads="1"/>
          </p:cNvSpPr>
          <p:nvPr/>
        </p:nvSpPr>
        <p:spPr bwMode="auto">
          <a:xfrm>
            <a:off x="259746" y="2136812"/>
            <a:ext cx="5083114"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子弹射入木块内停止下来的过程很短，摆来不及偏离平衡位置，重力及绳中张力的合力为零，所以子弹与摆组成的</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系统动量守恒。</a:t>
            </a:r>
          </a:p>
        </p:txBody>
      </p:sp>
      <p:sp>
        <p:nvSpPr>
          <p:cNvPr id="6" name="Text Box 4">
            <a:extLst>
              <a:ext uri="{FF2B5EF4-FFF2-40B4-BE49-F238E27FC236}">
                <a16:creationId xmlns:a16="http://schemas.microsoft.com/office/drawing/2014/main" id="{0E301104-3B99-46E0-9DCD-CA652700EF66}"/>
              </a:ext>
            </a:extLst>
          </p:cNvPr>
          <p:cNvSpPr txBox="1">
            <a:spLocks noChangeArrowheads="1"/>
          </p:cNvSpPr>
          <p:nvPr/>
        </p:nvSpPr>
        <p:spPr bwMode="auto">
          <a:xfrm>
            <a:off x="259746" y="5213498"/>
            <a:ext cx="557075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然而此过程子弹与木块间的摩擦力</a:t>
            </a:r>
          </a:p>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作功，该系统的机械能不守恒。</a:t>
            </a:r>
          </a:p>
        </p:txBody>
      </p:sp>
      <p:graphicFrame>
        <p:nvGraphicFramePr>
          <p:cNvPr id="7" name="Object 5">
            <a:extLst>
              <a:ext uri="{FF2B5EF4-FFF2-40B4-BE49-F238E27FC236}">
                <a16:creationId xmlns:a16="http://schemas.microsoft.com/office/drawing/2014/main" id="{9F57C019-E3C1-4A87-9655-3E5CA59159BB}"/>
              </a:ext>
            </a:extLst>
          </p:cNvPr>
          <p:cNvGraphicFramePr>
            <a:graphicFrameLocks noChangeAspect="1"/>
          </p:cNvGraphicFramePr>
          <p:nvPr>
            <p:extLst>
              <p:ext uri="{D42A27DB-BD31-4B8C-83A1-F6EECF244321}">
                <p14:modId xmlns:p14="http://schemas.microsoft.com/office/powerpoint/2010/main" val="2461329547"/>
              </p:ext>
            </p:extLst>
          </p:nvPr>
        </p:nvGraphicFramePr>
        <p:xfrm>
          <a:off x="1181728" y="4492234"/>
          <a:ext cx="2423974" cy="535464"/>
        </p:xfrm>
        <a:graphic>
          <a:graphicData uri="http://schemas.openxmlformats.org/presentationml/2006/ole">
            <mc:AlternateContent xmlns:mc="http://schemas.openxmlformats.org/markup-compatibility/2006">
              <mc:Choice xmlns:v="urn:schemas-microsoft-com:vml" Requires="v">
                <p:oleObj spid="_x0000_s22818" name="Equation" r:id="rId3" imgW="1091880" imgH="241200" progId="Equation.DSMT4">
                  <p:embed/>
                </p:oleObj>
              </mc:Choice>
              <mc:Fallback>
                <p:oleObj name="Equation" r:id="rId3" imgW="1091880" imgH="241200" progId="Equation.DSMT4">
                  <p:embed/>
                  <p:pic>
                    <p:nvPicPr>
                      <p:cNvPr id="149509" name="Object 5"/>
                      <p:cNvPicPr>
                        <a:picLocks noChangeAspect="1" noChangeArrowheads="1"/>
                      </p:cNvPicPr>
                      <p:nvPr/>
                    </p:nvPicPr>
                    <p:blipFill>
                      <a:blip r:embed="rId4"/>
                      <a:srcRect/>
                      <a:stretch>
                        <a:fillRect/>
                      </a:stretch>
                    </p:blipFill>
                    <p:spPr bwMode="auto">
                      <a:xfrm>
                        <a:off x="1181728" y="4492234"/>
                        <a:ext cx="2423974"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8" name="组合 57">
            <a:extLst>
              <a:ext uri="{FF2B5EF4-FFF2-40B4-BE49-F238E27FC236}">
                <a16:creationId xmlns:a16="http://schemas.microsoft.com/office/drawing/2014/main" id="{BD1A38BA-9B18-4241-A052-022893D0AF42}"/>
              </a:ext>
            </a:extLst>
          </p:cNvPr>
          <p:cNvGrpSpPr/>
          <p:nvPr/>
        </p:nvGrpSpPr>
        <p:grpSpPr>
          <a:xfrm>
            <a:off x="6964706" y="1998854"/>
            <a:ext cx="1477963" cy="2625725"/>
            <a:chOff x="6964706" y="1998854"/>
            <a:chExt cx="1477963" cy="2625725"/>
          </a:xfrm>
        </p:grpSpPr>
        <p:grpSp>
          <p:nvGrpSpPr>
            <p:cNvPr id="22" name="Group 20">
              <a:extLst>
                <a:ext uri="{FF2B5EF4-FFF2-40B4-BE49-F238E27FC236}">
                  <a16:creationId xmlns:a16="http://schemas.microsoft.com/office/drawing/2014/main" id="{E56A9E63-E7FE-487C-A1EF-9F45533CCCB1}"/>
                </a:ext>
              </a:extLst>
            </p:cNvPr>
            <p:cNvGrpSpPr>
              <a:grpSpLocks/>
            </p:cNvGrpSpPr>
            <p:nvPr/>
          </p:nvGrpSpPr>
          <p:grpSpPr bwMode="auto">
            <a:xfrm>
              <a:off x="6964706" y="1998854"/>
              <a:ext cx="1477963" cy="2625725"/>
              <a:chOff x="4560" y="1222"/>
              <a:chExt cx="931" cy="1654"/>
            </a:xfrm>
          </p:grpSpPr>
          <p:graphicFrame>
            <p:nvGraphicFramePr>
              <p:cNvPr id="23" name="Object 21">
                <a:extLst>
                  <a:ext uri="{FF2B5EF4-FFF2-40B4-BE49-F238E27FC236}">
                    <a16:creationId xmlns:a16="http://schemas.microsoft.com/office/drawing/2014/main" id="{7997832C-2854-411F-9C6C-7EB35D5A94D5}"/>
                  </a:ext>
                </a:extLst>
              </p:cNvPr>
              <p:cNvGraphicFramePr>
                <a:graphicFrameLocks noChangeAspect="1"/>
              </p:cNvGraphicFramePr>
              <p:nvPr>
                <p:extLst>
                  <p:ext uri="{D42A27DB-BD31-4B8C-83A1-F6EECF244321}">
                    <p14:modId xmlns:p14="http://schemas.microsoft.com/office/powerpoint/2010/main" val="3681638885"/>
                  </p:ext>
                </p:extLst>
              </p:nvPr>
            </p:nvGraphicFramePr>
            <p:xfrm>
              <a:off x="5155" y="2592"/>
              <a:ext cx="213" cy="284"/>
            </p:xfrm>
            <a:graphic>
              <a:graphicData uri="http://schemas.openxmlformats.org/presentationml/2006/ole">
                <mc:AlternateContent xmlns:mc="http://schemas.openxmlformats.org/markup-compatibility/2006">
                  <mc:Choice xmlns:v="urn:schemas-microsoft-com:vml" Requires="v">
                    <p:oleObj spid="_x0000_s22819" name="Equation" r:id="rId5" imgW="152280" imgH="203040" progId="Equation.DSMT4">
                      <p:embed/>
                    </p:oleObj>
                  </mc:Choice>
                  <mc:Fallback>
                    <p:oleObj name="Equation" r:id="rId5" imgW="152280" imgH="203040" progId="Equation.DSMT4">
                      <p:embed/>
                      <p:pic>
                        <p:nvPicPr>
                          <p:cNvPr id="21509" name="Object 21"/>
                          <p:cNvPicPr>
                            <a:picLocks noChangeAspect="1" noChangeArrowheads="1"/>
                          </p:cNvPicPr>
                          <p:nvPr/>
                        </p:nvPicPr>
                        <p:blipFill>
                          <a:blip r:embed="rId6"/>
                          <a:srcRect/>
                          <a:stretch>
                            <a:fillRect/>
                          </a:stretch>
                        </p:blipFill>
                        <p:spPr bwMode="auto">
                          <a:xfrm>
                            <a:off x="5155" y="2592"/>
                            <a:ext cx="213" cy="28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Line 22">
                <a:extLst>
                  <a:ext uri="{FF2B5EF4-FFF2-40B4-BE49-F238E27FC236}">
                    <a16:creationId xmlns:a16="http://schemas.microsoft.com/office/drawing/2014/main" id="{2F8E2C66-75DE-48E1-8B25-981674C5FCB4}"/>
                  </a:ext>
                </a:extLst>
              </p:cNvPr>
              <p:cNvSpPr>
                <a:spLocks noChangeShapeType="1"/>
              </p:cNvSpPr>
              <p:nvPr/>
            </p:nvSpPr>
            <p:spPr bwMode="auto">
              <a:xfrm>
                <a:off x="5059" y="2589"/>
                <a:ext cx="432" cy="0"/>
              </a:xfrm>
              <a:prstGeom prst="line">
                <a:avLst/>
              </a:prstGeom>
              <a:noFill/>
              <a:ln w="41275">
                <a:solidFill>
                  <a:srgbClr val="FF00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5" name="Line 23">
                <a:extLst>
                  <a:ext uri="{FF2B5EF4-FFF2-40B4-BE49-F238E27FC236}">
                    <a16:creationId xmlns:a16="http://schemas.microsoft.com/office/drawing/2014/main" id="{83EFF123-9143-4A24-8367-A900D197517E}"/>
                  </a:ext>
                </a:extLst>
              </p:cNvPr>
              <p:cNvSpPr>
                <a:spLocks noChangeShapeType="1"/>
              </p:cNvSpPr>
              <p:nvPr/>
            </p:nvSpPr>
            <p:spPr bwMode="auto">
              <a:xfrm rot="-1549435">
                <a:off x="5024" y="1222"/>
                <a:ext cx="0" cy="1152"/>
              </a:xfrm>
              <a:prstGeom prst="line">
                <a:avLst/>
              </a:prstGeom>
              <a:noFill/>
              <a:ln w="412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8" name="Object 31">
                <a:extLst>
                  <a:ext uri="{FF2B5EF4-FFF2-40B4-BE49-F238E27FC236}">
                    <a16:creationId xmlns:a16="http://schemas.microsoft.com/office/drawing/2014/main" id="{D4526017-9A67-4EE8-947E-1FAF250D9DCB}"/>
                  </a:ext>
                </a:extLst>
              </p:cNvPr>
              <p:cNvGraphicFramePr>
                <a:graphicFrameLocks noChangeAspect="1"/>
              </p:cNvGraphicFramePr>
              <p:nvPr/>
            </p:nvGraphicFramePr>
            <p:xfrm>
              <a:off x="4560" y="1488"/>
              <a:ext cx="182" cy="279"/>
            </p:xfrm>
            <a:graphic>
              <a:graphicData uri="http://schemas.openxmlformats.org/presentationml/2006/ole">
                <mc:AlternateContent xmlns:mc="http://schemas.openxmlformats.org/markup-compatibility/2006">
                  <mc:Choice xmlns:v="urn:schemas-microsoft-com:vml" Requires="v">
                    <p:oleObj spid="_x0000_s22820" name="公式" r:id="rId7" imgW="126720" imgH="177480" progId="Equation.3">
                      <p:embed/>
                    </p:oleObj>
                  </mc:Choice>
                  <mc:Fallback>
                    <p:oleObj name="公式" r:id="rId7" imgW="126720" imgH="177480" progId="Equation.3">
                      <p:embed/>
                      <p:pic>
                        <p:nvPicPr>
                          <p:cNvPr id="2151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60" y="1488"/>
                            <a:ext cx="182" cy="27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Line 32">
                <a:extLst>
                  <a:ext uri="{FF2B5EF4-FFF2-40B4-BE49-F238E27FC236}">
                    <a16:creationId xmlns:a16="http://schemas.microsoft.com/office/drawing/2014/main" id="{1F7D6E28-9DF1-4566-B690-5FF6860A6CAE}"/>
                  </a:ext>
                </a:extLst>
              </p:cNvPr>
              <p:cNvSpPr>
                <a:spLocks noChangeShapeType="1"/>
              </p:cNvSpPr>
              <p:nvPr/>
            </p:nvSpPr>
            <p:spPr bwMode="auto">
              <a:xfrm rot="-1549435">
                <a:off x="4848" y="1248"/>
                <a:ext cx="0" cy="1152"/>
              </a:xfrm>
              <a:prstGeom prst="line">
                <a:avLst/>
              </a:prstGeom>
              <a:noFill/>
              <a:ln w="412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41" name="Group 5">
              <a:extLst>
                <a:ext uri="{FF2B5EF4-FFF2-40B4-BE49-F238E27FC236}">
                  <a16:creationId xmlns:a16="http://schemas.microsoft.com/office/drawing/2014/main" id="{BCE1F6D7-3329-4A7A-8C48-56415BE32FD2}"/>
                </a:ext>
              </a:extLst>
            </p:cNvPr>
            <p:cNvGrpSpPr>
              <a:grpSpLocks/>
            </p:cNvGrpSpPr>
            <p:nvPr/>
          </p:nvGrpSpPr>
          <p:grpSpPr bwMode="auto">
            <a:xfrm>
              <a:off x="7768772" y="3853815"/>
              <a:ext cx="373063" cy="130175"/>
              <a:chOff x="1569" y="2156"/>
              <a:chExt cx="561" cy="163"/>
            </a:xfrm>
          </p:grpSpPr>
          <p:sp>
            <p:nvSpPr>
              <p:cNvPr id="42" name="Line 6">
                <a:extLst>
                  <a:ext uri="{FF2B5EF4-FFF2-40B4-BE49-F238E27FC236}">
                    <a16:creationId xmlns:a16="http://schemas.microsoft.com/office/drawing/2014/main" id="{E190D4B9-858F-477B-B115-6EAE06648286}"/>
                  </a:ext>
                </a:extLst>
              </p:cNvPr>
              <p:cNvSpPr>
                <a:spLocks noChangeShapeType="1"/>
              </p:cNvSpPr>
              <p:nvPr/>
            </p:nvSpPr>
            <p:spPr bwMode="auto">
              <a:xfrm>
                <a:off x="1569" y="2160"/>
                <a:ext cx="432" cy="0"/>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3" name="Line 7">
                <a:extLst>
                  <a:ext uri="{FF2B5EF4-FFF2-40B4-BE49-F238E27FC236}">
                    <a16:creationId xmlns:a16="http://schemas.microsoft.com/office/drawing/2014/main" id="{87D5917B-582A-4D46-BDD1-F724356EDE60}"/>
                  </a:ext>
                </a:extLst>
              </p:cNvPr>
              <p:cNvSpPr>
                <a:spLocks noChangeShapeType="1"/>
              </p:cNvSpPr>
              <p:nvPr/>
            </p:nvSpPr>
            <p:spPr bwMode="auto">
              <a:xfrm>
                <a:off x="1569" y="2308"/>
                <a:ext cx="432" cy="0"/>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4" name="Line 8">
                <a:extLst>
                  <a:ext uri="{FF2B5EF4-FFF2-40B4-BE49-F238E27FC236}">
                    <a16:creationId xmlns:a16="http://schemas.microsoft.com/office/drawing/2014/main" id="{D19EF77E-D4F9-41D3-A814-14C644E3E48C}"/>
                  </a:ext>
                </a:extLst>
              </p:cNvPr>
              <p:cNvSpPr>
                <a:spLocks noChangeShapeType="1"/>
              </p:cNvSpPr>
              <p:nvPr/>
            </p:nvSpPr>
            <p:spPr bwMode="auto">
              <a:xfrm>
                <a:off x="1982" y="2156"/>
                <a:ext cx="148" cy="81"/>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5" name="Line 9">
                <a:extLst>
                  <a:ext uri="{FF2B5EF4-FFF2-40B4-BE49-F238E27FC236}">
                    <a16:creationId xmlns:a16="http://schemas.microsoft.com/office/drawing/2014/main" id="{FF1C6FBE-BB5A-41CB-8C67-4A09A71D15FC}"/>
                  </a:ext>
                </a:extLst>
              </p:cNvPr>
              <p:cNvSpPr>
                <a:spLocks noChangeShapeType="1"/>
              </p:cNvSpPr>
              <p:nvPr/>
            </p:nvSpPr>
            <p:spPr bwMode="auto">
              <a:xfrm flipV="1">
                <a:off x="1978" y="2215"/>
                <a:ext cx="148" cy="100"/>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6" name="Line 10">
                <a:extLst>
                  <a:ext uri="{FF2B5EF4-FFF2-40B4-BE49-F238E27FC236}">
                    <a16:creationId xmlns:a16="http://schemas.microsoft.com/office/drawing/2014/main" id="{31D848BE-6224-4025-A3F0-63D37518189F}"/>
                  </a:ext>
                </a:extLst>
              </p:cNvPr>
              <p:cNvSpPr>
                <a:spLocks noChangeShapeType="1"/>
              </p:cNvSpPr>
              <p:nvPr/>
            </p:nvSpPr>
            <p:spPr bwMode="auto">
              <a:xfrm>
                <a:off x="1601" y="2178"/>
                <a:ext cx="0" cy="141"/>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sp>
          <p:nvSpPr>
            <p:cNvPr id="47" name="Rectangle 14">
              <a:extLst>
                <a:ext uri="{FF2B5EF4-FFF2-40B4-BE49-F238E27FC236}">
                  <a16:creationId xmlns:a16="http://schemas.microsoft.com/office/drawing/2014/main" id="{9D919C0E-9026-4046-B500-2C1C7B07B87B}"/>
                </a:ext>
              </a:extLst>
            </p:cNvPr>
            <p:cNvSpPr>
              <a:spLocks noChangeArrowheads="1"/>
            </p:cNvSpPr>
            <p:nvPr/>
          </p:nvSpPr>
          <p:spPr bwMode="auto">
            <a:xfrm>
              <a:off x="7617023" y="3757693"/>
              <a:ext cx="685800" cy="304800"/>
            </a:xfrm>
            <a:prstGeom prst="rect">
              <a:avLst/>
            </a:prstGeom>
            <a:noFill/>
            <a:ln w="41275">
              <a:solidFill>
                <a:srgbClr val="0000FF"/>
              </a:solidFill>
              <a:miter lim="800000"/>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57" name="组合 56">
            <a:extLst>
              <a:ext uri="{FF2B5EF4-FFF2-40B4-BE49-F238E27FC236}">
                <a16:creationId xmlns:a16="http://schemas.microsoft.com/office/drawing/2014/main" id="{2B8DC64C-3441-4777-902C-3C838815296C}"/>
              </a:ext>
            </a:extLst>
          </p:cNvPr>
          <p:cNvGrpSpPr/>
          <p:nvPr/>
        </p:nvGrpSpPr>
        <p:grpSpPr>
          <a:xfrm>
            <a:off x="6420192" y="2056313"/>
            <a:ext cx="1600200" cy="2220604"/>
            <a:chOff x="6420192" y="2056313"/>
            <a:chExt cx="1600200" cy="2220604"/>
          </a:xfrm>
        </p:grpSpPr>
        <p:sp>
          <p:nvSpPr>
            <p:cNvPr id="21" name="Line 19">
              <a:extLst>
                <a:ext uri="{FF2B5EF4-FFF2-40B4-BE49-F238E27FC236}">
                  <a16:creationId xmlns:a16="http://schemas.microsoft.com/office/drawing/2014/main" id="{950E4197-823F-4609-BA0B-1ADC44B38A3D}"/>
                </a:ext>
              </a:extLst>
            </p:cNvPr>
            <p:cNvSpPr>
              <a:spLocks noChangeShapeType="1"/>
            </p:cNvSpPr>
            <p:nvPr/>
          </p:nvSpPr>
          <p:spPr bwMode="auto">
            <a:xfrm>
              <a:off x="6420192" y="2056313"/>
              <a:ext cx="1600200" cy="0"/>
            </a:xfrm>
            <a:prstGeom prst="line">
              <a:avLst/>
            </a:prstGeom>
            <a:noFill/>
            <a:ln w="104775">
              <a:solidFill>
                <a:schemeClr val="bg2">
                  <a:lumMod val="25000"/>
                </a:schemeClr>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56" name="组合 55">
              <a:extLst>
                <a:ext uri="{FF2B5EF4-FFF2-40B4-BE49-F238E27FC236}">
                  <a16:creationId xmlns:a16="http://schemas.microsoft.com/office/drawing/2014/main" id="{690AE7AF-2B95-46AE-8395-D3EB00D6F4DF}"/>
                </a:ext>
              </a:extLst>
            </p:cNvPr>
            <p:cNvGrpSpPr/>
            <p:nvPr/>
          </p:nvGrpSpPr>
          <p:grpSpPr>
            <a:xfrm>
              <a:off x="6736110" y="2113154"/>
              <a:ext cx="771131" cy="2163763"/>
              <a:chOff x="6736110" y="2113154"/>
              <a:chExt cx="771131" cy="2163763"/>
            </a:xfrm>
          </p:grpSpPr>
          <p:grpSp>
            <p:nvGrpSpPr>
              <p:cNvPr id="35" name="Group 33">
                <a:extLst>
                  <a:ext uri="{FF2B5EF4-FFF2-40B4-BE49-F238E27FC236}">
                    <a16:creationId xmlns:a16="http://schemas.microsoft.com/office/drawing/2014/main" id="{1AB7D0FF-1C0A-43CE-9334-4C0C527D9C88}"/>
                  </a:ext>
                </a:extLst>
              </p:cNvPr>
              <p:cNvGrpSpPr>
                <a:grpSpLocks/>
              </p:cNvGrpSpPr>
              <p:nvPr/>
            </p:nvGrpSpPr>
            <p:grpSpPr bwMode="auto">
              <a:xfrm>
                <a:off x="6736110" y="2113154"/>
                <a:ext cx="636588" cy="2163763"/>
                <a:chOff x="4416" y="1294"/>
                <a:chExt cx="401" cy="1363"/>
              </a:xfrm>
            </p:grpSpPr>
            <p:sp>
              <p:nvSpPr>
                <p:cNvPr id="36" name="Line 34">
                  <a:extLst>
                    <a:ext uri="{FF2B5EF4-FFF2-40B4-BE49-F238E27FC236}">
                      <a16:creationId xmlns:a16="http://schemas.microsoft.com/office/drawing/2014/main" id="{40820081-2D11-421C-B265-26DB978CFC41}"/>
                    </a:ext>
                  </a:extLst>
                </p:cNvPr>
                <p:cNvSpPr>
                  <a:spLocks noChangeShapeType="1"/>
                </p:cNvSpPr>
                <p:nvPr/>
              </p:nvSpPr>
              <p:spPr bwMode="auto">
                <a:xfrm>
                  <a:off x="4592" y="1294"/>
                  <a:ext cx="0" cy="1152"/>
                </a:xfrm>
                <a:prstGeom prst="line">
                  <a:avLst/>
                </a:prstGeom>
                <a:noFill/>
                <a:ln w="412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7" name="Line 35">
                  <a:extLst>
                    <a:ext uri="{FF2B5EF4-FFF2-40B4-BE49-F238E27FC236}">
                      <a16:creationId xmlns:a16="http://schemas.microsoft.com/office/drawing/2014/main" id="{CAC3A9CE-5D7C-4DD3-906F-87A3E36CC199}"/>
                    </a:ext>
                  </a:extLst>
                </p:cNvPr>
                <p:cNvSpPr>
                  <a:spLocks noChangeShapeType="1"/>
                </p:cNvSpPr>
                <p:nvPr/>
              </p:nvSpPr>
              <p:spPr bwMode="auto">
                <a:xfrm>
                  <a:off x="4771" y="1294"/>
                  <a:ext cx="0" cy="1152"/>
                </a:xfrm>
                <a:prstGeom prst="line">
                  <a:avLst/>
                </a:prstGeom>
                <a:noFill/>
                <a:ln w="412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39" name="Object 37">
                  <a:extLst>
                    <a:ext uri="{FF2B5EF4-FFF2-40B4-BE49-F238E27FC236}">
                      <a16:creationId xmlns:a16="http://schemas.microsoft.com/office/drawing/2014/main" id="{5ACCBA1C-E0DC-4810-ACF4-9C18BC434986}"/>
                    </a:ext>
                  </a:extLst>
                </p:cNvPr>
                <p:cNvGraphicFramePr>
                  <a:graphicFrameLocks noChangeAspect="1"/>
                </p:cNvGraphicFramePr>
                <p:nvPr>
                  <p:extLst>
                    <p:ext uri="{D42A27DB-BD31-4B8C-83A1-F6EECF244321}">
                      <p14:modId xmlns:p14="http://schemas.microsoft.com/office/powerpoint/2010/main" val="77469812"/>
                    </p:ext>
                  </p:extLst>
                </p:nvPr>
              </p:nvGraphicFramePr>
              <p:xfrm>
                <a:off x="4533" y="2426"/>
                <a:ext cx="284" cy="231"/>
              </p:xfrm>
              <a:graphic>
                <a:graphicData uri="http://schemas.openxmlformats.org/presentationml/2006/ole">
                  <mc:AlternateContent xmlns:mc="http://schemas.openxmlformats.org/markup-compatibility/2006">
                    <mc:Choice xmlns:v="urn:schemas-microsoft-com:vml" Requires="v">
                      <p:oleObj spid="_x0000_s22821" name="Equation" r:id="rId9" imgW="203040" imgH="164880" progId="Equation.DSMT4">
                        <p:embed/>
                      </p:oleObj>
                    </mc:Choice>
                    <mc:Fallback>
                      <p:oleObj name="Equation" r:id="rId9" imgW="203040" imgH="164880" progId="Equation.DSMT4">
                        <p:embed/>
                        <p:pic>
                          <p:nvPicPr>
                            <p:cNvPr id="21507" name="Object 37"/>
                            <p:cNvPicPr>
                              <a:picLocks noChangeAspect="1" noChangeArrowheads="1"/>
                            </p:cNvPicPr>
                            <p:nvPr/>
                          </p:nvPicPr>
                          <p:blipFill>
                            <a:blip r:embed="rId10"/>
                            <a:srcRect/>
                            <a:stretch>
                              <a:fillRect/>
                            </a:stretch>
                          </p:blipFill>
                          <p:spPr bwMode="auto">
                            <a:xfrm>
                              <a:off x="4533" y="2426"/>
                              <a:ext cx="284" cy="2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 name="Object 38">
                  <a:extLst>
                    <a:ext uri="{FF2B5EF4-FFF2-40B4-BE49-F238E27FC236}">
                      <a16:creationId xmlns:a16="http://schemas.microsoft.com/office/drawing/2014/main" id="{D964FE62-3401-4456-994B-D810C832B08E}"/>
                    </a:ext>
                  </a:extLst>
                </p:cNvPr>
                <p:cNvGraphicFramePr>
                  <a:graphicFrameLocks noChangeAspect="1"/>
                </p:cNvGraphicFramePr>
                <p:nvPr/>
              </p:nvGraphicFramePr>
              <p:xfrm>
                <a:off x="4416" y="1822"/>
                <a:ext cx="127" cy="279"/>
              </p:xfrm>
              <a:graphic>
                <a:graphicData uri="http://schemas.openxmlformats.org/presentationml/2006/ole">
                  <mc:AlternateContent xmlns:mc="http://schemas.openxmlformats.org/markup-compatibility/2006">
                    <mc:Choice xmlns:v="urn:schemas-microsoft-com:vml" Requires="v">
                      <p:oleObj spid="_x0000_s22822" name="公式" r:id="rId11" imgW="88560" imgH="177480" progId="Equation.3">
                        <p:embed/>
                      </p:oleObj>
                    </mc:Choice>
                    <mc:Fallback>
                      <p:oleObj name="公式" r:id="rId11" imgW="88560" imgH="177480" progId="Equation.3">
                        <p:embed/>
                        <p:pic>
                          <p:nvPicPr>
                            <p:cNvPr id="21508" name="Object 3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6" y="1822"/>
                              <a:ext cx="127" cy="27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8" name="Rectangle 14">
                <a:extLst>
                  <a:ext uri="{FF2B5EF4-FFF2-40B4-BE49-F238E27FC236}">
                    <a16:creationId xmlns:a16="http://schemas.microsoft.com/office/drawing/2014/main" id="{D8E15731-266F-463C-A9C3-6C5806945CC8}"/>
                  </a:ext>
                </a:extLst>
              </p:cNvPr>
              <p:cNvSpPr>
                <a:spLocks noChangeArrowheads="1"/>
              </p:cNvSpPr>
              <p:nvPr/>
            </p:nvSpPr>
            <p:spPr bwMode="auto">
              <a:xfrm>
                <a:off x="6821441" y="3953067"/>
                <a:ext cx="685800" cy="304800"/>
              </a:xfrm>
              <a:prstGeom prst="rect">
                <a:avLst/>
              </a:prstGeom>
              <a:noFill/>
              <a:ln w="41275">
                <a:solidFill>
                  <a:srgbClr val="0000FF"/>
                </a:solidFill>
                <a:miter lim="800000"/>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pSp>
      <p:grpSp>
        <p:nvGrpSpPr>
          <p:cNvPr id="55" name="组合 54">
            <a:extLst>
              <a:ext uri="{FF2B5EF4-FFF2-40B4-BE49-F238E27FC236}">
                <a16:creationId xmlns:a16="http://schemas.microsoft.com/office/drawing/2014/main" id="{CC834745-C2E1-4B4F-A61A-03E48AEA7421}"/>
              </a:ext>
            </a:extLst>
          </p:cNvPr>
          <p:cNvGrpSpPr/>
          <p:nvPr/>
        </p:nvGrpSpPr>
        <p:grpSpPr>
          <a:xfrm>
            <a:off x="5513697" y="3634199"/>
            <a:ext cx="1019175" cy="765175"/>
            <a:chOff x="5787993" y="3575270"/>
            <a:chExt cx="1019175" cy="765175"/>
          </a:xfrm>
        </p:grpSpPr>
        <p:grpSp>
          <p:nvGrpSpPr>
            <p:cNvPr id="11" name="Group 9">
              <a:extLst>
                <a:ext uri="{FF2B5EF4-FFF2-40B4-BE49-F238E27FC236}">
                  <a16:creationId xmlns:a16="http://schemas.microsoft.com/office/drawing/2014/main" id="{0A6053E0-BAD8-4CD3-AB77-9DCC8CA9B075}"/>
                </a:ext>
              </a:extLst>
            </p:cNvPr>
            <p:cNvGrpSpPr>
              <a:grpSpLocks/>
            </p:cNvGrpSpPr>
            <p:nvPr/>
          </p:nvGrpSpPr>
          <p:grpSpPr bwMode="auto">
            <a:xfrm>
              <a:off x="5787993" y="3575270"/>
              <a:ext cx="1019175" cy="765175"/>
              <a:chOff x="3685" y="2260"/>
              <a:chExt cx="642" cy="482"/>
            </a:xfrm>
          </p:grpSpPr>
          <p:graphicFrame>
            <p:nvGraphicFramePr>
              <p:cNvPr id="13" name="Object 16">
                <a:extLst>
                  <a:ext uri="{FF2B5EF4-FFF2-40B4-BE49-F238E27FC236}">
                    <a16:creationId xmlns:a16="http://schemas.microsoft.com/office/drawing/2014/main" id="{40432D4B-ECB6-4018-BDBE-2606D46BDDC0}"/>
                  </a:ext>
                </a:extLst>
              </p:cNvPr>
              <p:cNvGraphicFramePr>
                <a:graphicFrameLocks noChangeAspect="1"/>
              </p:cNvGraphicFramePr>
              <p:nvPr>
                <p:extLst>
                  <p:ext uri="{D42A27DB-BD31-4B8C-83A1-F6EECF244321}">
                    <p14:modId xmlns:p14="http://schemas.microsoft.com/office/powerpoint/2010/main" val="502135610"/>
                  </p:ext>
                </p:extLst>
              </p:nvPr>
            </p:nvGraphicFramePr>
            <p:xfrm>
              <a:off x="3948" y="2260"/>
              <a:ext cx="257" cy="202"/>
            </p:xfrm>
            <a:graphic>
              <a:graphicData uri="http://schemas.openxmlformats.org/presentationml/2006/ole">
                <mc:AlternateContent xmlns:mc="http://schemas.openxmlformats.org/markup-compatibility/2006">
                  <mc:Choice xmlns:v="urn:schemas-microsoft-com:vml" Requires="v">
                    <p:oleObj spid="_x0000_s22823" name="Equation" r:id="rId13" imgW="177480" imgH="139680" progId="Equation.DSMT4">
                      <p:embed/>
                    </p:oleObj>
                  </mc:Choice>
                  <mc:Fallback>
                    <p:oleObj name="Equation" r:id="rId13" imgW="177480" imgH="139680" progId="Equation.DSMT4">
                      <p:embed/>
                      <p:pic>
                        <p:nvPicPr>
                          <p:cNvPr id="21511" name="Object 16"/>
                          <p:cNvPicPr>
                            <a:picLocks noChangeAspect="1" noChangeArrowheads="1"/>
                          </p:cNvPicPr>
                          <p:nvPr/>
                        </p:nvPicPr>
                        <p:blipFill>
                          <a:blip r:embed="rId14"/>
                          <a:srcRect/>
                          <a:stretch>
                            <a:fillRect/>
                          </a:stretch>
                        </p:blipFill>
                        <p:spPr bwMode="auto">
                          <a:xfrm>
                            <a:off x="3948" y="2260"/>
                            <a:ext cx="257" cy="20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Line 17">
                <a:extLst>
                  <a:ext uri="{FF2B5EF4-FFF2-40B4-BE49-F238E27FC236}">
                    <a16:creationId xmlns:a16="http://schemas.microsoft.com/office/drawing/2014/main" id="{D7A5B4AE-3D2E-4D15-9B85-116A511C9453}"/>
                  </a:ext>
                </a:extLst>
              </p:cNvPr>
              <p:cNvSpPr>
                <a:spLocks noChangeShapeType="1"/>
              </p:cNvSpPr>
              <p:nvPr/>
            </p:nvSpPr>
            <p:spPr bwMode="auto">
              <a:xfrm>
                <a:off x="3943" y="2597"/>
                <a:ext cx="384" cy="0"/>
              </a:xfrm>
              <a:prstGeom prst="line">
                <a:avLst/>
              </a:prstGeom>
              <a:noFill/>
              <a:ln w="412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5" name="Object 18">
                <a:extLst>
                  <a:ext uri="{FF2B5EF4-FFF2-40B4-BE49-F238E27FC236}">
                    <a16:creationId xmlns:a16="http://schemas.microsoft.com/office/drawing/2014/main" id="{048E4F57-8F95-4172-A527-DED5F8B2A7CA}"/>
                  </a:ext>
                </a:extLst>
              </p:cNvPr>
              <p:cNvGraphicFramePr>
                <a:graphicFrameLocks noChangeAspect="1"/>
              </p:cNvGraphicFramePr>
              <p:nvPr>
                <p:extLst>
                  <p:ext uri="{D42A27DB-BD31-4B8C-83A1-F6EECF244321}">
                    <p14:modId xmlns:p14="http://schemas.microsoft.com/office/powerpoint/2010/main" val="651623585"/>
                  </p:ext>
                </p:extLst>
              </p:nvPr>
            </p:nvGraphicFramePr>
            <p:xfrm>
              <a:off x="3685" y="2411"/>
              <a:ext cx="239" cy="331"/>
            </p:xfrm>
            <a:graphic>
              <a:graphicData uri="http://schemas.openxmlformats.org/presentationml/2006/ole">
                <mc:AlternateContent xmlns:mc="http://schemas.openxmlformats.org/markup-compatibility/2006">
                  <mc:Choice xmlns:v="urn:schemas-microsoft-com:vml" Requires="v">
                    <p:oleObj spid="_x0000_s22824" name="Equation" r:id="rId15" imgW="164880" imgH="228600" progId="Equation.DSMT4">
                      <p:embed/>
                    </p:oleObj>
                  </mc:Choice>
                  <mc:Fallback>
                    <p:oleObj name="Equation" r:id="rId15" imgW="164880" imgH="228600" progId="Equation.DSMT4">
                      <p:embed/>
                      <p:pic>
                        <p:nvPicPr>
                          <p:cNvPr id="21512" name="Object 18"/>
                          <p:cNvPicPr>
                            <a:picLocks noChangeAspect="1" noChangeArrowheads="1"/>
                          </p:cNvPicPr>
                          <p:nvPr/>
                        </p:nvPicPr>
                        <p:blipFill>
                          <a:blip r:embed="rId16"/>
                          <a:srcRect/>
                          <a:stretch>
                            <a:fillRect/>
                          </a:stretch>
                        </p:blipFill>
                        <p:spPr bwMode="auto">
                          <a:xfrm>
                            <a:off x="3685" y="2411"/>
                            <a:ext cx="239" cy="33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9" name="Group 5">
              <a:extLst>
                <a:ext uri="{FF2B5EF4-FFF2-40B4-BE49-F238E27FC236}">
                  <a16:creationId xmlns:a16="http://schemas.microsoft.com/office/drawing/2014/main" id="{9E286726-5906-4959-8C28-1463C2F8865D}"/>
                </a:ext>
              </a:extLst>
            </p:cNvPr>
            <p:cNvGrpSpPr>
              <a:grpSpLocks/>
            </p:cNvGrpSpPr>
            <p:nvPr/>
          </p:nvGrpSpPr>
          <p:grpSpPr bwMode="auto">
            <a:xfrm>
              <a:off x="6234277" y="3932238"/>
              <a:ext cx="373063" cy="130175"/>
              <a:chOff x="1569" y="2156"/>
              <a:chExt cx="561" cy="163"/>
            </a:xfrm>
          </p:grpSpPr>
          <p:sp>
            <p:nvSpPr>
              <p:cNvPr id="50" name="Line 6">
                <a:extLst>
                  <a:ext uri="{FF2B5EF4-FFF2-40B4-BE49-F238E27FC236}">
                    <a16:creationId xmlns:a16="http://schemas.microsoft.com/office/drawing/2014/main" id="{FBB87EC4-0851-4E0D-BC65-227969EC843D}"/>
                  </a:ext>
                </a:extLst>
              </p:cNvPr>
              <p:cNvSpPr>
                <a:spLocks noChangeShapeType="1"/>
              </p:cNvSpPr>
              <p:nvPr/>
            </p:nvSpPr>
            <p:spPr bwMode="auto">
              <a:xfrm>
                <a:off x="1569" y="2160"/>
                <a:ext cx="432" cy="0"/>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1" name="Line 7">
                <a:extLst>
                  <a:ext uri="{FF2B5EF4-FFF2-40B4-BE49-F238E27FC236}">
                    <a16:creationId xmlns:a16="http://schemas.microsoft.com/office/drawing/2014/main" id="{42B3C1B3-50E6-43E4-88BF-D5BE2767186C}"/>
                  </a:ext>
                </a:extLst>
              </p:cNvPr>
              <p:cNvSpPr>
                <a:spLocks noChangeShapeType="1"/>
              </p:cNvSpPr>
              <p:nvPr/>
            </p:nvSpPr>
            <p:spPr bwMode="auto">
              <a:xfrm>
                <a:off x="1569" y="2308"/>
                <a:ext cx="432" cy="0"/>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2" name="Line 8">
                <a:extLst>
                  <a:ext uri="{FF2B5EF4-FFF2-40B4-BE49-F238E27FC236}">
                    <a16:creationId xmlns:a16="http://schemas.microsoft.com/office/drawing/2014/main" id="{59FFC47F-1B01-4DDD-8B3A-F728F70B6392}"/>
                  </a:ext>
                </a:extLst>
              </p:cNvPr>
              <p:cNvSpPr>
                <a:spLocks noChangeShapeType="1"/>
              </p:cNvSpPr>
              <p:nvPr/>
            </p:nvSpPr>
            <p:spPr bwMode="auto">
              <a:xfrm>
                <a:off x="1982" y="2156"/>
                <a:ext cx="148" cy="81"/>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3" name="Line 9">
                <a:extLst>
                  <a:ext uri="{FF2B5EF4-FFF2-40B4-BE49-F238E27FC236}">
                    <a16:creationId xmlns:a16="http://schemas.microsoft.com/office/drawing/2014/main" id="{86D2D87B-F986-4748-99A0-2ADCC4D26150}"/>
                  </a:ext>
                </a:extLst>
              </p:cNvPr>
              <p:cNvSpPr>
                <a:spLocks noChangeShapeType="1"/>
              </p:cNvSpPr>
              <p:nvPr/>
            </p:nvSpPr>
            <p:spPr bwMode="auto">
              <a:xfrm flipV="1">
                <a:off x="1978" y="2215"/>
                <a:ext cx="148" cy="100"/>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4" name="Line 10">
                <a:extLst>
                  <a:ext uri="{FF2B5EF4-FFF2-40B4-BE49-F238E27FC236}">
                    <a16:creationId xmlns:a16="http://schemas.microsoft.com/office/drawing/2014/main" id="{3512E7A5-9247-4904-89E6-DCCAE27B3BF1}"/>
                  </a:ext>
                </a:extLst>
              </p:cNvPr>
              <p:cNvSpPr>
                <a:spLocks noChangeShapeType="1"/>
              </p:cNvSpPr>
              <p:nvPr/>
            </p:nvSpPr>
            <p:spPr bwMode="auto">
              <a:xfrm>
                <a:off x="1601" y="2178"/>
                <a:ext cx="0" cy="141"/>
              </a:xfrm>
              <a:prstGeom prst="line">
                <a:avLst/>
              </a:prstGeom>
              <a:noFill/>
              <a:ln w="41275">
                <a:solidFill>
                  <a:srgbClr val="9900CC"/>
                </a:solidFill>
                <a:round/>
                <a:headEnd/>
                <a:tailEn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pSp>
    </p:spTree>
    <p:extLst>
      <p:ext uri="{BB962C8B-B14F-4D97-AF65-F5344CB8AC3E}">
        <p14:creationId xmlns:p14="http://schemas.microsoft.com/office/powerpoint/2010/main" val="312478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wipe(up)">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left)">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wipe(left)">
                                      <p:cBhvr>
                                        <p:cTn id="22" dur="500"/>
                                        <p:tgtEl>
                                          <p:spTgt spid="5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up)">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up)">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up)">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build="p" autoUpdateAnimBg="0"/>
      <p:bldP spid="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B2C2DD8-B12A-413F-A5C7-EDBB89B1D71B}"/>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C408AB2B-5E68-4337-A2BE-34376ADD68BE}"/>
              </a:ext>
            </a:extLst>
          </p:cNvPr>
          <p:cNvSpPr>
            <a:spLocks noGrp="1"/>
          </p:cNvSpPr>
          <p:nvPr>
            <p:ph type="sldNum" sz="quarter" idx="12"/>
          </p:nvPr>
        </p:nvSpPr>
        <p:spPr/>
        <p:txBody>
          <a:bodyPr/>
          <a:lstStyle/>
          <a:p>
            <a:fld id="{0E81DA72-FED3-491C-8B54-9DCADA948234}" type="slidenum">
              <a:rPr lang="zh-CN" altLang="en-US" smtClean="0"/>
              <a:t>17</a:t>
            </a:fld>
            <a:endParaRPr lang="zh-CN" altLang="en-US"/>
          </a:p>
        </p:txBody>
      </p:sp>
      <p:sp>
        <p:nvSpPr>
          <p:cNvPr id="4" name="Text Box 2">
            <a:extLst>
              <a:ext uri="{FF2B5EF4-FFF2-40B4-BE49-F238E27FC236}">
                <a16:creationId xmlns:a16="http://schemas.microsoft.com/office/drawing/2014/main" id="{451F682A-BA6F-4204-AD15-77B5D86EA192}"/>
              </a:ext>
            </a:extLst>
          </p:cNvPr>
          <p:cNvSpPr txBox="1">
            <a:spLocks noChangeArrowheads="1"/>
          </p:cNvSpPr>
          <p:nvPr/>
        </p:nvSpPr>
        <p:spPr bwMode="auto">
          <a:xfrm>
            <a:off x="457200" y="414338"/>
            <a:ext cx="8213651"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摆从平衡位置到最高点（并不短促），重力及绳中张力的合力不为零，所以系统的动量不守恒。然而此过程中外力做功为零（绳中张力与位移垂直），系统的</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机械能守恒</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p>
        </p:txBody>
      </p:sp>
      <p:graphicFrame>
        <p:nvGraphicFramePr>
          <p:cNvPr id="5" name="Object 3">
            <a:extLst>
              <a:ext uri="{FF2B5EF4-FFF2-40B4-BE49-F238E27FC236}">
                <a16:creationId xmlns:a16="http://schemas.microsoft.com/office/drawing/2014/main" id="{7092F97D-09F5-45A7-8968-44508DCEEC86}"/>
              </a:ext>
            </a:extLst>
          </p:cNvPr>
          <p:cNvGraphicFramePr>
            <a:graphicFrameLocks noChangeAspect="1"/>
          </p:cNvGraphicFramePr>
          <p:nvPr>
            <p:extLst>
              <p:ext uri="{D42A27DB-BD31-4B8C-83A1-F6EECF244321}">
                <p14:modId xmlns:p14="http://schemas.microsoft.com/office/powerpoint/2010/main" val="3204160503"/>
              </p:ext>
            </p:extLst>
          </p:nvPr>
        </p:nvGraphicFramePr>
        <p:xfrm>
          <a:off x="2372390" y="2185488"/>
          <a:ext cx="3805790" cy="873526"/>
        </p:xfrm>
        <a:graphic>
          <a:graphicData uri="http://schemas.openxmlformats.org/presentationml/2006/ole">
            <mc:AlternateContent xmlns:mc="http://schemas.openxmlformats.org/markup-compatibility/2006">
              <mc:Choice xmlns:v="urn:schemas-microsoft-com:vml" Requires="v">
                <p:oleObj spid="_x0000_s23722" name="Equation" r:id="rId3" imgW="1714320" imgH="393480" progId="Equation.DSMT4">
                  <p:embed/>
                </p:oleObj>
              </mc:Choice>
              <mc:Fallback>
                <p:oleObj name="Equation" r:id="rId3" imgW="1714320" imgH="393480" progId="Equation.DSMT4">
                  <p:embed/>
                  <p:pic>
                    <p:nvPicPr>
                      <p:cNvPr id="151555" name="Object 3"/>
                      <p:cNvPicPr>
                        <a:picLocks noChangeAspect="1" noChangeArrowheads="1"/>
                      </p:cNvPicPr>
                      <p:nvPr/>
                    </p:nvPicPr>
                    <p:blipFill>
                      <a:blip r:embed="rId4"/>
                      <a:srcRect/>
                      <a:stretch>
                        <a:fillRect/>
                      </a:stretch>
                    </p:blipFill>
                    <p:spPr bwMode="auto">
                      <a:xfrm>
                        <a:off x="2372390" y="2185488"/>
                        <a:ext cx="3805790"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a:extLst>
              <a:ext uri="{FF2B5EF4-FFF2-40B4-BE49-F238E27FC236}">
                <a16:creationId xmlns:a16="http://schemas.microsoft.com/office/drawing/2014/main" id="{0A10B373-A77B-4418-B5EF-D2DF32F9DA49}"/>
              </a:ext>
            </a:extLst>
          </p:cNvPr>
          <p:cNvGraphicFramePr>
            <a:graphicFrameLocks noChangeAspect="1"/>
          </p:cNvGraphicFramePr>
          <p:nvPr>
            <p:extLst>
              <p:ext uri="{D42A27DB-BD31-4B8C-83A1-F6EECF244321}">
                <p14:modId xmlns:p14="http://schemas.microsoft.com/office/powerpoint/2010/main" val="1766779239"/>
              </p:ext>
            </p:extLst>
          </p:nvPr>
        </p:nvGraphicFramePr>
        <p:xfrm>
          <a:off x="2996165" y="3719697"/>
          <a:ext cx="2706091" cy="535464"/>
        </p:xfrm>
        <a:graphic>
          <a:graphicData uri="http://schemas.openxmlformats.org/presentationml/2006/ole">
            <mc:AlternateContent xmlns:mc="http://schemas.openxmlformats.org/markup-compatibility/2006">
              <mc:Choice xmlns:v="urn:schemas-microsoft-com:vml" Requires="v">
                <p:oleObj spid="_x0000_s23723" name="Equation" r:id="rId5" imgW="1218960" imgH="241200" progId="Equation.DSMT4">
                  <p:embed/>
                </p:oleObj>
              </mc:Choice>
              <mc:Fallback>
                <p:oleObj name="Equation" r:id="rId5" imgW="1218960" imgH="241200" progId="Equation.DSMT4">
                  <p:embed/>
                  <p:pic>
                    <p:nvPicPr>
                      <p:cNvPr id="151556" name="Object 4"/>
                      <p:cNvPicPr>
                        <a:picLocks noChangeAspect="1" noChangeArrowheads="1"/>
                      </p:cNvPicPr>
                      <p:nvPr/>
                    </p:nvPicPr>
                    <p:blipFill>
                      <a:blip r:embed="rId6"/>
                      <a:srcRect/>
                      <a:stretch>
                        <a:fillRect/>
                      </a:stretch>
                    </p:blipFill>
                    <p:spPr bwMode="auto">
                      <a:xfrm>
                        <a:off x="2996165" y="3719697"/>
                        <a:ext cx="2706091"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a:extLst>
              <a:ext uri="{FF2B5EF4-FFF2-40B4-BE49-F238E27FC236}">
                <a16:creationId xmlns:a16="http://schemas.microsoft.com/office/drawing/2014/main" id="{CD20EE0C-4E73-42EF-9392-02A67798A85F}"/>
              </a:ext>
            </a:extLst>
          </p:cNvPr>
          <p:cNvGraphicFramePr>
            <a:graphicFrameLocks noChangeAspect="1"/>
          </p:cNvGraphicFramePr>
          <p:nvPr>
            <p:extLst>
              <p:ext uri="{D42A27DB-BD31-4B8C-83A1-F6EECF244321}">
                <p14:modId xmlns:p14="http://schemas.microsoft.com/office/powerpoint/2010/main" val="3305936434"/>
              </p:ext>
            </p:extLst>
          </p:nvPr>
        </p:nvGraphicFramePr>
        <p:xfrm>
          <a:off x="3105256" y="3174813"/>
          <a:ext cx="2340058" cy="450749"/>
        </p:xfrm>
        <a:graphic>
          <a:graphicData uri="http://schemas.openxmlformats.org/presentationml/2006/ole">
            <mc:AlternateContent xmlns:mc="http://schemas.openxmlformats.org/markup-compatibility/2006">
              <mc:Choice xmlns:v="urn:schemas-microsoft-com:vml" Requires="v">
                <p:oleObj spid="_x0000_s23724" name="Equation" r:id="rId7" imgW="1054080" imgH="203040" progId="Equation.DSMT4">
                  <p:embed/>
                </p:oleObj>
              </mc:Choice>
              <mc:Fallback>
                <p:oleObj name="Equation" r:id="rId7" imgW="1054080" imgH="203040" progId="Equation.DSMT4">
                  <p:embed/>
                  <p:pic>
                    <p:nvPicPr>
                      <p:cNvPr id="151557" name="Object 5"/>
                      <p:cNvPicPr>
                        <a:picLocks noChangeAspect="1" noChangeArrowheads="1"/>
                      </p:cNvPicPr>
                      <p:nvPr/>
                    </p:nvPicPr>
                    <p:blipFill>
                      <a:blip r:embed="rId8"/>
                      <a:srcRect/>
                      <a:stretch>
                        <a:fillRect/>
                      </a:stretch>
                    </p:blipFill>
                    <p:spPr bwMode="auto">
                      <a:xfrm>
                        <a:off x="3105256" y="3174813"/>
                        <a:ext cx="2340058" cy="45074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a:extLst>
              <a:ext uri="{FF2B5EF4-FFF2-40B4-BE49-F238E27FC236}">
                <a16:creationId xmlns:a16="http://schemas.microsoft.com/office/drawing/2014/main" id="{26E1CAC2-B2B6-4B6D-A85F-0D2437AB7B3E}"/>
              </a:ext>
            </a:extLst>
          </p:cNvPr>
          <p:cNvGraphicFramePr>
            <a:graphicFrameLocks noChangeAspect="1"/>
          </p:cNvGraphicFramePr>
          <p:nvPr>
            <p:extLst>
              <p:ext uri="{D42A27DB-BD31-4B8C-83A1-F6EECF244321}">
                <p14:modId xmlns:p14="http://schemas.microsoft.com/office/powerpoint/2010/main" val="2232728333"/>
              </p:ext>
            </p:extLst>
          </p:nvPr>
        </p:nvGraphicFramePr>
        <p:xfrm>
          <a:off x="1481461" y="4393401"/>
          <a:ext cx="6005189" cy="873526"/>
        </p:xfrm>
        <a:graphic>
          <a:graphicData uri="http://schemas.openxmlformats.org/presentationml/2006/ole">
            <mc:AlternateContent xmlns:mc="http://schemas.openxmlformats.org/markup-compatibility/2006">
              <mc:Choice xmlns:v="urn:schemas-microsoft-com:vml" Requires="v">
                <p:oleObj spid="_x0000_s23725" name="Equation" r:id="rId9" imgW="2705040" imgH="393480" progId="Equation.DSMT4">
                  <p:embed/>
                </p:oleObj>
              </mc:Choice>
              <mc:Fallback>
                <p:oleObj name="Equation" r:id="rId9" imgW="2705040" imgH="393480" progId="Equation.DSMT4">
                  <p:embed/>
                  <p:pic>
                    <p:nvPicPr>
                      <p:cNvPr id="151558" name="Object 6"/>
                      <p:cNvPicPr>
                        <a:picLocks noChangeAspect="1" noChangeArrowheads="1"/>
                      </p:cNvPicPr>
                      <p:nvPr/>
                    </p:nvPicPr>
                    <p:blipFill>
                      <a:blip r:embed="rId10"/>
                      <a:srcRect/>
                      <a:stretch>
                        <a:fillRect/>
                      </a:stretch>
                    </p:blipFill>
                    <p:spPr bwMode="auto">
                      <a:xfrm>
                        <a:off x="1481461" y="4393401"/>
                        <a:ext cx="6005189"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7">
            <a:extLst>
              <a:ext uri="{FF2B5EF4-FFF2-40B4-BE49-F238E27FC236}">
                <a16:creationId xmlns:a16="http://schemas.microsoft.com/office/drawing/2014/main" id="{2661852A-271F-4046-96D1-ED381AA02B86}"/>
              </a:ext>
            </a:extLst>
          </p:cNvPr>
          <p:cNvSpPr txBox="1">
            <a:spLocks noChangeArrowheads="1"/>
          </p:cNvSpPr>
          <p:nvPr/>
        </p:nvSpPr>
        <p:spPr bwMode="auto">
          <a:xfrm>
            <a:off x="1355886" y="5405167"/>
            <a:ext cx="62563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用冲击摆测摆角可以测量子弹的速度。</a:t>
            </a:r>
          </a:p>
        </p:txBody>
      </p:sp>
    </p:spTree>
    <p:extLst>
      <p:ext uri="{BB962C8B-B14F-4D97-AF65-F5344CB8AC3E}">
        <p14:creationId xmlns:p14="http://schemas.microsoft.com/office/powerpoint/2010/main" val="21685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8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strVal val="4/3*#ppt_w"/>
                                          </p:val>
                                        </p:tav>
                                        <p:tav tm="100000">
                                          <p:val>
                                            <p:strVal val="#ppt_w"/>
                                          </p:val>
                                        </p:tav>
                                      </p:tavLst>
                                    </p:anim>
                                    <p:anim calcmode="lin" valueType="num">
                                      <p:cBhvr>
                                        <p:cTn id="28" dur="500" fill="hold"/>
                                        <p:tgtEl>
                                          <p:spTgt spid="8"/>
                                        </p:tgtEl>
                                        <p:attrNameLst>
                                          <p:attrName>ppt_h</p:attrName>
                                        </p:attrNameLst>
                                      </p:cBhvr>
                                      <p:tavLst>
                                        <p:tav tm="0">
                                          <p:val>
                                            <p:strVal val="4/3*#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wipe(left)">
                                      <p:cBhvr>
                                        <p:cTn id="33"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B40FAA3-4DB3-4803-A0B5-896A12B6B428}"/>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1790D4B0-1E60-4964-8757-18200FC32460}"/>
              </a:ext>
            </a:extLst>
          </p:cNvPr>
          <p:cNvSpPr>
            <a:spLocks noGrp="1"/>
          </p:cNvSpPr>
          <p:nvPr>
            <p:ph type="sldNum" sz="quarter" idx="12"/>
          </p:nvPr>
        </p:nvSpPr>
        <p:spPr/>
        <p:txBody>
          <a:bodyPr/>
          <a:lstStyle/>
          <a:p>
            <a:fld id="{0E81DA72-FED3-491C-8B54-9DCADA948234}" type="slidenum">
              <a:rPr lang="zh-CN" altLang="en-US" smtClean="0"/>
              <a:t>18</a:t>
            </a:fld>
            <a:endParaRPr lang="zh-CN" altLang="en-US"/>
          </a:p>
        </p:txBody>
      </p:sp>
      <p:sp>
        <p:nvSpPr>
          <p:cNvPr id="4" name="Text Box 2">
            <a:extLst>
              <a:ext uri="{FF2B5EF4-FFF2-40B4-BE49-F238E27FC236}">
                <a16:creationId xmlns:a16="http://schemas.microsoft.com/office/drawing/2014/main" id="{C45D769B-A295-4896-AD95-9B97257B571B}"/>
              </a:ext>
            </a:extLst>
          </p:cNvPr>
          <p:cNvSpPr txBox="1">
            <a:spLocks noChangeArrowheads="1"/>
          </p:cNvSpPr>
          <p:nvPr/>
        </p:nvSpPr>
        <p:spPr bwMode="auto">
          <a:xfrm>
            <a:off x="258726" y="322077"/>
            <a:ext cx="4114800" cy="584775"/>
          </a:xfrm>
          <a:prstGeom prst="rect">
            <a:avLst/>
          </a:prstGeom>
          <a:noFill/>
          <a:ln w="41275">
            <a:noFill/>
            <a:miter lim="800000"/>
            <a:headEnd/>
            <a:tailEnd/>
          </a:ln>
          <a:effectLst/>
        </p:spPr>
        <p:txBody>
          <a:bodyPr>
            <a:spAutoFit/>
          </a:bodyPr>
          <a:lstStyle/>
          <a:p>
            <a:pPr>
              <a:defRPr/>
            </a:pPr>
            <a:r>
              <a:rPr kumimoji="1"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两体碰撞问题</a:t>
            </a:r>
          </a:p>
        </p:txBody>
      </p:sp>
      <p:sp>
        <p:nvSpPr>
          <p:cNvPr id="5" name="Text Box 3">
            <a:extLst>
              <a:ext uri="{FF2B5EF4-FFF2-40B4-BE49-F238E27FC236}">
                <a16:creationId xmlns:a16="http://schemas.microsoft.com/office/drawing/2014/main" id="{33D6118E-E233-42A7-A49E-B749C4849AA6}"/>
              </a:ext>
            </a:extLst>
          </p:cNvPr>
          <p:cNvSpPr txBox="1">
            <a:spLocks noChangeArrowheads="1"/>
          </p:cNvSpPr>
          <p:nvPr/>
        </p:nvSpPr>
        <p:spPr bwMode="auto">
          <a:xfrm>
            <a:off x="366232" y="1099990"/>
            <a:ext cx="836959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华文楷体" panose="02010600040101010101" pitchFamily="2" charset="-122"/>
                <a:ea typeface="华文楷体" panose="02010600040101010101" pitchFamily="2" charset="-122"/>
              </a:rPr>
              <a:t>当两个质点或物体相互接近时在较短的时间内通过相互作用，它们的运动状态发生了显著的变化，这一现象称为</a:t>
            </a:r>
            <a:r>
              <a:rPr kumimoji="1" lang="zh-CN" altLang="en-US" sz="2800" b="1" dirty="0">
                <a:solidFill>
                  <a:srgbClr val="0000FF"/>
                </a:solidFill>
                <a:latin typeface="华文楷体" panose="02010600040101010101" pitchFamily="2" charset="-122"/>
                <a:ea typeface="华文楷体" panose="02010600040101010101" pitchFamily="2" charset="-122"/>
              </a:rPr>
              <a:t>碰撞。</a:t>
            </a:r>
          </a:p>
        </p:txBody>
      </p:sp>
      <p:sp>
        <p:nvSpPr>
          <p:cNvPr id="6" name="Text Box 4">
            <a:extLst>
              <a:ext uri="{FF2B5EF4-FFF2-40B4-BE49-F238E27FC236}">
                <a16:creationId xmlns:a16="http://schemas.microsoft.com/office/drawing/2014/main" id="{A4D6CD2D-92F3-488C-9608-45CA4C93ACEF}"/>
              </a:ext>
            </a:extLst>
          </p:cNvPr>
          <p:cNvSpPr txBox="1">
            <a:spLocks noChangeArrowheads="1"/>
          </p:cNvSpPr>
          <p:nvPr/>
        </p:nvSpPr>
        <p:spPr bwMode="auto">
          <a:xfrm>
            <a:off x="366232" y="2616567"/>
            <a:ext cx="821660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特点：</a:t>
            </a:r>
          </a:p>
          <a:p>
            <a:pPr eaLnBrk="1" hangingPunct="1">
              <a:spcBef>
                <a:spcPts val="600"/>
              </a:spcBef>
            </a:pPr>
            <a:r>
              <a:rPr kumimoji="1" lang="en-US" altLang="zh-CN" sz="2800" b="1" dirty="0">
                <a:latin typeface="华文楷体" panose="02010600040101010101" pitchFamily="2" charset="-122"/>
                <a:ea typeface="华文楷体" panose="02010600040101010101" pitchFamily="2" charset="-122"/>
                <a:sym typeface="Monotype Sorts" pitchFamily="2" charset="2"/>
              </a:rPr>
              <a:t>1</a:t>
            </a:r>
            <a:r>
              <a:rPr kumimoji="1" lang="zh-CN" altLang="en-US" sz="2800" b="1" dirty="0">
                <a:latin typeface="华文楷体" panose="02010600040101010101" pitchFamily="2" charset="-122"/>
                <a:ea typeface="华文楷体" panose="02010600040101010101" pitchFamily="2" charset="-122"/>
                <a:sym typeface="Monotype Sorts" pitchFamily="2" charset="2"/>
              </a:rPr>
              <a:t>、</a:t>
            </a:r>
            <a:r>
              <a:rPr kumimoji="1" lang="zh-CN" altLang="en-US" sz="2800" b="1" dirty="0">
                <a:latin typeface="华文楷体" panose="02010600040101010101" pitchFamily="2" charset="-122"/>
                <a:ea typeface="华文楷体" panose="02010600040101010101" pitchFamily="2" charset="-122"/>
              </a:rPr>
              <a:t>相碰的物体在碰前、碰后没有相互作用。</a:t>
            </a:r>
            <a:endParaRPr kumimoji="1" lang="en-US" altLang="zh-CN" sz="2800" b="1" dirty="0">
              <a:latin typeface="华文楷体" panose="02010600040101010101" pitchFamily="2" charset="-122"/>
              <a:ea typeface="华文楷体" panose="02010600040101010101" pitchFamily="2" charset="-122"/>
            </a:endParaRPr>
          </a:p>
          <a:p>
            <a:pPr eaLnBrk="1" hangingPunct="1">
              <a:spcBef>
                <a:spcPts val="600"/>
              </a:spcBef>
            </a:pPr>
            <a:r>
              <a:rPr kumimoji="1" lang="en-US" altLang="zh-CN" sz="2800" b="1" dirty="0">
                <a:latin typeface="华文楷体" panose="02010600040101010101" pitchFamily="2" charset="-122"/>
                <a:ea typeface="华文楷体" panose="02010600040101010101" pitchFamily="2" charset="-122"/>
                <a:sym typeface="Monotype Sorts" pitchFamily="2" charset="2"/>
              </a:rPr>
              <a:t>2</a:t>
            </a:r>
            <a:r>
              <a:rPr kumimoji="1" lang="zh-CN" altLang="en-US" sz="2800" b="1" dirty="0">
                <a:latin typeface="华文楷体" panose="02010600040101010101" pitchFamily="2" charset="-122"/>
                <a:ea typeface="华文楷体" panose="02010600040101010101" pitchFamily="2" charset="-122"/>
                <a:sym typeface="Monotype Sorts" pitchFamily="2" charset="2"/>
              </a:rPr>
              <a:t>、碰撞时间短、相互作用强，忽略外力，</a:t>
            </a:r>
            <a:r>
              <a:rPr kumimoji="1" lang="zh-CN" altLang="en-US" sz="2800" b="1" dirty="0">
                <a:solidFill>
                  <a:srgbClr val="0000FF"/>
                </a:solidFill>
                <a:latin typeface="华文楷体" panose="02010600040101010101" pitchFamily="2" charset="-122"/>
                <a:ea typeface="华文楷体" panose="02010600040101010101" pitchFamily="2" charset="-122"/>
                <a:sym typeface="Monotype Sorts" pitchFamily="2" charset="2"/>
              </a:rPr>
              <a:t>两体系统的总动量守恒。</a:t>
            </a:r>
            <a:r>
              <a:rPr kumimoji="1" lang="zh-CN" altLang="en-US" sz="2800" b="1" dirty="0">
                <a:latin typeface="华文楷体" panose="02010600040101010101" pitchFamily="2" charset="-122"/>
                <a:ea typeface="华文楷体" panose="02010600040101010101" pitchFamily="2" charset="-122"/>
                <a:sym typeface="Monotype Sorts" pitchFamily="2" charset="2"/>
              </a:rPr>
              <a:t>即碰撞前后系统的质心速度不变。</a:t>
            </a:r>
            <a:endParaRPr kumimoji="1" lang="en-US" altLang="zh-CN" sz="2800" b="1" dirty="0">
              <a:latin typeface="华文楷体" panose="02010600040101010101" pitchFamily="2" charset="-122"/>
              <a:ea typeface="华文楷体" panose="02010600040101010101" pitchFamily="2" charset="-122"/>
              <a:sym typeface="Monotype Sorts" pitchFamily="2" charset="2"/>
            </a:endParaRPr>
          </a:p>
          <a:p>
            <a:pPr eaLnBrk="1" hangingPunct="1">
              <a:spcBef>
                <a:spcPts val="600"/>
              </a:spcBef>
            </a:pPr>
            <a:r>
              <a:rPr kumimoji="1" lang="en-US" altLang="zh-CN" sz="2800" b="1" dirty="0">
                <a:latin typeface="华文楷体" panose="02010600040101010101" pitchFamily="2" charset="-122"/>
                <a:ea typeface="华文楷体" panose="02010600040101010101" pitchFamily="2" charset="-122"/>
                <a:sym typeface="Monotype Sorts" pitchFamily="2" charset="2"/>
              </a:rPr>
              <a:t>3</a:t>
            </a:r>
            <a:r>
              <a:rPr kumimoji="1" lang="zh-CN" altLang="en-US" sz="2800" b="1" dirty="0">
                <a:latin typeface="华文楷体" panose="02010600040101010101" pitchFamily="2" charset="-122"/>
                <a:ea typeface="华文楷体" panose="02010600040101010101" pitchFamily="2" charset="-122"/>
                <a:sym typeface="Monotype Sorts" pitchFamily="2" charset="2"/>
              </a:rPr>
              <a:t>、如果碰撞过程只有保守内力发生作用，则系统总机械能守恒。但动能与势能可交换。</a:t>
            </a:r>
            <a:endParaRPr kumimoji="1" lang="en-US" altLang="zh-CN" sz="2800" b="1" dirty="0">
              <a:latin typeface="华文楷体" panose="02010600040101010101" pitchFamily="2" charset="-122"/>
              <a:ea typeface="华文楷体" panose="02010600040101010101" pitchFamily="2" charset="-122"/>
              <a:sym typeface="Monotype Sorts" pitchFamily="2" charset="2"/>
            </a:endParaRPr>
          </a:p>
          <a:p>
            <a:pPr eaLnBrk="1" hangingPunct="1">
              <a:spcBef>
                <a:spcPts val="600"/>
              </a:spcBef>
            </a:pPr>
            <a:r>
              <a:rPr kumimoji="1" lang="en-US" altLang="zh-CN" sz="2800" b="1" dirty="0">
                <a:latin typeface="华文楷体" panose="02010600040101010101" pitchFamily="2" charset="-122"/>
                <a:ea typeface="华文楷体" panose="02010600040101010101" pitchFamily="2" charset="-122"/>
                <a:sym typeface="Monotype Sorts" pitchFamily="2" charset="2"/>
              </a:rPr>
              <a:t>4</a:t>
            </a:r>
            <a:r>
              <a:rPr kumimoji="1" lang="zh-CN" altLang="en-US" sz="2800" b="1" dirty="0">
                <a:latin typeface="华文楷体" panose="02010600040101010101" pitchFamily="2" charset="-122"/>
                <a:ea typeface="华文楷体" panose="02010600040101010101" pitchFamily="2" charset="-122"/>
                <a:sym typeface="Monotype Sorts" pitchFamily="2" charset="2"/>
              </a:rPr>
              <a:t>、微观粒子的碰撞（散射），动量守恒能量也守恒。</a:t>
            </a:r>
            <a:endParaRPr kumimoji="1" lang="zh-CN" altLang="en-US" sz="2800" b="1"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45550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autoUpdateAnimBg="0"/>
      <p:bldP spid="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74005DD-6A5D-4721-8F9C-396698E06273}"/>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15ECB6ED-A1AD-4316-A9A5-876EE2096D39}"/>
              </a:ext>
            </a:extLst>
          </p:cNvPr>
          <p:cNvSpPr>
            <a:spLocks noGrp="1"/>
          </p:cNvSpPr>
          <p:nvPr>
            <p:ph type="sldNum" sz="quarter" idx="12"/>
          </p:nvPr>
        </p:nvSpPr>
        <p:spPr/>
        <p:txBody>
          <a:bodyPr/>
          <a:lstStyle/>
          <a:p>
            <a:fld id="{0E81DA72-FED3-491C-8B54-9DCADA948234}" type="slidenum">
              <a:rPr lang="zh-CN" altLang="en-US" smtClean="0"/>
              <a:t>19</a:t>
            </a:fld>
            <a:endParaRPr lang="zh-CN" altLang="en-US"/>
          </a:p>
        </p:txBody>
      </p:sp>
      <p:graphicFrame>
        <p:nvGraphicFramePr>
          <p:cNvPr id="5" name="Object 2">
            <a:extLst>
              <a:ext uri="{FF2B5EF4-FFF2-40B4-BE49-F238E27FC236}">
                <a16:creationId xmlns:a16="http://schemas.microsoft.com/office/drawing/2014/main" id="{DC33A75C-2A6F-4079-908C-BE2600566A06}"/>
              </a:ext>
            </a:extLst>
          </p:cNvPr>
          <p:cNvGraphicFramePr>
            <a:graphicFrameLocks noChangeAspect="1"/>
          </p:cNvGraphicFramePr>
          <p:nvPr>
            <p:extLst>
              <p:ext uri="{D42A27DB-BD31-4B8C-83A1-F6EECF244321}">
                <p14:modId xmlns:p14="http://schemas.microsoft.com/office/powerpoint/2010/main" val="1815795445"/>
              </p:ext>
            </p:extLst>
          </p:nvPr>
        </p:nvGraphicFramePr>
        <p:xfrm>
          <a:off x="1560291" y="1342969"/>
          <a:ext cx="5778500" cy="508000"/>
        </p:xfrm>
        <a:graphic>
          <a:graphicData uri="http://schemas.openxmlformats.org/presentationml/2006/ole">
            <mc:AlternateContent xmlns:mc="http://schemas.openxmlformats.org/markup-compatibility/2006">
              <mc:Choice xmlns:v="urn:schemas-microsoft-com:vml" Requires="v">
                <p:oleObj spid="_x0000_s24901" name="Equation" r:id="rId3" imgW="2603160" imgH="228600" progId="Equation.DSMT4">
                  <p:embed/>
                </p:oleObj>
              </mc:Choice>
              <mc:Fallback>
                <p:oleObj name="Equation" r:id="rId3" imgW="2603160" imgH="228600" progId="Equation.DSMT4">
                  <p:embed/>
                  <p:pic>
                    <p:nvPicPr>
                      <p:cNvPr id="15362" name="Object 2"/>
                      <p:cNvPicPr>
                        <a:picLocks noChangeAspect="1" noChangeArrowheads="1"/>
                      </p:cNvPicPr>
                      <p:nvPr/>
                    </p:nvPicPr>
                    <p:blipFill>
                      <a:blip r:embed="rId4"/>
                      <a:srcRect/>
                      <a:stretch>
                        <a:fillRect/>
                      </a:stretch>
                    </p:blipFill>
                    <p:spPr bwMode="auto">
                      <a:xfrm>
                        <a:off x="1560291" y="1342969"/>
                        <a:ext cx="5778500" cy="508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 name="组合 9">
            <a:extLst>
              <a:ext uri="{FF2B5EF4-FFF2-40B4-BE49-F238E27FC236}">
                <a16:creationId xmlns:a16="http://schemas.microsoft.com/office/drawing/2014/main" id="{94FCD5BE-BFF6-4E41-A479-A23CF9E3171E}"/>
              </a:ext>
            </a:extLst>
          </p:cNvPr>
          <p:cNvGrpSpPr/>
          <p:nvPr/>
        </p:nvGrpSpPr>
        <p:grpSpPr>
          <a:xfrm>
            <a:off x="427961" y="338944"/>
            <a:ext cx="8288078" cy="970526"/>
            <a:chOff x="462518" y="446568"/>
            <a:chExt cx="8288078" cy="970526"/>
          </a:xfrm>
        </p:grpSpPr>
        <p:sp>
          <p:nvSpPr>
            <p:cNvPr id="4" name="文本框 3">
              <a:extLst>
                <a:ext uri="{FF2B5EF4-FFF2-40B4-BE49-F238E27FC236}">
                  <a16:creationId xmlns:a16="http://schemas.microsoft.com/office/drawing/2014/main" id="{748E15BB-CC2E-4D38-BDFA-9F1C4CBEE424}"/>
                </a:ext>
              </a:extLst>
            </p:cNvPr>
            <p:cNvSpPr txBox="1"/>
            <p:nvPr/>
          </p:nvSpPr>
          <p:spPr>
            <a:xfrm>
              <a:off x="462518" y="446568"/>
              <a:ext cx="8288078" cy="954107"/>
            </a:xfrm>
            <a:prstGeom prst="rect">
              <a:avLst/>
            </a:prstGeom>
            <a:noFill/>
          </p:spPr>
          <p:txBody>
            <a:bodyPr wrap="squar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设两质点</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1</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2</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，初始速度分别为     、   ，碰撞后速度为     、   。有动量守恒：</a:t>
              </a:r>
            </a:p>
          </p:txBody>
        </p:sp>
        <p:graphicFrame>
          <p:nvGraphicFramePr>
            <p:cNvPr id="6" name="对象 5">
              <a:extLst>
                <a:ext uri="{FF2B5EF4-FFF2-40B4-BE49-F238E27FC236}">
                  <a16:creationId xmlns:a16="http://schemas.microsoft.com/office/drawing/2014/main" id="{B9FA5455-388B-4E5A-8593-B73D51DF47C0}"/>
                </a:ext>
              </a:extLst>
            </p:cNvPr>
            <p:cNvGraphicFramePr>
              <a:graphicFrameLocks noChangeAspect="1"/>
            </p:cNvGraphicFramePr>
            <p:nvPr>
              <p:extLst>
                <p:ext uri="{D42A27DB-BD31-4B8C-83A1-F6EECF244321}">
                  <p14:modId xmlns:p14="http://schemas.microsoft.com/office/powerpoint/2010/main" val="3122624779"/>
                </p:ext>
              </p:extLst>
            </p:nvPr>
          </p:nvGraphicFramePr>
          <p:xfrm>
            <a:off x="6007201" y="480575"/>
            <a:ext cx="450749" cy="507492"/>
          </p:xfrm>
          <a:graphic>
            <a:graphicData uri="http://schemas.openxmlformats.org/presentationml/2006/ole">
              <mc:AlternateContent xmlns:mc="http://schemas.openxmlformats.org/markup-compatibility/2006">
                <mc:Choice xmlns:v="urn:schemas-microsoft-com:vml" Requires="v">
                  <p:oleObj spid="_x0000_s24902" name="Equation" r:id="rId5" imgW="203040" imgH="228600" progId="Equation.DSMT4">
                    <p:embed/>
                  </p:oleObj>
                </mc:Choice>
                <mc:Fallback>
                  <p:oleObj name="Equation" r:id="rId5" imgW="203040" imgH="228600" progId="Equation.DSMT4">
                    <p:embed/>
                    <p:pic>
                      <p:nvPicPr>
                        <p:cNvPr id="0" name=""/>
                        <p:cNvPicPr/>
                        <p:nvPr/>
                      </p:nvPicPr>
                      <p:blipFill>
                        <a:blip r:embed="rId6"/>
                        <a:stretch>
                          <a:fillRect/>
                        </a:stretch>
                      </p:blipFill>
                      <p:spPr>
                        <a:xfrm>
                          <a:off x="6007201" y="480575"/>
                          <a:ext cx="450749" cy="507492"/>
                        </a:xfrm>
                        <a:prstGeom prst="rect">
                          <a:avLst/>
                        </a:prstGeom>
                      </p:spPr>
                    </p:pic>
                  </p:oleObj>
                </mc:Fallback>
              </mc:AlternateContent>
            </a:graphicData>
          </a:graphic>
        </p:graphicFrame>
        <p:graphicFrame>
          <p:nvGraphicFramePr>
            <p:cNvPr id="7" name="对象 6">
              <a:extLst>
                <a:ext uri="{FF2B5EF4-FFF2-40B4-BE49-F238E27FC236}">
                  <a16:creationId xmlns:a16="http://schemas.microsoft.com/office/drawing/2014/main" id="{254DB58A-81EF-408A-BECC-89E2DCF99700}"/>
                </a:ext>
              </a:extLst>
            </p:cNvPr>
            <p:cNvGraphicFramePr>
              <a:graphicFrameLocks noChangeAspect="1"/>
            </p:cNvGraphicFramePr>
            <p:nvPr>
              <p:extLst>
                <p:ext uri="{D42A27DB-BD31-4B8C-83A1-F6EECF244321}">
                  <p14:modId xmlns:p14="http://schemas.microsoft.com/office/powerpoint/2010/main" val="3354763832"/>
                </p:ext>
              </p:extLst>
            </p:nvPr>
          </p:nvGraphicFramePr>
          <p:xfrm>
            <a:off x="6606659" y="470617"/>
            <a:ext cx="450749" cy="507492"/>
          </p:xfrm>
          <a:graphic>
            <a:graphicData uri="http://schemas.openxmlformats.org/presentationml/2006/ole">
              <mc:AlternateContent xmlns:mc="http://schemas.openxmlformats.org/markup-compatibility/2006">
                <mc:Choice xmlns:v="urn:schemas-microsoft-com:vml" Requires="v">
                  <p:oleObj spid="_x0000_s24903" name="Equation" r:id="rId7" imgW="203040" imgH="228600" progId="Equation.DSMT4">
                    <p:embed/>
                  </p:oleObj>
                </mc:Choice>
                <mc:Fallback>
                  <p:oleObj name="Equation" r:id="rId7" imgW="203040" imgH="228600" progId="Equation.DSMT4">
                    <p:embed/>
                    <p:pic>
                      <p:nvPicPr>
                        <p:cNvPr id="6" name="对象 5">
                          <a:extLst>
                            <a:ext uri="{FF2B5EF4-FFF2-40B4-BE49-F238E27FC236}">
                              <a16:creationId xmlns:a16="http://schemas.microsoft.com/office/drawing/2014/main" id="{B9FA5455-388B-4E5A-8593-B73D51DF47C0}"/>
                            </a:ext>
                          </a:extLst>
                        </p:cNvPr>
                        <p:cNvPicPr/>
                        <p:nvPr/>
                      </p:nvPicPr>
                      <p:blipFill>
                        <a:blip r:embed="rId8"/>
                        <a:stretch>
                          <a:fillRect/>
                        </a:stretch>
                      </p:blipFill>
                      <p:spPr>
                        <a:xfrm>
                          <a:off x="6606659" y="470617"/>
                          <a:ext cx="450749" cy="507492"/>
                        </a:xfrm>
                        <a:prstGeom prst="rect">
                          <a:avLst/>
                        </a:prstGeom>
                      </p:spPr>
                    </p:pic>
                  </p:oleObj>
                </mc:Fallback>
              </mc:AlternateContent>
            </a:graphicData>
          </a:graphic>
        </p:graphicFrame>
        <p:graphicFrame>
          <p:nvGraphicFramePr>
            <p:cNvPr id="8" name="对象 7">
              <a:extLst>
                <a:ext uri="{FF2B5EF4-FFF2-40B4-BE49-F238E27FC236}">
                  <a16:creationId xmlns:a16="http://schemas.microsoft.com/office/drawing/2014/main" id="{961C5852-3688-4E59-9C6D-9A0112C4B87F}"/>
                </a:ext>
              </a:extLst>
            </p:cNvPr>
            <p:cNvGraphicFramePr>
              <a:graphicFrameLocks noChangeAspect="1"/>
            </p:cNvGraphicFramePr>
            <p:nvPr>
              <p:extLst>
                <p:ext uri="{D42A27DB-BD31-4B8C-83A1-F6EECF244321}">
                  <p14:modId xmlns:p14="http://schemas.microsoft.com/office/powerpoint/2010/main" val="4203745781"/>
                </p:ext>
              </p:extLst>
            </p:nvPr>
          </p:nvGraphicFramePr>
          <p:xfrm>
            <a:off x="1657350" y="910682"/>
            <a:ext cx="338138" cy="506412"/>
          </p:xfrm>
          <a:graphic>
            <a:graphicData uri="http://schemas.openxmlformats.org/presentationml/2006/ole">
              <mc:AlternateContent xmlns:mc="http://schemas.openxmlformats.org/markup-compatibility/2006">
                <mc:Choice xmlns:v="urn:schemas-microsoft-com:vml" Requires="v">
                  <p:oleObj spid="_x0000_s24904" name="Equation" r:id="rId9" imgW="152280" imgH="228600" progId="Equation.DSMT4">
                    <p:embed/>
                  </p:oleObj>
                </mc:Choice>
                <mc:Fallback>
                  <p:oleObj name="Equation" r:id="rId9" imgW="152280" imgH="228600" progId="Equation.DSMT4">
                    <p:embed/>
                    <p:pic>
                      <p:nvPicPr>
                        <p:cNvPr id="6" name="对象 5">
                          <a:extLst>
                            <a:ext uri="{FF2B5EF4-FFF2-40B4-BE49-F238E27FC236}">
                              <a16:creationId xmlns:a16="http://schemas.microsoft.com/office/drawing/2014/main" id="{B9FA5455-388B-4E5A-8593-B73D51DF47C0}"/>
                            </a:ext>
                          </a:extLst>
                        </p:cNvPr>
                        <p:cNvPicPr/>
                        <p:nvPr/>
                      </p:nvPicPr>
                      <p:blipFill>
                        <a:blip r:embed="rId10"/>
                        <a:stretch>
                          <a:fillRect/>
                        </a:stretch>
                      </p:blipFill>
                      <p:spPr>
                        <a:xfrm>
                          <a:off x="1657350" y="910682"/>
                          <a:ext cx="338138" cy="506412"/>
                        </a:xfrm>
                        <a:prstGeom prst="rect">
                          <a:avLst/>
                        </a:prstGeom>
                      </p:spPr>
                    </p:pic>
                  </p:oleObj>
                </mc:Fallback>
              </mc:AlternateContent>
            </a:graphicData>
          </a:graphic>
        </p:graphicFrame>
        <p:graphicFrame>
          <p:nvGraphicFramePr>
            <p:cNvPr id="9" name="对象 8">
              <a:extLst>
                <a:ext uri="{FF2B5EF4-FFF2-40B4-BE49-F238E27FC236}">
                  <a16:creationId xmlns:a16="http://schemas.microsoft.com/office/drawing/2014/main" id="{87563241-9137-4C4F-BC4A-361A1478DDE0}"/>
                </a:ext>
              </a:extLst>
            </p:cNvPr>
            <p:cNvGraphicFramePr>
              <a:graphicFrameLocks noChangeAspect="1"/>
            </p:cNvGraphicFramePr>
            <p:nvPr>
              <p:extLst>
                <p:ext uri="{D42A27DB-BD31-4B8C-83A1-F6EECF244321}">
                  <p14:modId xmlns:p14="http://schemas.microsoft.com/office/powerpoint/2010/main" val="562755687"/>
                </p:ext>
              </p:extLst>
            </p:nvPr>
          </p:nvGraphicFramePr>
          <p:xfrm>
            <a:off x="2301187" y="909094"/>
            <a:ext cx="365125" cy="508000"/>
          </p:xfrm>
          <a:graphic>
            <a:graphicData uri="http://schemas.openxmlformats.org/presentationml/2006/ole">
              <mc:AlternateContent xmlns:mc="http://schemas.openxmlformats.org/markup-compatibility/2006">
                <mc:Choice xmlns:v="urn:schemas-microsoft-com:vml" Requires="v">
                  <p:oleObj spid="_x0000_s24905" name="Equation" r:id="rId11" imgW="164880" imgH="228600" progId="Equation.DSMT4">
                    <p:embed/>
                  </p:oleObj>
                </mc:Choice>
                <mc:Fallback>
                  <p:oleObj name="Equation" r:id="rId11" imgW="164880" imgH="228600" progId="Equation.DSMT4">
                    <p:embed/>
                    <p:pic>
                      <p:nvPicPr>
                        <p:cNvPr id="6" name="对象 5">
                          <a:extLst>
                            <a:ext uri="{FF2B5EF4-FFF2-40B4-BE49-F238E27FC236}">
                              <a16:creationId xmlns:a16="http://schemas.microsoft.com/office/drawing/2014/main" id="{B9FA5455-388B-4E5A-8593-B73D51DF47C0}"/>
                            </a:ext>
                          </a:extLst>
                        </p:cNvPr>
                        <p:cNvPicPr/>
                        <p:nvPr/>
                      </p:nvPicPr>
                      <p:blipFill>
                        <a:blip r:embed="rId12"/>
                        <a:stretch>
                          <a:fillRect/>
                        </a:stretch>
                      </p:blipFill>
                      <p:spPr>
                        <a:xfrm>
                          <a:off x="2301187" y="909094"/>
                          <a:ext cx="365125" cy="508000"/>
                        </a:xfrm>
                        <a:prstGeom prst="rect">
                          <a:avLst/>
                        </a:prstGeom>
                      </p:spPr>
                    </p:pic>
                  </p:oleObj>
                </mc:Fallback>
              </mc:AlternateContent>
            </a:graphicData>
          </a:graphic>
        </p:graphicFrame>
      </p:grpSp>
      <p:sp>
        <p:nvSpPr>
          <p:cNvPr id="11" name="文本框 10">
            <a:extLst>
              <a:ext uri="{FF2B5EF4-FFF2-40B4-BE49-F238E27FC236}">
                <a16:creationId xmlns:a16="http://schemas.microsoft.com/office/drawing/2014/main" id="{1F8CB6FC-FCD4-4645-B8B9-8F5869C3A85E}"/>
              </a:ext>
            </a:extLst>
          </p:cNvPr>
          <p:cNvSpPr txBox="1"/>
          <p:nvPr/>
        </p:nvSpPr>
        <p:spPr>
          <a:xfrm>
            <a:off x="427961" y="1968157"/>
            <a:ext cx="8218966" cy="954107"/>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碰撞中，若系统的动能不发生变化，</a:t>
            </a:r>
            <a:r>
              <a:rPr lang="zh-CN" altLang="en-US" sz="2800" b="1" dirty="0">
                <a:solidFill>
                  <a:srgbClr val="9900CC"/>
                </a:solidFill>
                <a:latin typeface="华文楷体" panose="02010600040101010101" pitchFamily="2" charset="-122"/>
                <a:ea typeface="华文楷体" panose="02010600040101010101" pitchFamily="2" charset="-122"/>
              </a:rPr>
              <a:t>称为完全弹性碰撞</a:t>
            </a:r>
            <a:r>
              <a:rPr lang="zh-CN" altLang="en-US" sz="2800" b="1" dirty="0">
                <a:latin typeface="华文楷体" panose="02010600040101010101" pitchFamily="2" charset="-122"/>
                <a:ea typeface="华文楷体" panose="02010600040101010101" pitchFamily="2" charset="-122"/>
              </a:rPr>
              <a:t>。则有：</a:t>
            </a:r>
          </a:p>
        </p:txBody>
      </p:sp>
      <p:graphicFrame>
        <p:nvGraphicFramePr>
          <p:cNvPr id="12" name="Object 2">
            <a:extLst>
              <a:ext uri="{FF2B5EF4-FFF2-40B4-BE49-F238E27FC236}">
                <a16:creationId xmlns:a16="http://schemas.microsoft.com/office/drawing/2014/main" id="{DD2C2E45-4C58-4D8C-B584-8FB59EDAB3BB}"/>
              </a:ext>
            </a:extLst>
          </p:cNvPr>
          <p:cNvGraphicFramePr>
            <a:graphicFrameLocks noChangeAspect="1"/>
          </p:cNvGraphicFramePr>
          <p:nvPr>
            <p:extLst>
              <p:ext uri="{D42A27DB-BD31-4B8C-83A1-F6EECF244321}">
                <p14:modId xmlns:p14="http://schemas.microsoft.com/office/powerpoint/2010/main" val="4033827808"/>
              </p:ext>
            </p:extLst>
          </p:nvPr>
        </p:nvGraphicFramePr>
        <p:xfrm>
          <a:off x="1892101" y="2806687"/>
          <a:ext cx="4905375" cy="874713"/>
        </p:xfrm>
        <a:graphic>
          <a:graphicData uri="http://schemas.openxmlformats.org/presentationml/2006/ole">
            <mc:AlternateContent xmlns:mc="http://schemas.openxmlformats.org/markup-compatibility/2006">
              <mc:Choice xmlns:v="urn:schemas-microsoft-com:vml" Requires="v">
                <p:oleObj spid="_x0000_s24906" name="Equation" r:id="rId13" imgW="2209680" imgH="393480" progId="Equation.DSMT4">
                  <p:embed/>
                </p:oleObj>
              </mc:Choice>
              <mc:Fallback>
                <p:oleObj name="Equation" r:id="rId13" imgW="2209680" imgH="393480" progId="Equation.DSMT4">
                  <p:embed/>
                  <p:pic>
                    <p:nvPicPr>
                      <p:cNvPr id="5" name="Object 2">
                        <a:extLst>
                          <a:ext uri="{FF2B5EF4-FFF2-40B4-BE49-F238E27FC236}">
                            <a16:creationId xmlns:a16="http://schemas.microsoft.com/office/drawing/2014/main" id="{DC33A75C-2A6F-4079-908C-BE2600566A06}"/>
                          </a:ext>
                        </a:extLst>
                      </p:cNvPr>
                      <p:cNvPicPr>
                        <a:picLocks noChangeAspect="1" noChangeArrowheads="1"/>
                      </p:cNvPicPr>
                      <p:nvPr/>
                    </p:nvPicPr>
                    <p:blipFill>
                      <a:blip r:embed="rId14"/>
                      <a:srcRect/>
                      <a:stretch>
                        <a:fillRect/>
                      </a:stretch>
                    </p:blipFill>
                    <p:spPr bwMode="auto">
                      <a:xfrm>
                        <a:off x="1892101" y="2806687"/>
                        <a:ext cx="4905375" cy="8747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文本框 12">
            <a:extLst>
              <a:ext uri="{FF2B5EF4-FFF2-40B4-BE49-F238E27FC236}">
                <a16:creationId xmlns:a16="http://schemas.microsoft.com/office/drawing/2014/main" id="{54B16076-E980-4CCF-9C73-B6BB5C8B98D3}"/>
              </a:ext>
            </a:extLst>
          </p:cNvPr>
          <p:cNvSpPr txBox="1"/>
          <p:nvPr/>
        </p:nvSpPr>
        <p:spPr>
          <a:xfrm>
            <a:off x="427961" y="3760794"/>
            <a:ext cx="8218966" cy="954107"/>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碰撞中，如果相对动能全部耗散掉，碰后两物体不再分离（相对速度为零），称为</a:t>
            </a:r>
            <a:r>
              <a:rPr lang="zh-CN" altLang="en-US" sz="2800" b="1" dirty="0">
                <a:solidFill>
                  <a:srgbClr val="9900CC"/>
                </a:solidFill>
                <a:latin typeface="华文楷体" panose="02010600040101010101" pitchFamily="2" charset="-122"/>
                <a:ea typeface="华文楷体" panose="02010600040101010101" pitchFamily="2" charset="-122"/>
              </a:rPr>
              <a:t>完全非弹性碰撞</a:t>
            </a:r>
            <a:r>
              <a:rPr lang="zh-CN" altLang="en-US" sz="2800" b="1" dirty="0">
                <a:latin typeface="华文楷体" panose="02010600040101010101" pitchFamily="2" charset="-122"/>
                <a:ea typeface="华文楷体" panose="02010600040101010101" pitchFamily="2" charset="-122"/>
              </a:rPr>
              <a:t>。</a:t>
            </a:r>
          </a:p>
        </p:txBody>
      </p:sp>
      <p:graphicFrame>
        <p:nvGraphicFramePr>
          <p:cNvPr id="14" name="Object 2">
            <a:extLst>
              <a:ext uri="{FF2B5EF4-FFF2-40B4-BE49-F238E27FC236}">
                <a16:creationId xmlns:a16="http://schemas.microsoft.com/office/drawing/2014/main" id="{229614E3-E39B-4091-ACD1-F579BCB5C5D6}"/>
              </a:ext>
            </a:extLst>
          </p:cNvPr>
          <p:cNvGraphicFramePr>
            <a:graphicFrameLocks noChangeAspect="1"/>
          </p:cNvGraphicFramePr>
          <p:nvPr>
            <p:extLst>
              <p:ext uri="{D42A27DB-BD31-4B8C-83A1-F6EECF244321}">
                <p14:modId xmlns:p14="http://schemas.microsoft.com/office/powerpoint/2010/main" val="1982158691"/>
              </p:ext>
            </p:extLst>
          </p:nvPr>
        </p:nvGraphicFramePr>
        <p:xfrm>
          <a:off x="1518425" y="4734222"/>
          <a:ext cx="6286500" cy="874712"/>
        </p:xfrm>
        <a:graphic>
          <a:graphicData uri="http://schemas.openxmlformats.org/presentationml/2006/ole">
            <mc:AlternateContent xmlns:mc="http://schemas.openxmlformats.org/markup-compatibility/2006">
              <mc:Choice xmlns:v="urn:schemas-microsoft-com:vml" Requires="v">
                <p:oleObj spid="_x0000_s24907" name="Equation" r:id="rId15" imgW="2831760" imgH="393480" progId="Equation.DSMT4">
                  <p:embed/>
                </p:oleObj>
              </mc:Choice>
              <mc:Fallback>
                <p:oleObj name="Equation" r:id="rId15" imgW="2831760" imgH="393480" progId="Equation.DSMT4">
                  <p:embed/>
                  <p:pic>
                    <p:nvPicPr>
                      <p:cNvPr id="12" name="Object 2">
                        <a:extLst>
                          <a:ext uri="{FF2B5EF4-FFF2-40B4-BE49-F238E27FC236}">
                            <a16:creationId xmlns:a16="http://schemas.microsoft.com/office/drawing/2014/main" id="{DD2C2E45-4C58-4D8C-B584-8FB59EDAB3BB}"/>
                          </a:ext>
                        </a:extLst>
                      </p:cNvPr>
                      <p:cNvPicPr>
                        <a:picLocks noChangeAspect="1" noChangeArrowheads="1"/>
                      </p:cNvPicPr>
                      <p:nvPr/>
                    </p:nvPicPr>
                    <p:blipFill>
                      <a:blip r:embed="rId16"/>
                      <a:srcRect/>
                      <a:stretch>
                        <a:fillRect/>
                      </a:stretch>
                    </p:blipFill>
                    <p:spPr bwMode="auto">
                      <a:xfrm>
                        <a:off x="1518425" y="4734222"/>
                        <a:ext cx="6286500" cy="8747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2">
            <a:extLst>
              <a:ext uri="{FF2B5EF4-FFF2-40B4-BE49-F238E27FC236}">
                <a16:creationId xmlns:a16="http://schemas.microsoft.com/office/drawing/2014/main" id="{1B872077-7634-4AA1-88CC-E6587BE0C6B6}"/>
              </a:ext>
            </a:extLst>
          </p:cNvPr>
          <p:cNvGraphicFramePr>
            <a:graphicFrameLocks noChangeAspect="1"/>
          </p:cNvGraphicFramePr>
          <p:nvPr>
            <p:extLst>
              <p:ext uri="{D42A27DB-BD31-4B8C-83A1-F6EECF244321}">
                <p14:modId xmlns:p14="http://schemas.microsoft.com/office/powerpoint/2010/main" val="3467272388"/>
              </p:ext>
            </p:extLst>
          </p:nvPr>
        </p:nvGraphicFramePr>
        <p:xfrm>
          <a:off x="3269761" y="5553431"/>
          <a:ext cx="2001197" cy="704095"/>
        </p:xfrm>
        <a:graphic>
          <a:graphicData uri="http://schemas.openxmlformats.org/presentationml/2006/ole">
            <mc:AlternateContent xmlns:mc="http://schemas.openxmlformats.org/markup-compatibility/2006">
              <mc:Choice xmlns:v="urn:schemas-microsoft-com:vml" Requires="v">
                <p:oleObj spid="_x0000_s24908" name="Equation" r:id="rId17" imgW="901440" imgH="317160" progId="Equation.DSMT4">
                  <p:embed/>
                </p:oleObj>
              </mc:Choice>
              <mc:Fallback>
                <p:oleObj name="Equation" r:id="rId17" imgW="901440" imgH="317160" progId="Equation.DSMT4">
                  <p:embed/>
                  <p:pic>
                    <p:nvPicPr>
                      <p:cNvPr id="16386" name="Object 2"/>
                      <p:cNvPicPr>
                        <a:picLocks noChangeAspect="1" noChangeArrowheads="1"/>
                      </p:cNvPicPr>
                      <p:nvPr/>
                    </p:nvPicPr>
                    <p:blipFill>
                      <a:blip r:embed="rId18"/>
                      <a:srcRect/>
                      <a:stretch>
                        <a:fillRect/>
                      </a:stretch>
                    </p:blipFill>
                    <p:spPr bwMode="auto">
                      <a:xfrm>
                        <a:off x="3269761" y="5553431"/>
                        <a:ext cx="2001197" cy="70409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0878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2</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第三章 质点系统的运动规律</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2020/3/13</a:t>
            </a:fld>
            <a:endParaRPr lang="zh-CN" altLang="en-US"/>
          </a:p>
        </p:txBody>
      </p:sp>
    </p:spTree>
    <p:extLst>
      <p:ext uri="{BB962C8B-B14F-4D97-AF65-F5344CB8AC3E}">
        <p14:creationId xmlns:p14="http://schemas.microsoft.com/office/powerpoint/2010/main" val="84590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2A121F0-CC49-4751-957E-1B2914C5E623}"/>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01FB82DF-D0D8-4A53-A455-1EF74EE64290}"/>
              </a:ext>
            </a:extLst>
          </p:cNvPr>
          <p:cNvSpPr>
            <a:spLocks noGrp="1"/>
          </p:cNvSpPr>
          <p:nvPr>
            <p:ph type="sldNum" sz="quarter" idx="12"/>
          </p:nvPr>
        </p:nvSpPr>
        <p:spPr/>
        <p:txBody>
          <a:bodyPr/>
          <a:lstStyle/>
          <a:p>
            <a:fld id="{0E81DA72-FED3-491C-8B54-9DCADA948234}" type="slidenum">
              <a:rPr lang="zh-CN" altLang="en-US" smtClean="0"/>
              <a:t>20</a:t>
            </a:fld>
            <a:endParaRPr lang="zh-CN" altLang="en-US"/>
          </a:p>
        </p:txBody>
      </p:sp>
      <p:sp>
        <p:nvSpPr>
          <p:cNvPr id="4" name="Text Box 2">
            <a:extLst>
              <a:ext uri="{FF2B5EF4-FFF2-40B4-BE49-F238E27FC236}">
                <a16:creationId xmlns:a16="http://schemas.microsoft.com/office/drawing/2014/main" id="{2A190386-5144-49A2-BCB3-574856FBF92E}"/>
              </a:ext>
            </a:extLst>
          </p:cNvPr>
          <p:cNvSpPr txBox="1">
            <a:spLocks noChangeArrowheads="1"/>
          </p:cNvSpPr>
          <p:nvPr/>
        </p:nvSpPr>
        <p:spPr bwMode="auto">
          <a:xfrm>
            <a:off x="304800" y="228600"/>
            <a:ext cx="8610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8</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：在液氢泡末室中，入射质子从左方进入，并与室</a:t>
            </a:r>
          </a:p>
          <a:p>
            <a:pPr eaLnBrk="1" hangingPunct="1"/>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内的静止质子相互作用，设</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Q = </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en-US"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试证明碰撞后两个质子将互成直角的离开。</a:t>
            </a:r>
          </a:p>
        </p:txBody>
      </p:sp>
      <p:sp>
        <p:nvSpPr>
          <p:cNvPr id="5" name="Text Box 3">
            <a:extLst>
              <a:ext uri="{FF2B5EF4-FFF2-40B4-BE49-F238E27FC236}">
                <a16:creationId xmlns:a16="http://schemas.microsoft.com/office/drawing/2014/main" id="{F3ECDE9E-09B0-4731-B269-92ECA1B95C83}"/>
              </a:ext>
            </a:extLst>
          </p:cNvPr>
          <p:cNvSpPr txBox="1">
            <a:spLocks noChangeArrowheads="1"/>
          </p:cNvSpPr>
          <p:nvPr/>
        </p:nvSpPr>
        <p:spPr bwMode="auto">
          <a:xfrm>
            <a:off x="304800" y="1676401"/>
            <a:ext cx="6584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证明：这是不对心的完全弹性碰撞问题。</a:t>
            </a:r>
          </a:p>
        </p:txBody>
      </p:sp>
      <p:grpSp>
        <p:nvGrpSpPr>
          <p:cNvPr id="6" name="Group 4">
            <a:extLst>
              <a:ext uri="{FF2B5EF4-FFF2-40B4-BE49-F238E27FC236}">
                <a16:creationId xmlns:a16="http://schemas.microsoft.com/office/drawing/2014/main" id="{BDAB8B1E-412E-4694-A4FE-EF90709C9799}"/>
              </a:ext>
            </a:extLst>
          </p:cNvPr>
          <p:cNvGrpSpPr>
            <a:grpSpLocks/>
          </p:cNvGrpSpPr>
          <p:nvPr/>
        </p:nvGrpSpPr>
        <p:grpSpPr bwMode="auto">
          <a:xfrm>
            <a:off x="304800" y="2212956"/>
            <a:ext cx="7053263" cy="549275"/>
            <a:chOff x="199" y="1425"/>
            <a:chExt cx="4443" cy="346"/>
          </a:xfrm>
        </p:grpSpPr>
        <p:sp>
          <p:nvSpPr>
            <p:cNvPr id="7" name="Text Box 5">
              <a:extLst>
                <a:ext uri="{FF2B5EF4-FFF2-40B4-BE49-F238E27FC236}">
                  <a16:creationId xmlns:a16="http://schemas.microsoft.com/office/drawing/2014/main" id="{4CD6298F-72AA-4AD5-A600-1B652524E8C9}"/>
                </a:ext>
              </a:extLst>
            </p:cNvPr>
            <p:cNvSpPr txBox="1">
              <a:spLocks noChangeArrowheads="1"/>
            </p:cNvSpPr>
            <p:nvPr/>
          </p:nvSpPr>
          <p:spPr bwMode="auto">
            <a:xfrm>
              <a:off x="199" y="1441"/>
              <a:ext cx="4443"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设质子质量为    ，入射质子的速度       </a:t>
              </a:r>
            </a:p>
          </p:txBody>
        </p:sp>
        <p:graphicFrame>
          <p:nvGraphicFramePr>
            <p:cNvPr id="8" name="Object 6">
              <a:extLst>
                <a:ext uri="{FF2B5EF4-FFF2-40B4-BE49-F238E27FC236}">
                  <a16:creationId xmlns:a16="http://schemas.microsoft.com/office/drawing/2014/main" id="{435AD063-298A-42E3-8D3D-8B22F51AF5D3}"/>
                </a:ext>
              </a:extLst>
            </p:cNvPr>
            <p:cNvGraphicFramePr>
              <a:graphicFrameLocks noChangeAspect="1"/>
            </p:cNvGraphicFramePr>
            <p:nvPr/>
          </p:nvGraphicFramePr>
          <p:xfrm>
            <a:off x="1591" y="1510"/>
            <a:ext cx="268" cy="211"/>
          </p:xfrm>
          <a:graphic>
            <a:graphicData uri="http://schemas.openxmlformats.org/presentationml/2006/ole">
              <mc:AlternateContent xmlns:mc="http://schemas.openxmlformats.org/markup-compatibility/2006">
                <mc:Choice xmlns:v="urn:schemas-microsoft-com:vml" Requires="v">
                  <p:oleObj spid="_x0000_s27734" name="Equation" r:id="rId3" imgW="177480" imgH="139680" progId="Equation.DSMT4">
                    <p:embed/>
                  </p:oleObj>
                </mc:Choice>
                <mc:Fallback>
                  <p:oleObj name="Equation" r:id="rId3" imgW="177480" imgH="139680" progId="Equation.DSMT4">
                    <p:embed/>
                    <p:pic>
                      <p:nvPicPr>
                        <p:cNvPr id="8" name="Object 6">
                          <a:extLst>
                            <a:ext uri="{FF2B5EF4-FFF2-40B4-BE49-F238E27FC236}">
                              <a16:creationId xmlns:a16="http://schemas.microsoft.com/office/drawing/2014/main" id="{435AD063-298A-42E3-8D3D-8B22F51AF5D3}"/>
                            </a:ext>
                          </a:extLst>
                        </p:cNvPr>
                        <p:cNvPicPr>
                          <a:picLocks noChangeAspect="1" noChangeArrowheads="1"/>
                        </p:cNvPicPr>
                        <p:nvPr/>
                      </p:nvPicPr>
                      <p:blipFill>
                        <a:blip r:embed="rId4"/>
                        <a:srcRect/>
                        <a:stretch>
                          <a:fillRect/>
                        </a:stretch>
                      </p:blipFill>
                      <p:spPr bwMode="auto">
                        <a:xfrm>
                          <a:off x="1591" y="1510"/>
                          <a:ext cx="268" cy="21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a:extLst>
                <a:ext uri="{FF2B5EF4-FFF2-40B4-BE49-F238E27FC236}">
                  <a16:creationId xmlns:a16="http://schemas.microsoft.com/office/drawing/2014/main" id="{61D6B797-6C08-49EC-AD4B-B650C538A2B5}"/>
                </a:ext>
              </a:extLst>
            </p:cNvPr>
            <p:cNvGraphicFramePr>
              <a:graphicFrameLocks noChangeAspect="1"/>
            </p:cNvGraphicFramePr>
            <p:nvPr/>
          </p:nvGraphicFramePr>
          <p:xfrm>
            <a:off x="3668" y="1425"/>
            <a:ext cx="307" cy="346"/>
          </p:xfrm>
          <a:graphic>
            <a:graphicData uri="http://schemas.openxmlformats.org/presentationml/2006/ole">
              <mc:AlternateContent xmlns:mc="http://schemas.openxmlformats.org/markup-compatibility/2006">
                <mc:Choice xmlns:v="urn:schemas-microsoft-com:vml" Requires="v">
                  <p:oleObj spid="_x0000_s27735" name="Equation" r:id="rId5" imgW="203040" imgH="228600" progId="Equation.DSMT4">
                    <p:embed/>
                  </p:oleObj>
                </mc:Choice>
                <mc:Fallback>
                  <p:oleObj name="Equation" r:id="rId5" imgW="203040" imgH="228600" progId="Equation.DSMT4">
                    <p:embed/>
                    <p:pic>
                      <p:nvPicPr>
                        <p:cNvPr id="9" name="Object 7">
                          <a:extLst>
                            <a:ext uri="{FF2B5EF4-FFF2-40B4-BE49-F238E27FC236}">
                              <a16:creationId xmlns:a16="http://schemas.microsoft.com/office/drawing/2014/main" id="{61D6B797-6C08-49EC-AD4B-B650C538A2B5}"/>
                            </a:ext>
                          </a:extLst>
                        </p:cNvPr>
                        <p:cNvPicPr>
                          <a:picLocks noChangeAspect="1" noChangeArrowheads="1"/>
                        </p:cNvPicPr>
                        <p:nvPr/>
                      </p:nvPicPr>
                      <p:blipFill>
                        <a:blip r:embed="rId6"/>
                        <a:srcRect/>
                        <a:stretch>
                          <a:fillRect/>
                        </a:stretch>
                      </p:blipFill>
                      <p:spPr bwMode="auto">
                        <a:xfrm>
                          <a:off x="3668" y="1425"/>
                          <a:ext cx="307" cy="3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0" name="Object 8">
            <a:extLst>
              <a:ext uri="{FF2B5EF4-FFF2-40B4-BE49-F238E27FC236}">
                <a16:creationId xmlns:a16="http://schemas.microsoft.com/office/drawing/2014/main" id="{FC94DDA7-9F4A-44D6-95CB-4CFFA608BF35}"/>
              </a:ext>
            </a:extLst>
          </p:cNvPr>
          <p:cNvGraphicFramePr>
            <a:graphicFrameLocks noChangeAspect="1"/>
          </p:cNvGraphicFramePr>
          <p:nvPr/>
        </p:nvGraphicFramePr>
        <p:xfrm>
          <a:off x="1395096" y="2891307"/>
          <a:ext cx="2452745" cy="507492"/>
        </p:xfrm>
        <a:graphic>
          <a:graphicData uri="http://schemas.openxmlformats.org/presentationml/2006/ole">
            <mc:AlternateContent xmlns:mc="http://schemas.openxmlformats.org/markup-compatibility/2006">
              <mc:Choice xmlns:v="urn:schemas-microsoft-com:vml" Requires="v">
                <p:oleObj spid="_x0000_s27736" name="Equation" r:id="rId7" imgW="1104840" imgH="228600" progId="Equation.DSMT4">
                  <p:embed/>
                </p:oleObj>
              </mc:Choice>
              <mc:Fallback>
                <p:oleObj name="Equation" r:id="rId7" imgW="1104840" imgH="228600" progId="Equation.DSMT4">
                  <p:embed/>
                  <p:pic>
                    <p:nvPicPr>
                      <p:cNvPr id="10" name="Object 8">
                        <a:extLst>
                          <a:ext uri="{FF2B5EF4-FFF2-40B4-BE49-F238E27FC236}">
                            <a16:creationId xmlns:a16="http://schemas.microsoft.com/office/drawing/2014/main" id="{FC94DDA7-9F4A-44D6-95CB-4CFFA608BF35}"/>
                          </a:ext>
                        </a:extLst>
                      </p:cNvPr>
                      <p:cNvPicPr>
                        <a:picLocks noChangeAspect="1" noChangeArrowheads="1"/>
                      </p:cNvPicPr>
                      <p:nvPr/>
                    </p:nvPicPr>
                    <p:blipFill>
                      <a:blip r:embed="rId8"/>
                      <a:srcRect/>
                      <a:stretch>
                        <a:fillRect/>
                      </a:stretch>
                    </p:blipFill>
                    <p:spPr bwMode="auto">
                      <a:xfrm>
                        <a:off x="1395096" y="2891307"/>
                        <a:ext cx="2452745"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2" name="组合 41">
            <a:extLst>
              <a:ext uri="{FF2B5EF4-FFF2-40B4-BE49-F238E27FC236}">
                <a16:creationId xmlns:a16="http://schemas.microsoft.com/office/drawing/2014/main" id="{B8238EEA-F100-4055-A633-0714C4D2EC05}"/>
              </a:ext>
            </a:extLst>
          </p:cNvPr>
          <p:cNvGrpSpPr/>
          <p:nvPr/>
        </p:nvGrpSpPr>
        <p:grpSpPr>
          <a:xfrm>
            <a:off x="5363963" y="3282700"/>
            <a:ext cx="2125657" cy="841374"/>
            <a:chOff x="5872166" y="2153445"/>
            <a:chExt cx="2125657" cy="841374"/>
          </a:xfrm>
        </p:grpSpPr>
        <p:grpSp>
          <p:nvGrpSpPr>
            <p:cNvPr id="11" name="Group 9">
              <a:extLst>
                <a:ext uri="{FF2B5EF4-FFF2-40B4-BE49-F238E27FC236}">
                  <a16:creationId xmlns:a16="http://schemas.microsoft.com/office/drawing/2014/main" id="{E744FC75-1459-4984-8C57-A42164F18297}"/>
                </a:ext>
              </a:extLst>
            </p:cNvPr>
            <p:cNvGrpSpPr>
              <a:grpSpLocks/>
            </p:cNvGrpSpPr>
            <p:nvPr/>
          </p:nvGrpSpPr>
          <p:grpSpPr bwMode="auto">
            <a:xfrm>
              <a:off x="5872166" y="2153445"/>
              <a:ext cx="747713" cy="833438"/>
              <a:chOff x="2889" y="1443"/>
              <a:chExt cx="471" cy="525"/>
            </a:xfrm>
          </p:grpSpPr>
          <p:sp>
            <p:nvSpPr>
              <p:cNvPr id="12" name="Oval 10">
                <a:extLst>
                  <a:ext uri="{FF2B5EF4-FFF2-40B4-BE49-F238E27FC236}">
                    <a16:creationId xmlns:a16="http://schemas.microsoft.com/office/drawing/2014/main" id="{7BEF774A-D490-4960-9F41-5CA48326194E}"/>
                  </a:ext>
                </a:extLst>
              </p:cNvPr>
              <p:cNvSpPr>
                <a:spLocks noChangeArrowheads="1"/>
              </p:cNvSpPr>
              <p:nvPr/>
            </p:nvSpPr>
            <p:spPr bwMode="auto">
              <a:xfrm>
                <a:off x="2928" y="1824"/>
                <a:ext cx="144" cy="144"/>
              </a:xfrm>
              <a:prstGeom prst="ellipse">
                <a:avLst/>
              </a:prstGeom>
              <a:solidFill>
                <a:srgbClr val="0000FF"/>
              </a:solidFill>
              <a:ln w="41275">
                <a:solidFill>
                  <a:schemeClr val="tx2"/>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3" name="Object 11">
                <a:extLst>
                  <a:ext uri="{FF2B5EF4-FFF2-40B4-BE49-F238E27FC236}">
                    <a16:creationId xmlns:a16="http://schemas.microsoft.com/office/drawing/2014/main" id="{D5E1F8E0-23C1-4622-9979-A3FA4E0D96C0}"/>
                  </a:ext>
                </a:extLst>
              </p:cNvPr>
              <p:cNvGraphicFramePr>
                <a:graphicFrameLocks noChangeAspect="1"/>
              </p:cNvGraphicFramePr>
              <p:nvPr/>
            </p:nvGraphicFramePr>
            <p:xfrm>
              <a:off x="2889" y="1443"/>
              <a:ext cx="307" cy="346"/>
            </p:xfrm>
            <a:graphic>
              <a:graphicData uri="http://schemas.openxmlformats.org/presentationml/2006/ole">
                <mc:AlternateContent xmlns:mc="http://schemas.openxmlformats.org/markup-compatibility/2006">
                  <mc:Choice xmlns:v="urn:schemas-microsoft-com:vml" Requires="v">
                    <p:oleObj spid="_x0000_s27737" name="Equation" r:id="rId9" imgW="203040" imgH="228600" progId="Equation.DSMT4">
                      <p:embed/>
                    </p:oleObj>
                  </mc:Choice>
                  <mc:Fallback>
                    <p:oleObj name="Equation" r:id="rId9" imgW="203040" imgH="228600" progId="Equation.DSMT4">
                      <p:embed/>
                      <p:pic>
                        <p:nvPicPr>
                          <p:cNvPr id="13" name="Object 11">
                            <a:extLst>
                              <a:ext uri="{FF2B5EF4-FFF2-40B4-BE49-F238E27FC236}">
                                <a16:creationId xmlns:a16="http://schemas.microsoft.com/office/drawing/2014/main" id="{D5E1F8E0-23C1-4622-9979-A3FA4E0D96C0}"/>
                              </a:ext>
                            </a:extLst>
                          </p:cNvPr>
                          <p:cNvPicPr>
                            <a:picLocks noChangeAspect="1" noChangeArrowheads="1"/>
                          </p:cNvPicPr>
                          <p:nvPr/>
                        </p:nvPicPr>
                        <p:blipFill>
                          <a:blip r:embed="rId10"/>
                          <a:srcRect/>
                          <a:stretch>
                            <a:fillRect/>
                          </a:stretch>
                        </p:blipFill>
                        <p:spPr bwMode="auto">
                          <a:xfrm>
                            <a:off x="2889" y="1443"/>
                            <a:ext cx="307" cy="3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Line 12">
                <a:extLst>
                  <a:ext uri="{FF2B5EF4-FFF2-40B4-BE49-F238E27FC236}">
                    <a16:creationId xmlns:a16="http://schemas.microsoft.com/office/drawing/2014/main" id="{2645B302-C71E-4A2F-93D2-6F5800860783}"/>
                  </a:ext>
                </a:extLst>
              </p:cNvPr>
              <p:cNvSpPr>
                <a:spLocks noChangeShapeType="1"/>
              </p:cNvSpPr>
              <p:nvPr/>
            </p:nvSpPr>
            <p:spPr bwMode="auto">
              <a:xfrm>
                <a:off x="3072" y="1896"/>
                <a:ext cx="288"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5" name="Group 13">
              <a:extLst>
                <a:ext uri="{FF2B5EF4-FFF2-40B4-BE49-F238E27FC236}">
                  <a16:creationId xmlns:a16="http://schemas.microsoft.com/office/drawing/2014/main" id="{DB3B014F-6608-4085-8C42-3C7C1736C569}"/>
                </a:ext>
              </a:extLst>
            </p:cNvPr>
            <p:cNvGrpSpPr>
              <a:grpSpLocks/>
            </p:cNvGrpSpPr>
            <p:nvPr/>
          </p:nvGrpSpPr>
          <p:grpSpPr bwMode="auto">
            <a:xfrm>
              <a:off x="6931023" y="2156619"/>
              <a:ext cx="1066800" cy="838200"/>
              <a:chOff x="3695" y="1440"/>
              <a:chExt cx="672" cy="528"/>
            </a:xfrm>
          </p:grpSpPr>
          <p:sp>
            <p:nvSpPr>
              <p:cNvPr id="16" name="Oval 14">
                <a:extLst>
                  <a:ext uri="{FF2B5EF4-FFF2-40B4-BE49-F238E27FC236}">
                    <a16:creationId xmlns:a16="http://schemas.microsoft.com/office/drawing/2014/main" id="{D0ACFBF5-91E8-4583-AD46-FBAB0577E14C}"/>
                  </a:ext>
                </a:extLst>
              </p:cNvPr>
              <p:cNvSpPr>
                <a:spLocks noChangeArrowheads="1"/>
              </p:cNvSpPr>
              <p:nvPr/>
            </p:nvSpPr>
            <p:spPr bwMode="auto">
              <a:xfrm>
                <a:off x="3888" y="1824"/>
                <a:ext cx="144" cy="144"/>
              </a:xfrm>
              <a:prstGeom prst="ellipse">
                <a:avLst/>
              </a:prstGeom>
              <a:solidFill>
                <a:srgbClr val="FF00FF"/>
              </a:solidFill>
              <a:ln w="41275">
                <a:solidFill>
                  <a:schemeClr val="tx1"/>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9" name="Object 17">
                <a:extLst>
                  <a:ext uri="{FF2B5EF4-FFF2-40B4-BE49-F238E27FC236}">
                    <a16:creationId xmlns:a16="http://schemas.microsoft.com/office/drawing/2014/main" id="{70F9F537-A82C-499B-AD49-C0202086A31C}"/>
                  </a:ext>
                </a:extLst>
              </p:cNvPr>
              <p:cNvGraphicFramePr>
                <a:graphicFrameLocks noChangeAspect="1"/>
              </p:cNvGraphicFramePr>
              <p:nvPr/>
            </p:nvGraphicFramePr>
            <p:xfrm>
              <a:off x="3695" y="1440"/>
              <a:ext cx="672" cy="346"/>
            </p:xfrm>
            <a:graphic>
              <a:graphicData uri="http://schemas.openxmlformats.org/presentationml/2006/ole">
                <mc:AlternateContent xmlns:mc="http://schemas.openxmlformats.org/markup-compatibility/2006">
                  <mc:Choice xmlns:v="urn:schemas-microsoft-com:vml" Requires="v">
                    <p:oleObj spid="_x0000_s27738" name="Equation" r:id="rId11" imgW="444240" imgH="228600" progId="Equation.DSMT4">
                      <p:embed/>
                    </p:oleObj>
                  </mc:Choice>
                  <mc:Fallback>
                    <p:oleObj name="Equation" r:id="rId11" imgW="444240" imgH="228600" progId="Equation.DSMT4">
                      <p:embed/>
                      <p:pic>
                        <p:nvPicPr>
                          <p:cNvPr id="19" name="Object 17">
                            <a:extLst>
                              <a:ext uri="{FF2B5EF4-FFF2-40B4-BE49-F238E27FC236}">
                                <a16:creationId xmlns:a16="http://schemas.microsoft.com/office/drawing/2014/main" id="{70F9F537-A82C-499B-AD49-C0202086A31C}"/>
                              </a:ext>
                            </a:extLst>
                          </p:cNvPr>
                          <p:cNvPicPr>
                            <a:picLocks noChangeAspect="1" noChangeArrowheads="1"/>
                          </p:cNvPicPr>
                          <p:nvPr/>
                        </p:nvPicPr>
                        <p:blipFill>
                          <a:blip r:embed="rId12"/>
                          <a:srcRect/>
                          <a:stretch>
                            <a:fillRect/>
                          </a:stretch>
                        </p:blipFill>
                        <p:spPr bwMode="auto">
                          <a:xfrm>
                            <a:off x="3695" y="1440"/>
                            <a:ext cx="672" cy="3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graphicFrame>
        <p:nvGraphicFramePr>
          <p:cNvPr id="20" name="Object 18">
            <a:extLst>
              <a:ext uri="{FF2B5EF4-FFF2-40B4-BE49-F238E27FC236}">
                <a16:creationId xmlns:a16="http://schemas.microsoft.com/office/drawing/2014/main" id="{47588D89-2DBC-480F-B032-E7E554D23CE9}"/>
              </a:ext>
            </a:extLst>
          </p:cNvPr>
          <p:cNvGraphicFramePr>
            <a:graphicFrameLocks noChangeAspect="1"/>
          </p:cNvGraphicFramePr>
          <p:nvPr/>
        </p:nvGraphicFramePr>
        <p:xfrm>
          <a:off x="994471" y="3448590"/>
          <a:ext cx="3326270" cy="873526"/>
        </p:xfrm>
        <a:graphic>
          <a:graphicData uri="http://schemas.openxmlformats.org/presentationml/2006/ole">
            <mc:AlternateContent xmlns:mc="http://schemas.openxmlformats.org/markup-compatibility/2006">
              <mc:Choice xmlns:v="urn:schemas-microsoft-com:vml" Requires="v">
                <p:oleObj spid="_x0000_s27739" name="Equation" r:id="rId13" imgW="1498320" imgH="393480" progId="Equation.DSMT4">
                  <p:embed/>
                </p:oleObj>
              </mc:Choice>
              <mc:Fallback>
                <p:oleObj name="Equation" r:id="rId13" imgW="1498320" imgH="393480" progId="Equation.DSMT4">
                  <p:embed/>
                  <p:pic>
                    <p:nvPicPr>
                      <p:cNvPr id="20" name="Object 18">
                        <a:extLst>
                          <a:ext uri="{FF2B5EF4-FFF2-40B4-BE49-F238E27FC236}">
                            <a16:creationId xmlns:a16="http://schemas.microsoft.com/office/drawing/2014/main" id="{47588D89-2DBC-480F-B032-E7E554D23CE9}"/>
                          </a:ext>
                        </a:extLst>
                      </p:cNvPr>
                      <p:cNvPicPr>
                        <a:picLocks noChangeAspect="1" noChangeArrowheads="1"/>
                      </p:cNvPicPr>
                      <p:nvPr/>
                    </p:nvPicPr>
                    <p:blipFill>
                      <a:blip r:embed="rId14"/>
                      <a:srcRect/>
                      <a:stretch>
                        <a:fillRect/>
                      </a:stretch>
                    </p:blipFill>
                    <p:spPr bwMode="auto">
                      <a:xfrm>
                        <a:off x="994471" y="3448590"/>
                        <a:ext cx="3326270"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 name="Object 21">
            <a:extLst>
              <a:ext uri="{FF2B5EF4-FFF2-40B4-BE49-F238E27FC236}">
                <a16:creationId xmlns:a16="http://schemas.microsoft.com/office/drawing/2014/main" id="{791B55F6-85DF-4ABA-8807-DF5FCAFC55FC}"/>
              </a:ext>
            </a:extLst>
          </p:cNvPr>
          <p:cNvGraphicFramePr>
            <a:graphicFrameLocks noChangeAspect="1"/>
          </p:cNvGraphicFramePr>
          <p:nvPr/>
        </p:nvGraphicFramePr>
        <p:xfrm>
          <a:off x="1373905" y="5159422"/>
          <a:ext cx="2903494" cy="535464"/>
        </p:xfrm>
        <a:graphic>
          <a:graphicData uri="http://schemas.openxmlformats.org/presentationml/2006/ole">
            <mc:AlternateContent xmlns:mc="http://schemas.openxmlformats.org/markup-compatibility/2006">
              <mc:Choice xmlns:v="urn:schemas-microsoft-com:vml" Requires="v">
                <p:oleObj spid="_x0000_s27740" name="Equation" r:id="rId15" imgW="1307880" imgH="241200" progId="Equation.DSMT4">
                  <p:embed/>
                </p:oleObj>
              </mc:Choice>
              <mc:Fallback>
                <p:oleObj name="Equation" r:id="rId15" imgW="1307880" imgH="241200" progId="Equation.DSMT4">
                  <p:embed/>
                  <p:pic>
                    <p:nvPicPr>
                      <p:cNvPr id="23" name="Object 21">
                        <a:extLst>
                          <a:ext uri="{FF2B5EF4-FFF2-40B4-BE49-F238E27FC236}">
                            <a16:creationId xmlns:a16="http://schemas.microsoft.com/office/drawing/2014/main" id="{791B55F6-85DF-4ABA-8807-DF5FCAFC55FC}"/>
                          </a:ext>
                        </a:extLst>
                      </p:cNvPr>
                      <p:cNvPicPr>
                        <a:picLocks noChangeAspect="1" noChangeArrowheads="1"/>
                      </p:cNvPicPr>
                      <p:nvPr/>
                    </p:nvPicPr>
                    <p:blipFill>
                      <a:blip r:embed="rId16"/>
                      <a:srcRect/>
                      <a:stretch>
                        <a:fillRect/>
                      </a:stretch>
                    </p:blipFill>
                    <p:spPr bwMode="auto">
                      <a:xfrm>
                        <a:off x="1373905" y="5159422"/>
                        <a:ext cx="2903494"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22">
            <a:extLst>
              <a:ext uri="{FF2B5EF4-FFF2-40B4-BE49-F238E27FC236}">
                <a16:creationId xmlns:a16="http://schemas.microsoft.com/office/drawing/2014/main" id="{B1E2E5D3-5BC8-499F-BD67-6F452D3AA948}"/>
              </a:ext>
            </a:extLst>
          </p:cNvPr>
          <p:cNvGraphicFramePr>
            <a:graphicFrameLocks noChangeAspect="1"/>
          </p:cNvGraphicFramePr>
          <p:nvPr/>
        </p:nvGraphicFramePr>
        <p:xfrm>
          <a:off x="926435" y="5864560"/>
          <a:ext cx="1578420" cy="507492"/>
        </p:xfrm>
        <a:graphic>
          <a:graphicData uri="http://schemas.openxmlformats.org/presentationml/2006/ole">
            <mc:AlternateContent xmlns:mc="http://schemas.openxmlformats.org/markup-compatibility/2006">
              <mc:Choice xmlns:v="urn:schemas-microsoft-com:vml" Requires="v">
                <p:oleObj spid="_x0000_s27741" name="Equation" r:id="rId17" imgW="711000" imgH="228600" progId="Equation.DSMT4">
                  <p:embed/>
                </p:oleObj>
              </mc:Choice>
              <mc:Fallback>
                <p:oleObj name="Equation" r:id="rId17" imgW="711000" imgH="228600" progId="Equation.DSMT4">
                  <p:embed/>
                  <p:pic>
                    <p:nvPicPr>
                      <p:cNvPr id="24" name="Object 22">
                        <a:extLst>
                          <a:ext uri="{FF2B5EF4-FFF2-40B4-BE49-F238E27FC236}">
                            <a16:creationId xmlns:a16="http://schemas.microsoft.com/office/drawing/2014/main" id="{B1E2E5D3-5BC8-499F-BD67-6F452D3AA948}"/>
                          </a:ext>
                        </a:extLst>
                      </p:cNvPr>
                      <p:cNvPicPr>
                        <a:picLocks noChangeAspect="1" noChangeArrowheads="1"/>
                      </p:cNvPicPr>
                      <p:nvPr/>
                    </p:nvPicPr>
                    <p:blipFill>
                      <a:blip r:embed="rId18"/>
                      <a:srcRect/>
                      <a:stretch>
                        <a:fillRect/>
                      </a:stretch>
                    </p:blipFill>
                    <p:spPr bwMode="auto">
                      <a:xfrm>
                        <a:off x="926435" y="5864560"/>
                        <a:ext cx="1578420"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Text Box 23">
            <a:extLst>
              <a:ext uri="{FF2B5EF4-FFF2-40B4-BE49-F238E27FC236}">
                <a16:creationId xmlns:a16="http://schemas.microsoft.com/office/drawing/2014/main" id="{9F9A69B6-A26A-4E08-B4D1-B82BBA85DEFC}"/>
              </a:ext>
            </a:extLst>
          </p:cNvPr>
          <p:cNvSpPr txBox="1">
            <a:spLocks noChangeArrowheads="1"/>
          </p:cNvSpPr>
          <p:nvPr/>
        </p:nvSpPr>
        <p:spPr bwMode="auto">
          <a:xfrm>
            <a:off x="2859848" y="5858750"/>
            <a:ext cx="2327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4127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成直角的离开</a:t>
            </a:r>
          </a:p>
        </p:txBody>
      </p:sp>
      <p:grpSp>
        <p:nvGrpSpPr>
          <p:cNvPr id="30" name="Group 28">
            <a:extLst>
              <a:ext uri="{FF2B5EF4-FFF2-40B4-BE49-F238E27FC236}">
                <a16:creationId xmlns:a16="http://schemas.microsoft.com/office/drawing/2014/main" id="{877B4C69-7580-4D07-92F2-3CEEC5C5F77C}"/>
              </a:ext>
            </a:extLst>
          </p:cNvPr>
          <p:cNvGrpSpPr>
            <a:grpSpLocks/>
          </p:cNvGrpSpPr>
          <p:nvPr/>
        </p:nvGrpSpPr>
        <p:grpSpPr bwMode="auto">
          <a:xfrm>
            <a:off x="7193381" y="3307571"/>
            <a:ext cx="1571625" cy="1655763"/>
            <a:chOff x="3574" y="2136"/>
            <a:chExt cx="990" cy="1043"/>
          </a:xfrm>
        </p:grpSpPr>
        <p:graphicFrame>
          <p:nvGraphicFramePr>
            <p:cNvPr id="31" name="Object 29">
              <a:extLst>
                <a:ext uri="{FF2B5EF4-FFF2-40B4-BE49-F238E27FC236}">
                  <a16:creationId xmlns:a16="http://schemas.microsoft.com/office/drawing/2014/main" id="{3CC992DE-DCAA-4359-AB1D-C7ABEB02217E}"/>
                </a:ext>
              </a:extLst>
            </p:cNvPr>
            <p:cNvGraphicFramePr>
              <a:graphicFrameLocks noChangeAspect="1"/>
            </p:cNvGraphicFramePr>
            <p:nvPr/>
          </p:nvGraphicFramePr>
          <p:xfrm>
            <a:off x="4334" y="2136"/>
            <a:ext cx="230" cy="346"/>
          </p:xfrm>
          <a:graphic>
            <a:graphicData uri="http://schemas.openxmlformats.org/presentationml/2006/ole">
              <mc:AlternateContent xmlns:mc="http://schemas.openxmlformats.org/markup-compatibility/2006">
                <mc:Choice xmlns:v="urn:schemas-microsoft-com:vml" Requires="v">
                  <p:oleObj spid="_x0000_s27742" name="Equation" r:id="rId19" imgW="152280" imgH="228600" progId="Equation.DSMT4">
                    <p:embed/>
                  </p:oleObj>
                </mc:Choice>
                <mc:Fallback>
                  <p:oleObj name="Equation" r:id="rId19" imgW="152280" imgH="228600" progId="Equation.DSMT4">
                    <p:embed/>
                    <p:pic>
                      <p:nvPicPr>
                        <p:cNvPr id="31" name="Object 29">
                          <a:extLst>
                            <a:ext uri="{FF2B5EF4-FFF2-40B4-BE49-F238E27FC236}">
                              <a16:creationId xmlns:a16="http://schemas.microsoft.com/office/drawing/2014/main" id="{3CC992DE-DCAA-4359-AB1D-C7ABEB02217E}"/>
                            </a:ext>
                          </a:extLst>
                        </p:cNvPr>
                        <p:cNvPicPr>
                          <a:picLocks noChangeAspect="1" noChangeArrowheads="1"/>
                        </p:cNvPicPr>
                        <p:nvPr/>
                      </p:nvPicPr>
                      <p:blipFill>
                        <a:blip r:embed="rId20"/>
                        <a:srcRect/>
                        <a:stretch>
                          <a:fillRect/>
                        </a:stretch>
                      </p:blipFill>
                      <p:spPr bwMode="auto">
                        <a:xfrm>
                          <a:off x="4334" y="2136"/>
                          <a:ext cx="230" cy="3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4" name="Group 32">
              <a:extLst>
                <a:ext uri="{FF2B5EF4-FFF2-40B4-BE49-F238E27FC236}">
                  <a16:creationId xmlns:a16="http://schemas.microsoft.com/office/drawing/2014/main" id="{65883E5A-0440-4AC1-B244-C017C9810741}"/>
                </a:ext>
              </a:extLst>
            </p:cNvPr>
            <p:cNvGrpSpPr>
              <a:grpSpLocks/>
            </p:cNvGrpSpPr>
            <p:nvPr/>
          </p:nvGrpSpPr>
          <p:grpSpPr bwMode="auto">
            <a:xfrm>
              <a:off x="3574" y="2246"/>
              <a:ext cx="739" cy="346"/>
              <a:chOff x="3984" y="2726"/>
              <a:chExt cx="739" cy="346"/>
            </a:xfrm>
          </p:grpSpPr>
          <p:sp>
            <p:nvSpPr>
              <p:cNvPr id="39" name="Line 33">
                <a:extLst>
                  <a:ext uri="{FF2B5EF4-FFF2-40B4-BE49-F238E27FC236}">
                    <a16:creationId xmlns:a16="http://schemas.microsoft.com/office/drawing/2014/main" id="{1F05D940-EBBF-4DD7-9CC7-B3D8D8DB0628}"/>
                  </a:ext>
                </a:extLst>
              </p:cNvPr>
              <p:cNvSpPr>
                <a:spLocks noChangeShapeType="1"/>
              </p:cNvSpPr>
              <p:nvPr/>
            </p:nvSpPr>
            <p:spPr bwMode="auto">
              <a:xfrm flipV="1">
                <a:off x="3984" y="2726"/>
                <a:ext cx="739" cy="346"/>
              </a:xfrm>
              <a:prstGeom prst="line">
                <a:avLst/>
              </a:prstGeom>
              <a:noFill/>
              <a:ln w="4127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0" name="Oval 34">
                <a:extLst>
                  <a:ext uri="{FF2B5EF4-FFF2-40B4-BE49-F238E27FC236}">
                    <a16:creationId xmlns:a16="http://schemas.microsoft.com/office/drawing/2014/main" id="{DECCEE69-6E68-4DA0-B639-6FFA119DFB57}"/>
                  </a:ext>
                </a:extLst>
              </p:cNvPr>
              <p:cNvSpPr>
                <a:spLocks noChangeArrowheads="1"/>
              </p:cNvSpPr>
              <p:nvPr/>
            </p:nvSpPr>
            <p:spPr bwMode="auto">
              <a:xfrm>
                <a:off x="4224" y="2845"/>
                <a:ext cx="144" cy="144"/>
              </a:xfrm>
              <a:prstGeom prst="ellipse">
                <a:avLst/>
              </a:prstGeom>
              <a:solidFill>
                <a:srgbClr val="0000FF"/>
              </a:solidFill>
              <a:ln w="41275">
                <a:solidFill>
                  <a:schemeClr val="tx2"/>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35" name="Group 35">
              <a:extLst>
                <a:ext uri="{FF2B5EF4-FFF2-40B4-BE49-F238E27FC236}">
                  <a16:creationId xmlns:a16="http://schemas.microsoft.com/office/drawing/2014/main" id="{58BD4131-8D48-4006-A2CC-24B2AE3D0A00}"/>
                </a:ext>
              </a:extLst>
            </p:cNvPr>
            <p:cNvGrpSpPr>
              <a:grpSpLocks/>
            </p:cNvGrpSpPr>
            <p:nvPr/>
          </p:nvGrpSpPr>
          <p:grpSpPr bwMode="auto">
            <a:xfrm>
              <a:off x="3590" y="2585"/>
              <a:ext cx="199" cy="496"/>
              <a:chOff x="3110" y="2598"/>
              <a:chExt cx="199" cy="496"/>
            </a:xfrm>
          </p:grpSpPr>
          <p:sp>
            <p:nvSpPr>
              <p:cNvPr id="37" name="Freeform 36">
                <a:extLst>
                  <a:ext uri="{FF2B5EF4-FFF2-40B4-BE49-F238E27FC236}">
                    <a16:creationId xmlns:a16="http://schemas.microsoft.com/office/drawing/2014/main" id="{5665C405-F23F-403C-8A63-700523852BAF}"/>
                  </a:ext>
                </a:extLst>
              </p:cNvPr>
              <p:cNvSpPr>
                <a:spLocks/>
              </p:cNvSpPr>
              <p:nvPr/>
            </p:nvSpPr>
            <p:spPr bwMode="auto">
              <a:xfrm>
                <a:off x="3110" y="2598"/>
                <a:ext cx="199" cy="496"/>
              </a:xfrm>
              <a:custGeom>
                <a:avLst/>
                <a:gdLst>
                  <a:gd name="T0" fmla="*/ 0 w 165"/>
                  <a:gd name="T1" fmla="*/ 0 h 373"/>
                  <a:gd name="T2" fmla="*/ 165 w 165"/>
                  <a:gd name="T3" fmla="*/ 373 h 373"/>
                  <a:gd name="T4" fmla="*/ 0 60000 65536"/>
                  <a:gd name="T5" fmla="*/ 0 60000 65536"/>
                  <a:gd name="T6" fmla="*/ 0 w 165"/>
                  <a:gd name="T7" fmla="*/ 0 h 373"/>
                  <a:gd name="T8" fmla="*/ 165 w 165"/>
                  <a:gd name="T9" fmla="*/ 373 h 373"/>
                </a:gdLst>
                <a:ahLst/>
                <a:cxnLst>
                  <a:cxn ang="T4">
                    <a:pos x="T0" y="T1"/>
                  </a:cxn>
                  <a:cxn ang="T5">
                    <a:pos x="T2" y="T3"/>
                  </a:cxn>
                </a:cxnLst>
                <a:rect l="T6" t="T7" r="T8" b="T9"/>
                <a:pathLst>
                  <a:path w="165" h="373">
                    <a:moveTo>
                      <a:pt x="0" y="0"/>
                    </a:moveTo>
                    <a:lnTo>
                      <a:pt x="165" y="373"/>
                    </a:lnTo>
                  </a:path>
                </a:pathLst>
              </a:custGeom>
              <a:noFill/>
              <a:ln w="41275"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8" name="Oval 37">
                <a:extLst>
                  <a:ext uri="{FF2B5EF4-FFF2-40B4-BE49-F238E27FC236}">
                    <a16:creationId xmlns:a16="http://schemas.microsoft.com/office/drawing/2014/main" id="{ABD0784A-7FF2-477F-BF5A-7351B9EB6528}"/>
                  </a:ext>
                </a:extLst>
              </p:cNvPr>
              <p:cNvSpPr>
                <a:spLocks noChangeArrowheads="1"/>
              </p:cNvSpPr>
              <p:nvPr/>
            </p:nvSpPr>
            <p:spPr bwMode="auto">
              <a:xfrm>
                <a:off x="3114" y="2692"/>
                <a:ext cx="144" cy="144"/>
              </a:xfrm>
              <a:prstGeom prst="ellipse">
                <a:avLst/>
              </a:prstGeom>
              <a:solidFill>
                <a:srgbClr val="FF00FF"/>
              </a:solidFill>
              <a:ln w="41275">
                <a:solidFill>
                  <a:schemeClr val="tx1"/>
                </a:solidFill>
                <a:round/>
                <a:headEnd/>
                <a:tailEnd/>
              </a:ln>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aphicFrame>
          <p:nvGraphicFramePr>
            <p:cNvPr id="36" name="Object 38">
              <a:extLst>
                <a:ext uri="{FF2B5EF4-FFF2-40B4-BE49-F238E27FC236}">
                  <a16:creationId xmlns:a16="http://schemas.microsoft.com/office/drawing/2014/main" id="{BED36463-AB48-46B9-AB83-679177285318}"/>
                </a:ext>
              </a:extLst>
            </p:cNvPr>
            <p:cNvGraphicFramePr>
              <a:graphicFrameLocks noChangeAspect="1"/>
            </p:cNvGraphicFramePr>
            <p:nvPr/>
          </p:nvGraphicFramePr>
          <p:xfrm>
            <a:off x="3844" y="2833"/>
            <a:ext cx="249" cy="346"/>
          </p:xfrm>
          <a:graphic>
            <a:graphicData uri="http://schemas.openxmlformats.org/presentationml/2006/ole">
              <mc:AlternateContent xmlns:mc="http://schemas.openxmlformats.org/markup-compatibility/2006">
                <mc:Choice xmlns:v="urn:schemas-microsoft-com:vml" Requires="v">
                  <p:oleObj spid="_x0000_s27743" name="Equation" r:id="rId21" imgW="164880" imgH="228600" progId="Equation.DSMT4">
                    <p:embed/>
                  </p:oleObj>
                </mc:Choice>
                <mc:Fallback>
                  <p:oleObj name="Equation" r:id="rId21" imgW="164880" imgH="228600" progId="Equation.DSMT4">
                    <p:embed/>
                    <p:pic>
                      <p:nvPicPr>
                        <p:cNvPr id="36" name="Object 38">
                          <a:extLst>
                            <a:ext uri="{FF2B5EF4-FFF2-40B4-BE49-F238E27FC236}">
                              <a16:creationId xmlns:a16="http://schemas.microsoft.com/office/drawing/2014/main" id="{BED36463-AB48-46B9-AB83-679177285318}"/>
                            </a:ext>
                          </a:extLst>
                        </p:cNvPr>
                        <p:cNvPicPr>
                          <a:picLocks noChangeAspect="1" noChangeArrowheads="1"/>
                        </p:cNvPicPr>
                        <p:nvPr/>
                      </p:nvPicPr>
                      <p:blipFill>
                        <a:blip r:embed="rId22"/>
                        <a:srcRect/>
                        <a:stretch>
                          <a:fillRect/>
                        </a:stretch>
                      </p:blipFill>
                      <p:spPr bwMode="auto">
                        <a:xfrm>
                          <a:off x="3844" y="2833"/>
                          <a:ext cx="249" cy="3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3" name="组合 42">
            <a:extLst>
              <a:ext uri="{FF2B5EF4-FFF2-40B4-BE49-F238E27FC236}">
                <a16:creationId xmlns:a16="http://schemas.microsoft.com/office/drawing/2014/main" id="{60A86B83-AC98-4E3B-A2C4-C3369455227A}"/>
              </a:ext>
            </a:extLst>
          </p:cNvPr>
          <p:cNvGrpSpPr/>
          <p:nvPr/>
        </p:nvGrpSpPr>
        <p:grpSpPr>
          <a:xfrm>
            <a:off x="634498" y="4469067"/>
            <a:ext cx="4103103" cy="535464"/>
            <a:chOff x="96890" y="4784628"/>
            <a:chExt cx="4103103" cy="535464"/>
          </a:xfrm>
        </p:grpSpPr>
        <p:graphicFrame>
          <p:nvGraphicFramePr>
            <p:cNvPr id="22" name="Object 20">
              <a:extLst>
                <a:ext uri="{FF2B5EF4-FFF2-40B4-BE49-F238E27FC236}">
                  <a16:creationId xmlns:a16="http://schemas.microsoft.com/office/drawing/2014/main" id="{74CF6FE4-0D27-424E-A7DD-12138EA03BC9}"/>
                </a:ext>
              </a:extLst>
            </p:cNvPr>
            <p:cNvGraphicFramePr>
              <a:graphicFrameLocks noChangeAspect="1"/>
            </p:cNvGraphicFramePr>
            <p:nvPr/>
          </p:nvGraphicFramePr>
          <p:xfrm>
            <a:off x="2508886" y="4784628"/>
            <a:ext cx="1691107" cy="535464"/>
          </p:xfrm>
          <a:graphic>
            <a:graphicData uri="http://schemas.openxmlformats.org/presentationml/2006/ole">
              <mc:AlternateContent xmlns:mc="http://schemas.openxmlformats.org/markup-compatibility/2006">
                <mc:Choice xmlns:v="urn:schemas-microsoft-com:vml" Requires="v">
                  <p:oleObj spid="_x0000_s27744" name="Equation" r:id="rId23" imgW="761760" imgH="241200" progId="Equation.DSMT4">
                    <p:embed/>
                  </p:oleObj>
                </mc:Choice>
                <mc:Fallback>
                  <p:oleObj name="Equation" r:id="rId23" imgW="761760" imgH="241200" progId="Equation.DSMT4">
                    <p:embed/>
                    <p:pic>
                      <p:nvPicPr>
                        <p:cNvPr id="22" name="Object 20">
                          <a:extLst>
                            <a:ext uri="{FF2B5EF4-FFF2-40B4-BE49-F238E27FC236}">
                              <a16:creationId xmlns:a16="http://schemas.microsoft.com/office/drawing/2014/main" id="{74CF6FE4-0D27-424E-A7DD-12138EA03BC9}"/>
                            </a:ext>
                          </a:extLst>
                        </p:cNvPr>
                        <p:cNvPicPr>
                          <a:picLocks noChangeAspect="1" noChangeArrowheads="1"/>
                        </p:cNvPicPr>
                        <p:nvPr/>
                      </p:nvPicPr>
                      <p:blipFill>
                        <a:blip r:embed="rId24"/>
                        <a:srcRect/>
                        <a:stretch>
                          <a:fillRect/>
                        </a:stretch>
                      </p:blipFill>
                      <p:spPr bwMode="auto">
                        <a:xfrm>
                          <a:off x="2508886" y="4784628"/>
                          <a:ext cx="1691107" cy="53546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 name="Object 8">
              <a:extLst>
                <a:ext uri="{FF2B5EF4-FFF2-40B4-BE49-F238E27FC236}">
                  <a16:creationId xmlns:a16="http://schemas.microsoft.com/office/drawing/2014/main" id="{470339CD-44A2-4C9F-9231-7002D2BC5824}"/>
                </a:ext>
              </a:extLst>
            </p:cNvPr>
            <p:cNvGraphicFramePr>
              <a:graphicFrameLocks noChangeAspect="1"/>
            </p:cNvGraphicFramePr>
            <p:nvPr/>
          </p:nvGraphicFramePr>
          <p:xfrm>
            <a:off x="96890" y="4791142"/>
            <a:ext cx="1887537" cy="508000"/>
          </p:xfrm>
          <a:graphic>
            <a:graphicData uri="http://schemas.openxmlformats.org/presentationml/2006/ole">
              <mc:AlternateContent xmlns:mc="http://schemas.openxmlformats.org/markup-compatibility/2006">
                <mc:Choice xmlns:v="urn:schemas-microsoft-com:vml" Requires="v">
                  <p:oleObj spid="_x0000_s27745" name="Equation" r:id="rId25" imgW="850680" imgH="228600" progId="Equation.DSMT4">
                    <p:embed/>
                  </p:oleObj>
                </mc:Choice>
                <mc:Fallback>
                  <p:oleObj name="Equation" r:id="rId25" imgW="850680" imgH="228600" progId="Equation.DSMT4">
                    <p:embed/>
                    <p:pic>
                      <p:nvPicPr>
                        <p:cNvPr id="41" name="Object 8">
                          <a:extLst>
                            <a:ext uri="{FF2B5EF4-FFF2-40B4-BE49-F238E27FC236}">
                              <a16:creationId xmlns:a16="http://schemas.microsoft.com/office/drawing/2014/main" id="{470339CD-44A2-4C9F-9231-7002D2BC5824}"/>
                            </a:ext>
                          </a:extLst>
                        </p:cNvPr>
                        <p:cNvPicPr>
                          <a:picLocks noChangeAspect="1" noChangeArrowheads="1"/>
                        </p:cNvPicPr>
                        <p:nvPr/>
                      </p:nvPicPr>
                      <p:blipFill>
                        <a:blip r:embed="rId26"/>
                        <a:srcRect/>
                        <a:stretch>
                          <a:fillRect/>
                        </a:stretch>
                      </p:blipFill>
                      <p:spPr bwMode="auto">
                        <a:xfrm>
                          <a:off x="96890" y="4791142"/>
                          <a:ext cx="1887537" cy="508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40178124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0-#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left)">
                                      <p:cBhvr>
                                        <p:cTn id="33" dur="5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wipe(left)">
                                      <p:cBhvr>
                                        <p:cTn id="38" dur="500"/>
                                        <p:tgtEl>
                                          <p:spTgt spid="4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left)">
                                      <p:cBhvr>
                                        <p:cTn id="43" dur="5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left)">
                                      <p:cBhvr>
                                        <p:cTn id="53" dur="5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left)">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2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E275A94-643E-4407-B680-763A5E78277C}"/>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F03B1BAB-9226-4F25-93D9-7D586BAD9A1D}"/>
              </a:ext>
            </a:extLst>
          </p:cNvPr>
          <p:cNvSpPr>
            <a:spLocks noGrp="1"/>
          </p:cNvSpPr>
          <p:nvPr>
            <p:ph type="sldNum" sz="quarter" idx="12"/>
          </p:nvPr>
        </p:nvSpPr>
        <p:spPr/>
        <p:txBody>
          <a:bodyPr/>
          <a:lstStyle/>
          <a:p>
            <a:fld id="{0E81DA72-FED3-491C-8B54-9DCADA948234}" type="slidenum">
              <a:rPr lang="zh-CN" altLang="en-US" smtClean="0"/>
              <a:t>21</a:t>
            </a:fld>
            <a:endParaRPr lang="zh-CN" altLang="en-US"/>
          </a:p>
        </p:txBody>
      </p:sp>
      <p:grpSp>
        <p:nvGrpSpPr>
          <p:cNvPr id="4" name="组合 3">
            <a:extLst>
              <a:ext uri="{FF2B5EF4-FFF2-40B4-BE49-F238E27FC236}">
                <a16:creationId xmlns:a16="http://schemas.microsoft.com/office/drawing/2014/main" id="{F65ABF58-3950-4A47-AFC0-FF4E23209712}"/>
              </a:ext>
            </a:extLst>
          </p:cNvPr>
          <p:cNvGrpSpPr/>
          <p:nvPr/>
        </p:nvGrpSpPr>
        <p:grpSpPr>
          <a:xfrm>
            <a:off x="374799" y="322995"/>
            <a:ext cx="8288078" cy="954107"/>
            <a:chOff x="462518" y="446568"/>
            <a:chExt cx="8288078" cy="954107"/>
          </a:xfrm>
        </p:grpSpPr>
        <p:sp>
          <p:nvSpPr>
            <p:cNvPr id="5" name="文本框 4">
              <a:extLst>
                <a:ext uri="{FF2B5EF4-FFF2-40B4-BE49-F238E27FC236}">
                  <a16:creationId xmlns:a16="http://schemas.microsoft.com/office/drawing/2014/main" id="{E76D96CC-F08E-4427-8D6D-7DB530FAE46D}"/>
                </a:ext>
              </a:extLst>
            </p:cNvPr>
            <p:cNvSpPr txBox="1"/>
            <p:nvPr/>
          </p:nvSpPr>
          <p:spPr>
            <a:xfrm>
              <a:off x="462518" y="446568"/>
              <a:ext cx="8288078" cy="954107"/>
            </a:xfrm>
            <a:prstGeom prst="rect">
              <a:avLst/>
            </a:prstGeom>
            <a:noFill/>
          </p:spPr>
          <p:txBody>
            <a:bodyPr wrap="square" rtlCol="0">
              <a:spAutoFit/>
            </a:bodyPr>
            <a:lstStyle/>
            <a:p>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9</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：设两质点</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，初始速度分别为     、   ，碰撞后黏合在一起，求由于碰撞带来的动能改变。</a:t>
              </a:r>
            </a:p>
          </p:txBody>
        </p:sp>
        <p:graphicFrame>
          <p:nvGraphicFramePr>
            <p:cNvPr id="6" name="对象 5">
              <a:extLst>
                <a:ext uri="{FF2B5EF4-FFF2-40B4-BE49-F238E27FC236}">
                  <a16:creationId xmlns:a16="http://schemas.microsoft.com/office/drawing/2014/main" id="{D9A4C5AD-1097-42A3-AA28-5EB909863826}"/>
                </a:ext>
              </a:extLst>
            </p:cNvPr>
            <p:cNvGraphicFramePr>
              <a:graphicFrameLocks noChangeAspect="1"/>
            </p:cNvGraphicFramePr>
            <p:nvPr>
              <p:extLst>
                <p:ext uri="{D42A27DB-BD31-4B8C-83A1-F6EECF244321}">
                  <p14:modId xmlns:p14="http://schemas.microsoft.com/office/powerpoint/2010/main" val="3079832551"/>
                </p:ext>
              </p:extLst>
            </p:nvPr>
          </p:nvGraphicFramePr>
          <p:xfrm>
            <a:off x="6911927" y="462045"/>
            <a:ext cx="450749" cy="507492"/>
          </p:xfrm>
          <a:graphic>
            <a:graphicData uri="http://schemas.openxmlformats.org/presentationml/2006/ole">
              <mc:AlternateContent xmlns:mc="http://schemas.openxmlformats.org/markup-compatibility/2006">
                <mc:Choice xmlns:v="urn:schemas-microsoft-com:vml" Requires="v">
                  <p:oleObj spid="_x0000_s26766" name="Equation" r:id="rId3" imgW="203040" imgH="228600" progId="Equation.DSMT4">
                    <p:embed/>
                  </p:oleObj>
                </mc:Choice>
                <mc:Fallback>
                  <p:oleObj name="Equation" r:id="rId3" imgW="203040" imgH="228600" progId="Equation.DSMT4">
                    <p:embed/>
                    <p:pic>
                      <p:nvPicPr>
                        <p:cNvPr id="6" name="对象 5">
                          <a:extLst>
                            <a:ext uri="{FF2B5EF4-FFF2-40B4-BE49-F238E27FC236}">
                              <a16:creationId xmlns:a16="http://schemas.microsoft.com/office/drawing/2014/main" id="{B9FA5455-388B-4E5A-8593-B73D51DF47C0}"/>
                            </a:ext>
                          </a:extLst>
                        </p:cNvPr>
                        <p:cNvPicPr/>
                        <p:nvPr/>
                      </p:nvPicPr>
                      <p:blipFill>
                        <a:blip r:embed="rId4"/>
                        <a:stretch>
                          <a:fillRect/>
                        </a:stretch>
                      </p:blipFill>
                      <p:spPr>
                        <a:xfrm>
                          <a:off x="6911927" y="462045"/>
                          <a:ext cx="450749" cy="507492"/>
                        </a:xfrm>
                        <a:prstGeom prst="rect">
                          <a:avLst/>
                        </a:prstGeom>
                      </p:spPr>
                    </p:pic>
                  </p:oleObj>
                </mc:Fallback>
              </mc:AlternateContent>
            </a:graphicData>
          </a:graphic>
        </p:graphicFrame>
        <p:graphicFrame>
          <p:nvGraphicFramePr>
            <p:cNvPr id="7" name="对象 6">
              <a:extLst>
                <a:ext uri="{FF2B5EF4-FFF2-40B4-BE49-F238E27FC236}">
                  <a16:creationId xmlns:a16="http://schemas.microsoft.com/office/drawing/2014/main" id="{6724C767-AB55-4194-833E-119DD5EB566A}"/>
                </a:ext>
              </a:extLst>
            </p:cNvPr>
            <p:cNvGraphicFramePr>
              <a:graphicFrameLocks noChangeAspect="1"/>
            </p:cNvGraphicFramePr>
            <p:nvPr>
              <p:extLst>
                <p:ext uri="{D42A27DB-BD31-4B8C-83A1-F6EECF244321}">
                  <p14:modId xmlns:p14="http://schemas.microsoft.com/office/powerpoint/2010/main" val="4044309933"/>
                </p:ext>
              </p:extLst>
            </p:nvPr>
          </p:nvGraphicFramePr>
          <p:xfrm>
            <a:off x="7521207" y="446568"/>
            <a:ext cx="450749" cy="507492"/>
          </p:xfrm>
          <a:graphic>
            <a:graphicData uri="http://schemas.openxmlformats.org/presentationml/2006/ole">
              <mc:AlternateContent xmlns:mc="http://schemas.openxmlformats.org/markup-compatibility/2006">
                <mc:Choice xmlns:v="urn:schemas-microsoft-com:vml" Requires="v">
                  <p:oleObj spid="_x0000_s26767" name="Equation" r:id="rId5" imgW="203040" imgH="228600" progId="Equation.DSMT4">
                    <p:embed/>
                  </p:oleObj>
                </mc:Choice>
                <mc:Fallback>
                  <p:oleObj name="Equation" r:id="rId5" imgW="203040" imgH="228600" progId="Equation.DSMT4">
                    <p:embed/>
                    <p:pic>
                      <p:nvPicPr>
                        <p:cNvPr id="7" name="对象 6">
                          <a:extLst>
                            <a:ext uri="{FF2B5EF4-FFF2-40B4-BE49-F238E27FC236}">
                              <a16:creationId xmlns:a16="http://schemas.microsoft.com/office/drawing/2014/main" id="{254DB58A-81EF-408A-BECC-89E2DCF99700}"/>
                            </a:ext>
                          </a:extLst>
                        </p:cNvPr>
                        <p:cNvPicPr/>
                        <p:nvPr/>
                      </p:nvPicPr>
                      <p:blipFill>
                        <a:blip r:embed="rId6"/>
                        <a:stretch>
                          <a:fillRect/>
                        </a:stretch>
                      </p:blipFill>
                      <p:spPr>
                        <a:xfrm>
                          <a:off x="7521207" y="446568"/>
                          <a:ext cx="450749" cy="507492"/>
                        </a:xfrm>
                        <a:prstGeom prst="rect">
                          <a:avLst/>
                        </a:prstGeom>
                      </p:spPr>
                    </p:pic>
                  </p:oleObj>
                </mc:Fallback>
              </mc:AlternateContent>
            </a:graphicData>
          </a:graphic>
        </p:graphicFrame>
      </p:grpSp>
      <p:sp>
        <p:nvSpPr>
          <p:cNvPr id="10" name="文本框 9">
            <a:extLst>
              <a:ext uri="{FF2B5EF4-FFF2-40B4-BE49-F238E27FC236}">
                <a16:creationId xmlns:a16="http://schemas.microsoft.com/office/drawing/2014/main" id="{4AB5EB9D-ECDB-4CE7-B1A8-EF4388A1B0DF}"/>
              </a:ext>
            </a:extLst>
          </p:cNvPr>
          <p:cNvSpPr txBox="1"/>
          <p:nvPr/>
        </p:nvSpPr>
        <p:spPr>
          <a:xfrm>
            <a:off x="374799" y="1382233"/>
            <a:ext cx="6647974" cy="523220"/>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解：此时为完全非弹性碰撞。</a:t>
            </a:r>
            <a:r>
              <a:rPr lang="zh-CN" altLang="en-US" sz="2800" b="1" dirty="0">
                <a:latin typeface="华文楷体" panose="02010600040101010101" pitchFamily="2" charset="-122"/>
                <a:ea typeface="华文楷体" panose="02010600040101010101" pitchFamily="2" charset="-122"/>
              </a:rPr>
              <a:t>由动量守恒</a:t>
            </a:r>
          </a:p>
        </p:txBody>
      </p:sp>
      <p:graphicFrame>
        <p:nvGraphicFramePr>
          <p:cNvPr id="11" name="Object 2">
            <a:extLst>
              <a:ext uri="{FF2B5EF4-FFF2-40B4-BE49-F238E27FC236}">
                <a16:creationId xmlns:a16="http://schemas.microsoft.com/office/drawing/2014/main" id="{4A1C7C3F-8F10-4CF2-A268-3CD7F7C1D33B}"/>
              </a:ext>
            </a:extLst>
          </p:cNvPr>
          <p:cNvGraphicFramePr>
            <a:graphicFrameLocks noChangeAspect="1"/>
          </p:cNvGraphicFramePr>
          <p:nvPr>
            <p:extLst>
              <p:ext uri="{D42A27DB-BD31-4B8C-83A1-F6EECF244321}">
                <p14:modId xmlns:p14="http://schemas.microsoft.com/office/powerpoint/2010/main" val="396110645"/>
              </p:ext>
            </p:extLst>
          </p:nvPr>
        </p:nvGraphicFramePr>
        <p:xfrm>
          <a:off x="2180155" y="1969499"/>
          <a:ext cx="3721100" cy="508000"/>
        </p:xfrm>
        <a:graphic>
          <a:graphicData uri="http://schemas.openxmlformats.org/presentationml/2006/ole">
            <mc:AlternateContent xmlns:mc="http://schemas.openxmlformats.org/markup-compatibility/2006">
              <mc:Choice xmlns:v="urn:schemas-microsoft-com:vml" Requires="v">
                <p:oleObj spid="_x0000_s26768" name="Equation" r:id="rId7" imgW="1676160" imgH="228600" progId="Equation.DSMT4">
                  <p:embed/>
                </p:oleObj>
              </mc:Choice>
              <mc:Fallback>
                <p:oleObj name="Equation" r:id="rId7" imgW="1676160" imgH="228600" progId="Equation.DSMT4">
                  <p:embed/>
                  <p:pic>
                    <p:nvPicPr>
                      <p:cNvPr id="5" name="Object 2">
                        <a:extLst>
                          <a:ext uri="{FF2B5EF4-FFF2-40B4-BE49-F238E27FC236}">
                            <a16:creationId xmlns:a16="http://schemas.microsoft.com/office/drawing/2014/main" id="{DC33A75C-2A6F-4079-908C-BE2600566A06}"/>
                          </a:ext>
                        </a:extLst>
                      </p:cNvPr>
                      <p:cNvPicPr>
                        <a:picLocks noChangeAspect="1" noChangeArrowheads="1"/>
                      </p:cNvPicPr>
                      <p:nvPr/>
                    </p:nvPicPr>
                    <p:blipFill>
                      <a:blip r:embed="rId8"/>
                      <a:srcRect/>
                      <a:stretch>
                        <a:fillRect/>
                      </a:stretch>
                    </p:blipFill>
                    <p:spPr bwMode="auto">
                      <a:xfrm>
                        <a:off x="2180155" y="1969499"/>
                        <a:ext cx="3721100" cy="508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文本框 11">
            <a:extLst>
              <a:ext uri="{FF2B5EF4-FFF2-40B4-BE49-F238E27FC236}">
                <a16:creationId xmlns:a16="http://schemas.microsoft.com/office/drawing/2014/main" id="{1D8283CF-8C83-4BCE-B5C6-CA165706194A}"/>
              </a:ext>
            </a:extLst>
          </p:cNvPr>
          <p:cNvSpPr txBox="1"/>
          <p:nvPr/>
        </p:nvSpPr>
        <p:spPr>
          <a:xfrm>
            <a:off x="374799" y="2637238"/>
            <a:ext cx="2619595" cy="523220"/>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动能改变量：</a:t>
            </a:r>
          </a:p>
        </p:txBody>
      </p:sp>
      <p:graphicFrame>
        <p:nvGraphicFramePr>
          <p:cNvPr id="13" name="Object 2">
            <a:extLst>
              <a:ext uri="{FF2B5EF4-FFF2-40B4-BE49-F238E27FC236}">
                <a16:creationId xmlns:a16="http://schemas.microsoft.com/office/drawing/2014/main" id="{F8A385CD-E98C-4C8E-BE32-71950AD31BE0}"/>
              </a:ext>
            </a:extLst>
          </p:cNvPr>
          <p:cNvGraphicFramePr>
            <a:graphicFrameLocks noChangeAspect="1"/>
          </p:cNvGraphicFramePr>
          <p:nvPr>
            <p:extLst>
              <p:ext uri="{D42A27DB-BD31-4B8C-83A1-F6EECF244321}">
                <p14:modId xmlns:p14="http://schemas.microsoft.com/office/powerpoint/2010/main" val="1080095952"/>
              </p:ext>
            </p:extLst>
          </p:nvPr>
        </p:nvGraphicFramePr>
        <p:xfrm>
          <a:off x="628650" y="3261718"/>
          <a:ext cx="8127360" cy="2717280"/>
        </p:xfrm>
        <a:graphic>
          <a:graphicData uri="http://schemas.openxmlformats.org/presentationml/2006/ole">
            <mc:AlternateContent xmlns:mc="http://schemas.openxmlformats.org/markup-compatibility/2006">
              <mc:Choice xmlns:v="urn:schemas-microsoft-com:vml" Requires="v">
                <p:oleObj spid="_x0000_s26769" name="Equation" r:id="rId9" imgW="4063680" imgH="1358640" progId="Equation.DSMT4">
                  <p:embed/>
                </p:oleObj>
              </mc:Choice>
              <mc:Fallback>
                <p:oleObj name="Equation" r:id="rId9" imgW="4063680" imgH="1358640" progId="Equation.DSMT4">
                  <p:embed/>
                  <p:pic>
                    <p:nvPicPr>
                      <p:cNvPr id="14" name="Object 2">
                        <a:extLst>
                          <a:ext uri="{FF2B5EF4-FFF2-40B4-BE49-F238E27FC236}">
                            <a16:creationId xmlns:a16="http://schemas.microsoft.com/office/drawing/2014/main" id="{229614E3-E39B-4091-ACD1-F579BCB5C5D6}"/>
                          </a:ext>
                        </a:extLst>
                      </p:cNvPr>
                      <p:cNvPicPr>
                        <a:picLocks noChangeAspect="1" noChangeArrowheads="1"/>
                      </p:cNvPicPr>
                      <p:nvPr/>
                    </p:nvPicPr>
                    <p:blipFill>
                      <a:blip r:embed="rId10"/>
                      <a:srcRect/>
                      <a:stretch>
                        <a:fillRect/>
                      </a:stretch>
                    </p:blipFill>
                    <p:spPr bwMode="auto">
                      <a:xfrm>
                        <a:off x="628650" y="3261718"/>
                        <a:ext cx="8127360" cy="271728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6091933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694CAB7-55A9-4D1C-8DB6-E9936C06D589}"/>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226673F2-BCB4-403D-A575-4BFBE68F346E}"/>
              </a:ext>
            </a:extLst>
          </p:cNvPr>
          <p:cNvSpPr>
            <a:spLocks noGrp="1"/>
          </p:cNvSpPr>
          <p:nvPr>
            <p:ph type="sldNum" sz="quarter" idx="12"/>
          </p:nvPr>
        </p:nvSpPr>
        <p:spPr/>
        <p:txBody>
          <a:bodyPr/>
          <a:lstStyle/>
          <a:p>
            <a:fld id="{0E81DA72-FED3-491C-8B54-9DCADA948234}" type="slidenum">
              <a:rPr lang="zh-CN" altLang="en-US" smtClean="0"/>
              <a:t>22</a:t>
            </a:fld>
            <a:endParaRPr lang="zh-CN" altLang="en-US"/>
          </a:p>
        </p:txBody>
      </p:sp>
      <p:sp>
        <p:nvSpPr>
          <p:cNvPr id="4" name="Text Box 8">
            <a:extLst>
              <a:ext uri="{FF2B5EF4-FFF2-40B4-BE49-F238E27FC236}">
                <a16:creationId xmlns:a16="http://schemas.microsoft.com/office/drawing/2014/main" id="{D7A94E9A-7DAE-4284-A641-9DAC60CC4BC0}"/>
              </a:ext>
            </a:extLst>
          </p:cNvPr>
          <p:cNvSpPr txBox="1">
            <a:spLocks noChangeArrowheads="1"/>
          </p:cNvSpPr>
          <p:nvPr/>
        </p:nvSpPr>
        <p:spPr bwMode="auto">
          <a:xfrm>
            <a:off x="411716" y="429013"/>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3.3.4  </a:t>
            </a:r>
            <a:r>
              <a:rPr kumimoji="1" lang="zh-CN" altLang="en-US" sz="3200" b="1" dirty="0">
                <a:solidFill>
                  <a:srgbClr val="9900CC"/>
                </a:solidFill>
                <a:latin typeface="华文楷体" panose="02010600040101010101" pitchFamily="2" charset="-122"/>
                <a:ea typeface="华文楷体" panose="02010600040101010101" pitchFamily="2" charset="-122"/>
              </a:rPr>
              <a:t>能量守恒定律</a:t>
            </a:r>
          </a:p>
        </p:txBody>
      </p:sp>
      <p:sp>
        <p:nvSpPr>
          <p:cNvPr id="5" name="Rectangle 2">
            <a:extLst>
              <a:ext uri="{FF2B5EF4-FFF2-40B4-BE49-F238E27FC236}">
                <a16:creationId xmlns:a16="http://schemas.microsoft.com/office/drawing/2014/main" id="{A1AC718A-7069-4981-9C61-82B88B4E1197}"/>
              </a:ext>
            </a:extLst>
          </p:cNvPr>
          <p:cNvSpPr>
            <a:spLocks noChangeArrowheads="1"/>
          </p:cNvSpPr>
          <p:nvPr/>
        </p:nvSpPr>
        <p:spPr bwMode="auto">
          <a:xfrm>
            <a:off x="628650" y="1418155"/>
            <a:ext cx="7942262" cy="375487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41275">
                <a:solidFill>
                  <a:schemeClr val="tx2"/>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marL="457200" indent="-457200">
              <a:spcBef>
                <a:spcPct val="50000"/>
              </a:spcBef>
              <a:buFont typeface="+mj-lt"/>
              <a:buAutoNum type="arabicParenBoth"/>
              <a:defRPr/>
            </a:pPr>
            <a:r>
              <a:rPr kumimoji="1" lang="zh-CN" altLang="en-US" sz="2800" b="1" dirty="0">
                <a:solidFill>
                  <a:srgbClr val="000000"/>
                </a:solidFill>
                <a:latin typeface="华文楷体" panose="02010600040101010101" pitchFamily="2" charset="-122"/>
                <a:ea typeface="华文楷体" panose="02010600040101010101" pitchFamily="2" charset="-122"/>
                <a:cs typeface="华文楷体"/>
              </a:rPr>
              <a:t>封闭系统内有非保守力做功时，机械能不守恒。</a:t>
            </a:r>
            <a:endParaRPr kumimoji="1" lang="en-US" altLang="zh-CN" sz="2800" b="1" dirty="0">
              <a:solidFill>
                <a:srgbClr val="000000"/>
              </a:solidFill>
              <a:latin typeface="华文楷体" panose="02010600040101010101" pitchFamily="2" charset="-122"/>
              <a:ea typeface="华文楷体" panose="02010600040101010101" pitchFamily="2" charset="-122"/>
              <a:cs typeface="华文楷体"/>
            </a:endParaRPr>
          </a:p>
          <a:p>
            <a:pPr marL="457200" indent="-457200">
              <a:spcBef>
                <a:spcPct val="50000"/>
              </a:spcBef>
              <a:buFont typeface="+mj-lt"/>
              <a:buAutoNum type="arabicParenBoth"/>
              <a:defRPr/>
            </a:pPr>
            <a:r>
              <a:rPr kumimoji="1" lang="zh-CN" altLang="en-US" sz="2800" b="1" dirty="0">
                <a:solidFill>
                  <a:srgbClr val="0000FF"/>
                </a:solidFill>
                <a:latin typeface="华文楷体" panose="02010600040101010101" pitchFamily="2" charset="-122"/>
                <a:ea typeface="华文楷体" panose="02010600040101010101" pitchFamily="2" charset="-122"/>
                <a:cs typeface="华文楷体"/>
              </a:rPr>
              <a:t>能量守恒定律</a:t>
            </a:r>
            <a:r>
              <a:rPr kumimoji="1" lang="en-US" altLang="zh-CN" sz="2800" b="1" dirty="0">
                <a:solidFill>
                  <a:srgbClr val="0000FF"/>
                </a:solidFill>
                <a:latin typeface="华文楷体" panose="02010600040101010101" pitchFamily="2" charset="-122"/>
                <a:ea typeface="华文楷体" panose="02010600040101010101" pitchFamily="2" charset="-122"/>
                <a:cs typeface="华文楷体"/>
              </a:rPr>
              <a:t>：</a:t>
            </a:r>
            <a:r>
              <a:rPr kumimoji="1" lang="zh-CN" altLang="en-US" sz="2800" b="1" dirty="0">
                <a:solidFill>
                  <a:srgbClr val="0000FF"/>
                </a:solidFill>
                <a:latin typeface="华文楷体" panose="02010600040101010101" pitchFamily="2" charset="-122"/>
                <a:ea typeface="华文楷体" panose="02010600040101010101" pitchFamily="2" charset="-122"/>
                <a:cs typeface="华文楷体"/>
              </a:rPr>
              <a:t>对于一个孤立系统，系统内各种形式的能量可以互相转化，但该系统的所有能量的总和保持不变。</a:t>
            </a:r>
            <a:r>
              <a:rPr kumimoji="1" lang="en-US" altLang="zh-CN" sz="2800" b="1" dirty="0">
                <a:solidFill>
                  <a:srgbClr val="0000FF"/>
                </a:solidFill>
                <a:latin typeface="华文楷体" panose="02010600040101010101" pitchFamily="2" charset="-122"/>
                <a:ea typeface="华文楷体" panose="02010600040101010101" pitchFamily="2" charset="-122"/>
                <a:cs typeface="华文楷体"/>
              </a:rPr>
              <a:t> </a:t>
            </a:r>
          </a:p>
          <a:p>
            <a:pPr marL="457200" indent="-457200">
              <a:spcBef>
                <a:spcPct val="50000"/>
              </a:spcBef>
              <a:buFont typeface="+mj-lt"/>
              <a:buAutoNum type="arabicParenBoth"/>
              <a:defRPr/>
            </a:pPr>
            <a:r>
              <a:rPr kumimoji="1" lang="zh-CN" altLang="en-US" sz="2800" b="1" dirty="0">
                <a:solidFill>
                  <a:srgbClr val="000000"/>
                </a:solidFill>
                <a:latin typeface="华文楷体" panose="02010600040101010101" pitchFamily="2" charset="-122"/>
                <a:ea typeface="华文楷体" panose="02010600040101010101" pitchFamily="2" charset="-122"/>
                <a:cs typeface="华文楷体"/>
              </a:rPr>
              <a:t>能量守恒是物理学中的基本规律，反映了时空特性，是</a:t>
            </a:r>
            <a:r>
              <a:rPr kumimoji="1" lang="zh-CN" altLang="en-US" sz="2800" b="1" dirty="0">
                <a:solidFill>
                  <a:srgbClr val="9900CC"/>
                </a:solidFill>
                <a:latin typeface="华文楷体" panose="02010600040101010101" pitchFamily="2" charset="-122"/>
                <a:ea typeface="华文楷体" panose="02010600040101010101" pitchFamily="2" charset="-122"/>
                <a:cs typeface="华文楷体"/>
              </a:rPr>
              <a:t>时间平移对称性</a:t>
            </a:r>
            <a:r>
              <a:rPr kumimoji="1" lang="zh-CN" altLang="en-US" sz="2800" b="1" dirty="0">
                <a:solidFill>
                  <a:srgbClr val="000000"/>
                </a:solidFill>
                <a:latin typeface="华文楷体" panose="02010600040101010101" pitchFamily="2" charset="-122"/>
                <a:ea typeface="华文楷体" panose="02010600040101010101" pitchFamily="2" charset="-122"/>
                <a:cs typeface="华文楷体"/>
              </a:rPr>
              <a:t>的体现。</a:t>
            </a:r>
            <a:endParaRPr kumimoji="1" lang="en-US" altLang="zh-CN" sz="2800" b="1" dirty="0">
              <a:solidFill>
                <a:srgbClr val="000000"/>
              </a:solidFill>
              <a:latin typeface="华文楷体" panose="02010600040101010101" pitchFamily="2" charset="-122"/>
              <a:ea typeface="华文楷体" panose="02010600040101010101" pitchFamily="2" charset="-122"/>
              <a:cs typeface="华文楷体"/>
            </a:endParaRPr>
          </a:p>
          <a:p>
            <a:pPr marL="457200" indent="-457200">
              <a:spcBef>
                <a:spcPct val="50000"/>
              </a:spcBef>
              <a:buFont typeface="+mj-lt"/>
              <a:buAutoNum type="arabicParenBoth"/>
              <a:defRPr/>
            </a:pPr>
            <a:r>
              <a:rPr kumimoji="1" lang="zh-CN" altLang="en-US" sz="2800" b="1" dirty="0">
                <a:solidFill>
                  <a:srgbClr val="000000"/>
                </a:solidFill>
                <a:latin typeface="华文楷体" panose="02010600040101010101" pitchFamily="2" charset="-122"/>
                <a:ea typeface="华文楷体" panose="02010600040101010101" pitchFamily="2" charset="-122"/>
                <a:cs typeface="华文楷体"/>
              </a:rPr>
              <a:t>能量的转化无时不在、无处不在。</a:t>
            </a:r>
          </a:p>
        </p:txBody>
      </p:sp>
    </p:spTree>
    <p:extLst>
      <p:ext uri="{BB962C8B-B14F-4D97-AF65-F5344CB8AC3E}">
        <p14:creationId xmlns:p14="http://schemas.microsoft.com/office/powerpoint/2010/main" val="3297917927"/>
      </p:ext>
    </p:extLst>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2020/3/13</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23</a:t>
            </a:fld>
            <a:endParaRPr lang="zh-CN" altLang="en-US"/>
          </a:p>
        </p:txBody>
      </p:sp>
      <p:sp>
        <p:nvSpPr>
          <p:cNvPr id="9" name="Text Box 7"/>
          <p:cNvSpPr txBox="1">
            <a:spLocks noChangeArrowheads="1"/>
          </p:cNvSpPr>
          <p:nvPr/>
        </p:nvSpPr>
        <p:spPr bwMode="auto">
          <a:xfrm>
            <a:off x="1103312" y="1393949"/>
            <a:ext cx="6811327"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§3.3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动能、势能及机械能守恒</a:t>
            </a:r>
          </a:p>
        </p:txBody>
      </p:sp>
      <p:sp>
        <p:nvSpPr>
          <p:cNvPr id="10" name="Text Box 8">
            <a:extLst>
              <a:ext uri="{FF2B5EF4-FFF2-40B4-BE49-F238E27FC236}">
                <a16:creationId xmlns:a16="http://schemas.microsoft.com/office/drawing/2014/main" id="{1696A3F2-A94A-4DEB-9DD1-CC2A41E8C756}"/>
              </a:ext>
            </a:extLst>
          </p:cNvPr>
          <p:cNvSpPr txBox="1">
            <a:spLocks noChangeArrowheads="1"/>
          </p:cNvSpPr>
          <p:nvPr/>
        </p:nvSpPr>
        <p:spPr bwMode="auto">
          <a:xfrm>
            <a:off x="1554480" y="2092970"/>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3.3.2  </a:t>
            </a:r>
            <a:r>
              <a:rPr kumimoji="1" lang="zh-CN" altLang="en-US" sz="3200" b="1" dirty="0">
                <a:solidFill>
                  <a:srgbClr val="9900CC"/>
                </a:solidFill>
                <a:latin typeface="华文楷体" panose="02010600040101010101" pitchFamily="2" charset="-122"/>
                <a:ea typeface="华文楷体" panose="02010600040101010101" pitchFamily="2" charset="-122"/>
              </a:rPr>
              <a:t>保守力和势能</a:t>
            </a:r>
          </a:p>
        </p:txBody>
      </p:sp>
      <p:sp>
        <p:nvSpPr>
          <p:cNvPr id="11" name="Text Box 8">
            <a:extLst>
              <a:ext uri="{FF2B5EF4-FFF2-40B4-BE49-F238E27FC236}">
                <a16:creationId xmlns:a16="http://schemas.microsoft.com/office/drawing/2014/main" id="{944C828E-440E-4D6C-8A31-0CA7F35D5364}"/>
              </a:ext>
            </a:extLst>
          </p:cNvPr>
          <p:cNvSpPr txBox="1">
            <a:spLocks noChangeArrowheads="1"/>
          </p:cNvSpPr>
          <p:nvPr/>
        </p:nvSpPr>
        <p:spPr bwMode="auto">
          <a:xfrm>
            <a:off x="1554480" y="2753370"/>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3.3.3  </a:t>
            </a:r>
            <a:r>
              <a:rPr kumimoji="1" lang="zh-CN" altLang="en-US" sz="3200" b="1" dirty="0">
                <a:solidFill>
                  <a:srgbClr val="9900CC"/>
                </a:solidFill>
                <a:latin typeface="华文楷体" panose="02010600040101010101" pitchFamily="2" charset="-122"/>
                <a:ea typeface="华文楷体" panose="02010600040101010101" pitchFamily="2" charset="-122"/>
              </a:rPr>
              <a:t>功能原理和机械能守恒</a:t>
            </a:r>
          </a:p>
        </p:txBody>
      </p:sp>
      <p:sp>
        <p:nvSpPr>
          <p:cNvPr id="12" name="Text Box 8">
            <a:extLst>
              <a:ext uri="{FF2B5EF4-FFF2-40B4-BE49-F238E27FC236}">
                <a16:creationId xmlns:a16="http://schemas.microsoft.com/office/drawing/2014/main" id="{3D2B556F-44AB-4B58-9525-1463ECD15467}"/>
              </a:ext>
            </a:extLst>
          </p:cNvPr>
          <p:cNvSpPr txBox="1">
            <a:spLocks noChangeArrowheads="1"/>
          </p:cNvSpPr>
          <p:nvPr/>
        </p:nvSpPr>
        <p:spPr bwMode="auto">
          <a:xfrm>
            <a:off x="1554480" y="3413770"/>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3.3.4  </a:t>
            </a:r>
            <a:r>
              <a:rPr kumimoji="1" lang="zh-CN" altLang="en-US" sz="3200" b="1" dirty="0">
                <a:solidFill>
                  <a:srgbClr val="9900CC"/>
                </a:solidFill>
                <a:latin typeface="华文楷体" panose="02010600040101010101" pitchFamily="2" charset="-122"/>
                <a:ea typeface="华文楷体" panose="02010600040101010101" pitchFamily="2" charset="-122"/>
              </a:rPr>
              <a:t>能量守恒定律</a:t>
            </a:r>
          </a:p>
        </p:txBody>
      </p:sp>
      <p:sp>
        <p:nvSpPr>
          <p:cNvPr id="13" name="Text Box 6">
            <a:extLst>
              <a:ext uri="{FF2B5EF4-FFF2-40B4-BE49-F238E27FC236}">
                <a16:creationId xmlns:a16="http://schemas.microsoft.com/office/drawing/2014/main" id="{F3C61774-10F7-4442-A3F0-C393E5CFA0AC}"/>
              </a:ext>
            </a:extLst>
          </p:cNvPr>
          <p:cNvSpPr txBox="1">
            <a:spLocks noChangeArrowheads="1"/>
          </p:cNvSpPr>
          <p:nvPr/>
        </p:nvSpPr>
        <p:spPr bwMode="auto">
          <a:xfrm>
            <a:off x="3643630" y="5780441"/>
            <a:ext cx="487172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3-13</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3-14</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3-15</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3-17</a:t>
            </a:r>
          </a:p>
        </p:txBody>
      </p:sp>
    </p:spTree>
    <p:extLst>
      <p:ext uri="{BB962C8B-B14F-4D97-AF65-F5344CB8AC3E}">
        <p14:creationId xmlns:p14="http://schemas.microsoft.com/office/powerpoint/2010/main" val="3413801984"/>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2020/3/13</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3</a:t>
            </a:fld>
            <a:endParaRPr lang="zh-CN" altLang="en-US"/>
          </a:p>
        </p:txBody>
      </p:sp>
      <p:sp>
        <p:nvSpPr>
          <p:cNvPr id="9" name="Text Box 7"/>
          <p:cNvSpPr txBox="1">
            <a:spLocks noChangeArrowheads="1"/>
          </p:cNvSpPr>
          <p:nvPr/>
        </p:nvSpPr>
        <p:spPr bwMode="auto">
          <a:xfrm>
            <a:off x="1103312" y="1393949"/>
            <a:ext cx="6811327"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§3.3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动能、势能及机械能守恒</a:t>
            </a:r>
          </a:p>
        </p:txBody>
      </p:sp>
      <p:sp>
        <p:nvSpPr>
          <p:cNvPr id="10" name="Text Box 8">
            <a:extLst>
              <a:ext uri="{FF2B5EF4-FFF2-40B4-BE49-F238E27FC236}">
                <a16:creationId xmlns:a16="http://schemas.microsoft.com/office/drawing/2014/main" id="{1696A3F2-A94A-4DEB-9DD1-CC2A41E8C756}"/>
              </a:ext>
            </a:extLst>
          </p:cNvPr>
          <p:cNvSpPr txBox="1">
            <a:spLocks noChangeArrowheads="1"/>
          </p:cNvSpPr>
          <p:nvPr/>
        </p:nvSpPr>
        <p:spPr bwMode="auto">
          <a:xfrm>
            <a:off x="1559560" y="2077610"/>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3.3.2  </a:t>
            </a:r>
            <a:r>
              <a:rPr kumimoji="1" lang="zh-CN" altLang="en-US" sz="3200" b="1" dirty="0">
                <a:solidFill>
                  <a:srgbClr val="9900CC"/>
                </a:solidFill>
                <a:latin typeface="华文楷体" panose="02010600040101010101" pitchFamily="2" charset="-122"/>
                <a:ea typeface="华文楷体" panose="02010600040101010101" pitchFamily="2" charset="-122"/>
              </a:rPr>
              <a:t>保守力和势能</a:t>
            </a:r>
          </a:p>
        </p:txBody>
      </p:sp>
      <p:sp>
        <p:nvSpPr>
          <p:cNvPr id="11" name="Text Box 8">
            <a:extLst>
              <a:ext uri="{FF2B5EF4-FFF2-40B4-BE49-F238E27FC236}">
                <a16:creationId xmlns:a16="http://schemas.microsoft.com/office/drawing/2014/main" id="{944C828E-440E-4D6C-8A31-0CA7F35D5364}"/>
              </a:ext>
            </a:extLst>
          </p:cNvPr>
          <p:cNvSpPr txBox="1">
            <a:spLocks noChangeArrowheads="1"/>
          </p:cNvSpPr>
          <p:nvPr/>
        </p:nvSpPr>
        <p:spPr bwMode="auto">
          <a:xfrm>
            <a:off x="1559560" y="2738010"/>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3.3.3  </a:t>
            </a:r>
            <a:r>
              <a:rPr kumimoji="1" lang="zh-CN" altLang="en-US" sz="3200" b="1" dirty="0">
                <a:solidFill>
                  <a:srgbClr val="9900CC"/>
                </a:solidFill>
                <a:latin typeface="华文楷体" panose="02010600040101010101" pitchFamily="2" charset="-122"/>
                <a:ea typeface="华文楷体" panose="02010600040101010101" pitchFamily="2" charset="-122"/>
              </a:rPr>
              <a:t>功能原理和机械能守恒</a:t>
            </a:r>
          </a:p>
        </p:txBody>
      </p:sp>
      <p:sp>
        <p:nvSpPr>
          <p:cNvPr id="12" name="Text Box 8">
            <a:extLst>
              <a:ext uri="{FF2B5EF4-FFF2-40B4-BE49-F238E27FC236}">
                <a16:creationId xmlns:a16="http://schemas.microsoft.com/office/drawing/2014/main" id="{3D2B556F-44AB-4B58-9525-1463ECD15467}"/>
              </a:ext>
            </a:extLst>
          </p:cNvPr>
          <p:cNvSpPr txBox="1">
            <a:spLocks noChangeArrowheads="1"/>
          </p:cNvSpPr>
          <p:nvPr/>
        </p:nvSpPr>
        <p:spPr bwMode="auto">
          <a:xfrm>
            <a:off x="1559560" y="3398410"/>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3.3.4  </a:t>
            </a:r>
            <a:r>
              <a:rPr kumimoji="1" lang="zh-CN" altLang="en-US" sz="3200" b="1" dirty="0">
                <a:solidFill>
                  <a:srgbClr val="9900CC"/>
                </a:solidFill>
                <a:latin typeface="华文楷体" panose="02010600040101010101" pitchFamily="2" charset="-122"/>
                <a:ea typeface="华文楷体" panose="02010600040101010101" pitchFamily="2" charset="-122"/>
              </a:rPr>
              <a:t>能量守恒定律</a:t>
            </a:r>
          </a:p>
        </p:txBody>
      </p:sp>
      <p:sp>
        <p:nvSpPr>
          <p:cNvPr id="13" name="Text Box 6">
            <a:extLst>
              <a:ext uri="{FF2B5EF4-FFF2-40B4-BE49-F238E27FC236}">
                <a16:creationId xmlns:a16="http://schemas.microsoft.com/office/drawing/2014/main" id="{F3C61774-10F7-4442-A3F0-C393E5CFA0AC}"/>
              </a:ext>
            </a:extLst>
          </p:cNvPr>
          <p:cNvSpPr txBox="1">
            <a:spLocks noChangeArrowheads="1"/>
          </p:cNvSpPr>
          <p:nvPr/>
        </p:nvSpPr>
        <p:spPr bwMode="auto">
          <a:xfrm>
            <a:off x="3622041" y="5765201"/>
            <a:ext cx="49530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3-13</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3-14</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3-15</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3-17</a:t>
            </a:r>
          </a:p>
        </p:txBody>
      </p:sp>
    </p:spTree>
    <p:extLst>
      <p:ext uri="{BB962C8B-B14F-4D97-AF65-F5344CB8AC3E}">
        <p14:creationId xmlns:p14="http://schemas.microsoft.com/office/powerpoint/2010/main" val="263524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§3.3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动能、势能及机械能守恒</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4</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2020/3/13</a:t>
            </a:fld>
            <a:endParaRPr lang="zh-CN" altLang="en-US"/>
          </a:p>
        </p:txBody>
      </p:sp>
      <p:sp>
        <p:nvSpPr>
          <p:cNvPr id="14" name="Text Box 42"/>
          <p:cNvSpPr txBox="1">
            <a:spLocks noChangeArrowheads="1"/>
          </p:cNvSpPr>
          <p:nvPr/>
        </p:nvSpPr>
        <p:spPr bwMode="auto">
          <a:xfrm>
            <a:off x="476012" y="1454501"/>
            <a:ext cx="66614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3.3.1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动能、功和动能定理</a:t>
            </a:r>
          </a:p>
        </p:txBody>
      </p:sp>
      <p:sp>
        <p:nvSpPr>
          <p:cNvPr id="32" name="Text Box 5">
            <a:extLst>
              <a:ext uri="{FF2B5EF4-FFF2-40B4-BE49-F238E27FC236}">
                <a16:creationId xmlns:a16="http://schemas.microsoft.com/office/drawing/2014/main" id="{ADCD6851-68AA-4866-93BC-6D23E5A0015C}"/>
              </a:ext>
            </a:extLst>
          </p:cNvPr>
          <p:cNvSpPr txBox="1">
            <a:spLocks noChangeArrowheads="1"/>
          </p:cNvSpPr>
          <p:nvPr/>
        </p:nvSpPr>
        <p:spPr bwMode="auto">
          <a:xfrm>
            <a:off x="476012" y="2180300"/>
            <a:ext cx="3352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32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二、 动能定理</a:t>
            </a:r>
          </a:p>
        </p:txBody>
      </p:sp>
      <p:sp>
        <p:nvSpPr>
          <p:cNvPr id="38" name="Text Box 12">
            <a:extLst>
              <a:ext uri="{FF2B5EF4-FFF2-40B4-BE49-F238E27FC236}">
                <a16:creationId xmlns:a16="http://schemas.microsoft.com/office/drawing/2014/main" id="{0E6B728D-A209-4AE3-B02C-D623DD7F40CB}"/>
              </a:ext>
            </a:extLst>
          </p:cNvPr>
          <p:cNvSpPr txBox="1">
            <a:spLocks noChangeArrowheads="1"/>
          </p:cNvSpPr>
          <p:nvPr/>
        </p:nvSpPr>
        <p:spPr bwMode="auto">
          <a:xfrm>
            <a:off x="476012" y="3619525"/>
            <a:ext cx="8534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动能定理：合力对质点所做的功等于质点动能的增量</a:t>
            </a:r>
          </a:p>
        </p:txBody>
      </p:sp>
      <p:graphicFrame>
        <p:nvGraphicFramePr>
          <p:cNvPr id="43" name="对象 42">
            <a:extLst>
              <a:ext uri="{FF2B5EF4-FFF2-40B4-BE49-F238E27FC236}">
                <a16:creationId xmlns:a16="http://schemas.microsoft.com/office/drawing/2014/main" id="{BBCBC1A8-1B5B-4F2F-A347-1563D2C0C057}"/>
              </a:ext>
            </a:extLst>
          </p:cNvPr>
          <p:cNvGraphicFramePr>
            <a:graphicFrameLocks noChangeAspect="1"/>
          </p:cNvGraphicFramePr>
          <p:nvPr>
            <p:extLst>
              <p:ext uri="{D42A27DB-BD31-4B8C-83A1-F6EECF244321}">
                <p14:modId xmlns:p14="http://schemas.microsoft.com/office/powerpoint/2010/main" val="2641655835"/>
              </p:ext>
            </p:extLst>
          </p:nvPr>
        </p:nvGraphicFramePr>
        <p:xfrm>
          <a:off x="2321116" y="2921000"/>
          <a:ext cx="3270250" cy="508000"/>
        </p:xfrm>
        <a:graphic>
          <a:graphicData uri="http://schemas.openxmlformats.org/presentationml/2006/ole">
            <mc:AlternateContent xmlns:mc="http://schemas.openxmlformats.org/markup-compatibility/2006">
              <mc:Choice xmlns:v="urn:schemas-microsoft-com:vml" Requires="v">
                <p:oleObj spid="_x0000_s1907" name="Equation" r:id="rId3" imgW="1473120" imgH="228600" progId="Equation.DSMT4">
                  <p:embed/>
                </p:oleObj>
              </mc:Choice>
              <mc:Fallback>
                <p:oleObj name="Equation" r:id="rId3" imgW="1473120" imgH="228600" progId="Equation.DSMT4">
                  <p:embed/>
                  <p:pic>
                    <p:nvPicPr>
                      <p:cNvPr id="17" name="对象 16">
                        <a:extLst>
                          <a:ext uri="{FF2B5EF4-FFF2-40B4-BE49-F238E27FC236}">
                            <a16:creationId xmlns:a16="http://schemas.microsoft.com/office/drawing/2014/main" id="{7BC507F0-E6AA-4913-B128-B7CFB540FBE3}"/>
                          </a:ext>
                        </a:extLst>
                      </p:cNvPr>
                      <p:cNvPicPr/>
                      <p:nvPr/>
                    </p:nvPicPr>
                    <p:blipFill>
                      <a:blip r:embed="rId4"/>
                      <a:stretch>
                        <a:fillRect/>
                      </a:stretch>
                    </p:blipFill>
                    <p:spPr>
                      <a:xfrm>
                        <a:off x="2321116" y="2921000"/>
                        <a:ext cx="3270250" cy="508000"/>
                      </a:xfrm>
                      <a:prstGeom prst="rect">
                        <a:avLst/>
                      </a:prstGeom>
                    </p:spPr>
                  </p:pic>
                </p:oleObj>
              </mc:Fallback>
            </mc:AlternateContent>
          </a:graphicData>
        </a:graphic>
      </p:graphicFrame>
      <p:sp>
        <p:nvSpPr>
          <p:cNvPr id="46" name="Text Box 2">
            <a:extLst>
              <a:ext uri="{FF2B5EF4-FFF2-40B4-BE49-F238E27FC236}">
                <a16:creationId xmlns:a16="http://schemas.microsoft.com/office/drawing/2014/main" id="{C5A522E1-00F2-4D0F-9453-CCCD0EBDB319}"/>
              </a:ext>
            </a:extLst>
          </p:cNvPr>
          <p:cNvSpPr txBox="1">
            <a:spLocks noChangeArrowheads="1"/>
          </p:cNvSpPr>
          <p:nvPr/>
        </p:nvSpPr>
        <p:spPr bwMode="auto">
          <a:xfrm>
            <a:off x="476012" y="4584431"/>
            <a:ext cx="56419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32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三、质点系统的动能定理</a:t>
            </a:r>
          </a:p>
        </p:txBody>
      </p:sp>
      <p:graphicFrame>
        <p:nvGraphicFramePr>
          <p:cNvPr id="49" name="Object 5">
            <a:extLst>
              <a:ext uri="{FF2B5EF4-FFF2-40B4-BE49-F238E27FC236}">
                <a16:creationId xmlns:a16="http://schemas.microsoft.com/office/drawing/2014/main" id="{4FFDD9C5-4260-4884-A464-11D664769B2C}"/>
              </a:ext>
            </a:extLst>
          </p:cNvPr>
          <p:cNvGraphicFramePr>
            <a:graphicFrameLocks noChangeAspect="1"/>
          </p:cNvGraphicFramePr>
          <p:nvPr>
            <p:extLst>
              <p:ext uri="{D42A27DB-BD31-4B8C-83A1-F6EECF244321}">
                <p14:modId xmlns:p14="http://schemas.microsoft.com/office/powerpoint/2010/main" val="2616287462"/>
              </p:ext>
            </p:extLst>
          </p:nvPr>
        </p:nvGraphicFramePr>
        <p:xfrm>
          <a:off x="2321116" y="5455500"/>
          <a:ext cx="3916362" cy="534987"/>
        </p:xfrm>
        <a:graphic>
          <a:graphicData uri="http://schemas.openxmlformats.org/presentationml/2006/ole">
            <mc:AlternateContent xmlns:mc="http://schemas.openxmlformats.org/markup-compatibility/2006">
              <mc:Choice xmlns:v="urn:schemas-microsoft-com:vml" Requires="v">
                <p:oleObj spid="_x0000_s1908" name="Equation" r:id="rId5" imgW="1765080" imgH="241200" progId="Equation.DSMT4">
                  <p:embed/>
                </p:oleObj>
              </mc:Choice>
              <mc:Fallback>
                <p:oleObj name="Equation" r:id="rId5" imgW="1765080" imgH="241200" progId="Equation.DSMT4">
                  <p:embed/>
                  <p:pic>
                    <p:nvPicPr>
                      <p:cNvPr id="31" name="Object 5">
                        <a:extLst>
                          <a:ext uri="{FF2B5EF4-FFF2-40B4-BE49-F238E27FC236}">
                            <a16:creationId xmlns:a16="http://schemas.microsoft.com/office/drawing/2014/main" id="{33B35430-E9FF-43B9-9F25-8B8D0F20DA16}"/>
                          </a:ext>
                        </a:extLst>
                      </p:cNvPr>
                      <p:cNvPicPr>
                        <a:picLocks noChangeAspect="1" noChangeArrowheads="1"/>
                      </p:cNvPicPr>
                      <p:nvPr/>
                    </p:nvPicPr>
                    <p:blipFill>
                      <a:blip r:embed="rId6"/>
                      <a:srcRect/>
                      <a:stretch>
                        <a:fillRect/>
                      </a:stretch>
                    </p:blipFill>
                    <p:spPr bwMode="auto">
                      <a:xfrm>
                        <a:off x="2321116" y="5455500"/>
                        <a:ext cx="3916362" cy="53498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94142983"/>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lt">
                                    <p:tmPct val="100000"/>
                                  </p:iterate>
                                  <p:childTnLst>
                                    <p:set>
                                      <p:cBhvr>
                                        <p:cTn id="16" dur="1" fill="hold">
                                          <p:stCondLst>
                                            <p:cond delay="0"/>
                                          </p:stCondLst>
                                        </p:cTn>
                                        <p:tgtEl>
                                          <p:spTgt spid="38"/>
                                        </p:tgtEl>
                                        <p:attrNameLst>
                                          <p:attrName>style.visibility</p:attrName>
                                        </p:attrNameLst>
                                      </p:cBhvr>
                                      <p:to>
                                        <p:strVal val="visible"/>
                                      </p:to>
                                    </p:set>
                                    <p:animEffect transition="in" filter="wipe(left)">
                                      <p:cBhvr>
                                        <p:cTn id="17" dur="75"/>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wipe(left)">
                                      <p:cBhvr>
                                        <p:cTn id="22" dur="500"/>
                                        <p:tgtEl>
                                          <p:spTgt spid="4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left)">
                                      <p:cBhvr>
                                        <p:cTn id="2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utoUpdateAnimBg="0"/>
      <p:bldP spid="38" grpId="0" autoUpdateAnimBg="0"/>
      <p:bldP spid="4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694CAB7-55A9-4D1C-8DB6-E9936C06D589}"/>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226673F2-BCB4-403D-A575-4BFBE68F346E}"/>
              </a:ext>
            </a:extLst>
          </p:cNvPr>
          <p:cNvSpPr>
            <a:spLocks noGrp="1"/>
          </p:cNvSpPr>
          <p:nvPr>
            <p:ph type="sldNum" sz="quarter" idx="12"/>
          </p:nvPr>
        </p:nvSpPr>
        <p:spPr/>
        <p:txBody>
          <a:bodyPr/>
          <a:lstStyle/>
          <a:p>
            <a:fld id="{0E81DA72-FED3-491C-8B54-9DCADA948234}" type="slidenum">
              <a:rPr lang="zh-CN" altLang="en-US" smtClean="0"/>
              <a:t>5</a:t>
            </a:fld>
            <a:endParaRPr lang="zh-CN" altLang="en-US"/>
          </a:p>
        </p:txBody>
      </p:sp>
      <p:sp>
        <p:nvSpPr>
          <p:cNvPr id="4" name="Text Box 8">
            <a:extLst>
              <a:ext uri="{FF2B5EF4-FFF2-40B4-BE49-F238E27FC236}">
                <a16:creationId xmlns:a16="http://schemas.microsoft.com/office/drawing/2014/main" id="{7015A329-C5E2-4E15-B4F1-F26C3E568088}"/>
              </a:ext>
            </a:extLst>
          </p:cNvPr>
          <p:cNvSpPr txBox="1">
            <a:spLocks noChangeArrowheads="1"/>
          </p:cNvSpPr>
          <p:nvPr/>
        </p:nvSpPr>
        <p:spPr bwMode="auto">
          <a:xfrm>
            <a:off x="441960" y="318552"/>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3.3.2  </a:t>
            </a:r>
            <a:r>
              <a:rPr kumimoji="1" lang="zh-CN" altLang="en-US" sz="3200" b="1" dirty="0">
                <a:solidFill>
                  <a:srgbClr val="9900CC"/>
                </a:solidFill>
                <a:latin typeface="华文楷体" panose="02010600040101010101" pitchFamily="2" charset="-122"/>
                <a:ea typeface="华文楷体" panose="02010600040101010101" pitchFamily="2" charset="-122"/>
              </a:rPr>
              <a:t>保守力和势能</a:t>
            </a:r>
          </a:p>
        </p:txBody>
      </p:sp>
      <p:sp>
        <p:nvSpPr>
          <p:cNvPr id="5" name="Text Box 2">
            <a:extLst>
              <a:ext uri="{FF2B5EF4-FFF2-40B4-BE49-F238E27FC236}">
                <a16:creationId xmlns:a16="http://schemas.microsoft.com/office/drawing/2014/main" id="{3B61AB29-0877-439A-9ED0-B64D9F3D4E8C}"/>
              </a:ext>
            </a:extLst>
          </p:cNvPr>
          <p:cNvSpPr txBox="1">
            <a:spLocks noChangeArrowheads="1"/>
          </p:cNvSpPr>
          <p:nvPr/>
        </p:nvSpPr>
        <p:spPr bwMode="auto">
          <a:xfrm>
            <a:off x="441960" y="1006217"/>
            <a:ext cx="8439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一、保守力：</a:t>
            </a:r>
            <a:r>
              <a:rPr kumimoji="1" lang="zh-CN" altLang="en-US" sz="2800" b="1" dirty="0">
                <a:latin typeface="华文楷体" panose="02010600040101010101" pitchFamily="2" charset="-122"/>
                <a:ea typeface="华文楷体" panose="02010600040101010101" pitchFamily="2" charset="-122"/>
              </a:rPr>
              <a:t>某些力对质点做功的大小只与质点的</a:t>
            </a:r>
          </a:p>
          <a:p>
            <a:pPr eaLnBrk="1" hangingPunct="1"/>
            <a:r>
              <a:rPr kumimoji="1" lang="zh-CN" altLang="en-US" sz="2800" b="1" dirty="0">
                <a:latin typeface="华文楷体" panose="02010600040101010101" pitchFamily="2" charset="-122"/>
                <a:ea typeface="华文楷体" panose="02010600040101010101" pitchFamily="2" charset="-122"/>
              </a:rPr>
              <a:t>始末位置有关，而与路径无关。这种力称为保守力。</a:t>
            </a:r>
          </a:p>
        </p:txBody>
      </p:sp>
      <p:sp>
        <p:nvSpPr>
          <p:cNvPr id="6" name="Text Box 3">
            <a:extLst>
              <a:ext uri="{FF2B5EF4-FFF2-40B4-BE49-F238E27FC236}">
                <a16:creationId xmlns:a16="http://schemas.microsoft.com/office/drawing/2014/main" id="{8FB29B21-707C-47F6-AF5E-760C51B670FC}"/>
              </a:ext>
            </a:extLst>
          </p:cNvPr>
          <p:cNvSpPr txBox="1">
            <a:spLocks noChangeArrowheads="1"/>
          </p:cNvSpPr>
          <p:nvPr/>
        </p:nvSpPr>
        <p:spPr bwMode="auto">
          <a:xfrm>
            <a:off x="441961" y="2700128"/>
            <a:ext cx="829056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二、势能：</a:t>
            </a:r>
            <a:r>
              <a:rPr kumimoji="1" lang="zh-CN" altLang="en-US" sz="2800" b="1" dirty="0">
                <a:latin typeface="华文楷体" panose="02010600040101010101" pitchFamily="2" charset="-122"/>
                <a:ea typeface="华文楷体" panose="02010600040101010101" pitchFamily="2" charset="-122"/>
              </a:rPr>
              <a:t>在具有保守力相互作用的系统内，只由质点间的相对位置决定的能量称为</a:t>
            </a:r>
            <a:r>
              <a:rPr kumimoji="1" lang="zh-CN" altLang="en-US" sz="2800" b="1" dirty="0">
                <a:solidFill>
                  <a:srgbClr val="9900CC"/>
                </a:solidFill>
                <a:latin typeface="华文楷体" panose="02010600040101010101" pitchFamily="2" charset="-122"/>
                <a:ea typeface="华文楷体" panose="02010600040101010101" pitchFamily="2" charset="-122"/>
              </a:rPr>
              <a:t>势能</a:t>
            </a:r>
            <a:r>
              <a:rPr kumimoji="1" lang="zh-CN" altLang="en-US" sz="2800" b="1" dirty="0">
                <a:latin typeface="华文楷体" panose="02010600040101010101" pitchFamily="2" charset="-122"/>
                <a:ea typeface="华文楷体" panose="02010600040101010101" pitchFamily="2" charset="-122"/>
              </a:rPr>
              <a:t>。保守力做的功等于势能的减少量。</a:t>
            </a:r>
          </a:p>
        </p:txBody>
      </p:sp>
      <p:sp>
        <p:nvSpPr>
          <p:cNvPr id="7" name="Text Box 4">
            <a:extLst>
              <a:ext uri="{FF2B5EF4-FFF2-40B4-BE49-F238E27FC236}">
                <a16:creationId xmlns:a16="http://schemas.microsoft.com/office/drawing/2014/main" id="{64E48294-F633-457D-860D-4FBE087B7541}"/>
              </a:ext>
            </a:extLst>
          </p:cNvPr>
          <p:cNvSpPr txBox="1">
            <a:spLocks noChangeArrowheads="1"/>
          </p:cNvSpPr>
          <p:nvPr/>
        </p:nvSpPr>
        <p:spPr bwMode="auto">
          <a:xfrm>
            <a:off x="441960" y="1984304"/>
            <a:ext cx="7838440" cy="59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125000"/>
              </a:lnSpc>
              <a:spcBef>
                <a:spcPct val="20000"/>
              </a:spcBef>
            </a:pPr>
            <a:r>
              <a:rPr kumimoji="1" lang="zh-CN" altLang="en-US" sz="2800" b="1" dirty="0">
                <a:latin typeface="华文楷体" panose="02010600040101010101" pitchFamily="2" charset="-122"/>
                <a:ea typeface="华文楷体" panose="02010600040101010101" pitchFamily="2" charset="-122"/>
              </a:rPr>
              <a:t>如万有引力、弹性力。非保守力：摩擦力等</a:t>
            </a:r>
          </a:p>
        </p:txBody>
      </p:sp>
      <p:graphicFrame>
        <p:nvGraphicFramePr>
          <p:cNvPr id="8" name="对象 7">
            <a:extLst>
              <a:ext uri="{FF2B5EF4-FFF2-40B4-BE49-F238E27FC236}">
                <a16:creationId xmlns:a16="http://schemas.microsoft.com/office/drawing/2014/main" id="{04E157C4-B4B9-43E3-BB46-87D9C29B9660}"/>
              </a:ext>
            </a:extLst>
          </p:cNvPr>
          <p:cNvGraphicFramePr>
            <a:graphicFrameLocks noChangeAspect="1"/>
          </p:cNvGraphicFramePr>
          <p:nvPr>
            <p:extLst>
              <p:ext uri="{D42A27DB-BD31-4B8C-83A1-F6EECF244321}">
                <p14:modId xmlns:p14="http://schemas.microsoft.com/office/powerpoint/2010/main" val="666725773"/>
              </p:ext>
            </p:extLst>
          </p:nvPr>
        </p:nvGraphicFramePr>
        <p:xfrm>
          <a:off x="1657350" y="4159049"/>
          <a:ext cx="5723071" cy="788810"/>
        </p:xfrm>
        <a:graphic>
          <a:graphicData uri="http://schemas.openxmlformats.org/presentationml/2006/ole">
            <mc:AlternateContent xmlns:mc="http://schemas.openxmlformats.org/markup-compatibility/2006">
              <mc:Choice xmlns:v="urn:schemas-microsoft-com:vml" Requires="v">
                <p:oleObj spid="_x0000_s13466" name="Equation" r:id="rId3" imgW="2577960" imgH="355320" progId="Equation.DSMT4">
                  <p:embed/>
                </p:oleObj>
              </mc:Choice>
              <mc:Fallback>
                <p:oleObj name="Equation" r:id="rId3" imgW="2577960" imgH="355320" progId="Equation.DSMT4">
                  <p:embed/>
                  <p:pic>
                    <p:nvPicPr>
                      <p:cNvPr id="2" name="对象 1">
                        <a:extLst>
                          <a:ext uri="{FF2B5EF4-FFF2-40B4-BE49-F238E27FC236}">
                            <a16:creationId xmlns:a16="http://schemas.microsoft.com/office/drawing/2014/main" id="{79CB7A64-67EC-4278-9111-852FEF9CA448}"/>
                          </a:ext>
                        </a:extLst>
                      </p:cNvPr>
                      <p:cNvPicPr/>
                      <p:nvPr/>
                    </p:nvPicPr>
                    <p:blipFill>
                      <a:blip r:embed="rId4"/>
                      <a:stretch>
                        <a:fillRect/>
                      </a:stretch>
                    </p:blipFill>
                    <p:spPr>
                      <a:xfrm>
                        <a:off x="1657350" y="4159049"/>
                        <a:ext cx="5723071" cy="788810"/>
                      </a:xfrm>
                      <a:prstGeom prst="rect">
                        <a:avLst/>
                      </a:prstGeom>
                    </p:spPr>
                  </p:pic>
                </p:oleObj>
              </mc:Fallback>
            </mc:AlternateContent>
          </a:graphicData>
        </a:graphic>
      </p:graphicFrame>
      <p:sp>
        <p:nvSpPr>
          <p:cNvPr id="9" name="Text Box 4">
            <a:extLst>
              <a:ext uri="{FF2B5EF4-FFF2-40B4-BE49-F238E27FC236}">
                <a16:creationId xmlns:a16="http://schemas.microsoft.com/office/drawing/2014/main" id="{75CA3177-F1DB-4B67-992F-AE2083C010BD}"/>
              </a:ext>
            </a:extLst>
          </p:cNvPr>
          <p:cNvSpPr txBox="1">
            <a:spLocks noChangeArrowheads="1"/>
          </p:cNvSpPr>
          <p:nvPr/>
        </p:nvSpPr>
        <p:spPr bwMode="auto">
          <a:xfrm>
            <a:off x="441960" y="4965667"/>
            <a:ext cx="7192477" cy="59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125000"/>
              </a:lnSpc>
              <a:spcBef>
                <a:spcPct val="20000"/>
              </a:spcBef>
            </a:pPr>
            <a:r>
              <a:rPr kumimoji="1" lang="zh-CN" altLang="en-US" sz="2800" b="1" dirty="0">
                <a:latin typeface="华文楷体" panose="02010600040101010101" pitchFamily="2" charset="-122"/>
                <a:ea typeface="华文楷体" panose="02010600040101010101" pitchFamily="2" charset="-122"/>
              </a:rPr>
              <a:t>如果设</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baseline="-25000" dirty="0">
                <a:latin typeface="Times New Roman" panose="02020603050405020304" pitchFamily="18" charset="0"/>
                <a:ea typeface="华文楷体" panose="02010600040101010101" pitchFamily="2" charset="-122"/>
                <a:cs typeface="Times New Roman" panose="02020603050405020304" pitchFamily="18" charset="0"/>
              </a:rPr>
              <a:t>0</a:t>
            </a:r>
            <a:r>
              <a:rPr kumimoji="1" lang="zh-CN" altLang="en-US" sz="2800" b="1" dirty="0">
                <a:latin typeface="华文楷体" panose="02010600040101010101" pitchFamily="2" charset="-122"/>
                <a:ea typeface="华文楷体" panose="02010600040101010101" pitchFamily="2" charset="-122"/>
              </a:rPr>
              <a:t>处势能为零，则任意位置的势能为</a:t>
            </a:r>
          </a:p>
        </p:txBody>
      </p:sp>
      <p:graphicFrame>
        <p:nvGraphicFramePr>
          <p:cNvPr id="10" name="对象 9">
            <a:extLst>
              <a:ext uri="{FF2B5EF4-FFF2-40B4-BE49-F238E27FC236}">
                <a16:creationId xmlns:a16="http://schemas.microsoft.com/office/drawing/2014/main" id="{449C6705-FEB9-451E-82C8-CF22B98FF251}"/>
              </a:ext>
            </a:extLst>
          </p:cNvPr>
          <p:cNvGraphicFramePr>
            <a:graphicFrameLocks noChangeAspect="1"/>
          </p:cNvGraphicFramePr>
          <p:nvPr>
            <p:extLst>
              <p:ext uri="{D42A27DB-BD31-4B8C-83A1-F6EECF244321}">
                <p14:modId xmlns:p14="http://schemas.microsoft.com/office/powerpoint/2010/main" val="2491740015"/>
              </p:ext>
            </p:extLst>
          </p:nvPr>
        </p:nvGraphicFramePr>
        <p:xfrm>
          <a:off x="1784422" y="5579792"/>
          <a:ext cx="5468926" cy="788810"/>
        </p:xfrm>
        <a:graphic>
          <a:graphicData uri="http://schemas.openxmlformats.org/presentationml/2006/ole">
            <mc:AlternateContent xmlns:mc="http://schemas.openxmlformats.org/markup-compatibility/2006">
              <mc:Choice xmlns:v="urn:schemas-microsoft-com:vml" Requires="v">
                <p:oleObj spid="_x0000_s13467" name="Equation" r:id="rId5" imgW="2463480" imgH="355320" progId="Equation.DSMT4">
                  <p:embed/>
                </p:oleObj>
              </mc:Choice>
              <mc:Fallback>
                <p:oleObj name="Equation" r:id="rId5" imgW="2463480" imgH="355320" progId="Equation.DSMT4">
                  <p:embed/>
                  <p:pic>
                    <p:nvPicPr>
                      <p:cNvPr id="10" name="对象 9">
                        <a:extLst>
                          <a:ext uri="{FF2B5EF4-FFF2-40B4-BE49-F238E27FC236}">
                            <a16:creationId xmlns:a16="http://schemas.microsoft.com/office/drawing/2014/main" id="{50C3BE46-770B-4077-A790-F4AA1C422903}"/>
                          </a:ext>
                        </a:extLst>
                      </p:cNvPr>
                      <p:cNvPicPr/>
                      <p:nvPr/>
                    </p:nvPicPr>
                    <p:blipFill>
                      <a:blip r:embed="rId6"/>
                      <a:stretch>
                        <a:fillRect/>
                      </a:stretch>
                    </p:blipFill>
                    <p:spPr>
                      <a:xfrm>
                        <a:off x="1784422" y="5579792"/>
                        <a:ext cx="5468926" cy="788810"/>
                      </a:xfrm>
                      <a:prstGeom prst="rect">
                        <a:avLst/>
                      </a:prstGeom>
                    </p:spPr>
                  </p:pic>
                </p:oleObj>
              </mc:Fallback>
            </mc:AlternateContent>
          </a:graphicData>
        </a:graphic>
      </p:graphicFrame>
    </p:spTree>
    <p:extLst>
      <p:ext uri="{BB962C8B-B14F-4D97-AF65-F5344CB8AC3E}">
        <p14:creationId xmlns:p14="http://schemas.microsoft.com/office/powerpoint/2010/main" val="3894717584"/>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E275A94-643E-4407-B680-763A5E78277C}"/>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F03B1BAB-9226-4F25-93D9-7D586BAD9A1D}"/>
              </a:ext>
            </a:extLst>
          </p:cNvPr>
          <p:cNvSpPr>
            <a:spLocks noGrp="1"/>
          </p:cNvSpPr>
          <p:nvPr>
            <p:ph type="sldNum" sz="quarter" idx="12"/>
          </p:nvPr>
        </p:nvSpPr>
        <p:spPr/>
        <p:txBody>
          <a:bodyPr/>
          <a:lstStyle/>
          <a:p>
            <a:fld id="{0E81DA72-FED3-491C-8B54-9DCADA948234}" type="slidenum">
              <a:rPr lang="zh-CN" altLang="en-US" smtClean="0"/>
              <a:t>6</a:t>
            </a:fld>
            <a:endParaRPr lang="zh-CN" altLang="en-US"/>
          </a:p>
        </p:txBody>
      </p:sp>
      <p:sp>
        <p:nvSpPr>
          <p:cNvPr id="21" name="Text Box 19">
            <a:extLst>
              <a:ext uri="{FF2B5EF4-FFF2-40B4-BE49-F238E27FC236}">
                <a16:creationId xmlns:a16="http://schemas.microsoft.com/office/drawing/2014/main" id="{6C2F4FB5-6650-41E8-9E18-D311E0D5E839}"/>
              </a:ext>
            </a:extLst>
          </p:cNvPr>
          <p:cNvSpPr txBox="1">
            <a:spLocks noChangeArrowheads="1"/>
          </p:cNvSpPr>
          <p:nvPr/>
        </p:nvSpPr>
        <p:spPr bwMode="auto">
          <a:xfrm>
            <a:off x="348671" y="1108206"/>
            <a:ext cx="5562600" cy="45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80000"/>
              </a:lnSpc>
              <a:spcBef>
                <a:spcPct val="40000"/>
              </a:spcBef>
            </a:pPr>
            <a:r>
              <a:rPr kumimoji="1" lang="en-US" altLang="zh-CN" sz="2800" b="1" dirty="0">
                <a:solidFill>
                  <a:srgbClr val="0000FF"/>
                </a:solidFill>
                <a:latin typeface="华文楷体" panose="02010600040101010101" pitchFamily="2" charset="-122"/>
                <a:ea typeface="华文楷体" panose="02010600040101010101" pitchFamily="2" charset="-122"/>
              </a:rPr>
              <a:t>1</a:t>
            </a:r>
            <a:r>
              <a:rPr kumimoji="1" lang="zh-CN" altLang="en-US" sz="2800" b="1" dirty="0">
                <a:solidFill>
                  <a:srgbClr val="0000FF"/>
                </a:solidFill>
                <a:latin typeface="华文楷体" panose="02010600040101010101" pitchFamily="2" charset="-122"/>
                <a:ea typeface="华文楷体" panose="02010600040101010101" pitchFamily="2" charset="-122"/>
              </a:rPr>
              <a:t>、万有引力的功和引力势能</a:t>
            </a:r>
          </a:p>
        </p:txBody>
      </p:sp>
      <p:graphicFrame>
        <p:nvGraphicFramePr>
          <p:cNvPr id="22" name="Object 20">
            <a:extLst>
              <a:ext uri="{FF2B5EF4-FFF2-40B4-BE49-F238E27FC236}">
                <a16:creationId xmlns:a16="http://schemas.microsoft.com/office/drawing/2014/main" id="{C31576BB-D2A6-4333-A549-1452D325B36B}"/>
              </a:ext>
            </a:extLst>
          </p:cNvPr>
          <p:cNvGraphicFramePr>
            <a:graphicFrameLocks noChangeAspect="1"/>
          </p:cNvGraphicFramePr>
          <p:nvPr>
            <p:extLst>
              <p:ext uri="{D42A27DB-BD31-4B8C-83A1-F6EECF244321}">
                <p14:modId xmlns:p14="http://schemas.microsoft.com/office/powerpoint/2010/main" val="3147630378"/>
              </p:ext>
            </p:extLst>
          </p:nvPr>
        </p:nvGraphicFramePr>
        <p:xfrm>
          <a:off x="530225" y="1747838"/>
          <a:ext cx="5638800" cy="788987"/>
        </p:xfrm>
        <a:graphic>
          <a:graphicData uri="http://schemas.openxmlformats.org/presentationml/2006/ole">
            <mc:AlternateContent xmlns:mc="http://schemas.openxmlformats.org/markup-compatibility/2006">
              <mc:Choice xmlns:v="urn:schemas-microsoft-com:vml" Requires="v">
                <p:oleObj spid="_x0000_s15247" name="Equation" r:id="rId3" imgW="2539800" imgH="355320" progId="Equation.DSMT4">
                  <p:embed/>
                </p:oleObj>
              </mc:Choice>
              <mc:Fallback>
                <p:oleObj name="Equation" r:id="rId3" imgW="2539800" imgH="355320" progId="Equation.DSMT4">
                  <p:embed/>
                  <p:pic>
                    <p:nvPicPr>
                      <p:cNvPr id="137236" name="Object 20"/>
                      <p:cNvPicPr>
                        <a:picLocks noChangeAspect="1" noChangeArrowheads="1"/>
                      </p:cNvPicPr>
                      <p:nvPr/>
                    </p:nvPicPr>
                    <p:blipFill>
                      <a:blip r:embed="rId4"/>
                      <a:srcRect/>
                      <a:stretch>
                        <a:fillRect/>
                      </a:stretch>
                    </p:blipFill>
                    <p:spPr bwMode="auto">
                      <a:xfrm>
                        <a:off x="530225" y="1747838"/>
                        <a:ext cx="5638800" cy="78898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Text Box 21">
            <a:extLst>
              <a:ext uri="{FF2B5EF4-FFF2-40B4-BE49-F238E27FC236}">
                <a16:creationId xmlns:a16="http://schemas.microsoft.com/office/drawing/2014/main" id="{8AD582E2-CC3B-42B2-817B-233BE1BE545E}"/>
              </a:ext>
            </a:extLst>
          </p:cNvPr>
          <p:cNvSpPr txBox="1">
            <a:spLocks noChangeArrowheads="1"/>
          </p:cNvSpPr>
          <p:nvPr/>
        </p:nvSpPr>
        <p:spPr bwMode="auto">
          <a:xfrm>
            <a:off x="740253" y="4142714"/>
            <a:ext cx="4679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可见，万有引力是保守力。</a:t>
            </a:r>
          </a:p>
        </p:txBody>
      </p:sp>
      <p:sp>
        <p:nvSpPr>
          <p:cNvPr id="26" name="Text Box 24">
            <a:extLst>
              <a:ext uri="{FF2B5EF4-FFF2-40B4-BE49-F238E27FC236}">
                <a16:creationId xmlns:a16="http://schemas.microsoft.com/office/drawing/2014/main" id="{B3B26D4D-9552-44CF-8D2B-755B298840AC}"/>
              </a:ext>
            </a:extLst>
          </p:cNvPr>
          <p:cNvSpPr txBox="1">
            <a:spLocks noChangeArrowheads="1"/>
          </p:cNvSpPr>
          <p:nvPr/>
        </p:nvSpPr>
        <p:spPr bwMode="auto">
          <a:xfrm>
            <a:off x="756737" y="4841642"/>
            <a:ext cx="5184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kumimoji="1" lang="zh-CN" altLang="en-US" sz="2800" b="1" dirty="0">
                <a:solidFill>
                  <a:srgbClr val="0000FF"/>
                </a:solidFill>
                <a:latin typeface="华文楷体" panose="02010600040101010101" pitchFamily="2" charset="-122"/>
                <a:ea typeface="华文楷体" panose="02010600040101010101" pitchFamily="2" charset="-122"/>
              </a:rPr>
              <a:t>引力势能以无穷远为零势能点。</a:t>
            </a:r>
          </a:p>
        </p:txBody>
      </p:sp>
      <p:graphicFrame>
        <p:nvGraphicFramePr>
          <p:cNvPr id="27" name="Object 25">
            <a:extLst>
              <a:ext uri="{FF2B5EF4-FFF2-40B4-BE49-F238E27FC236}">
                <a16:creationId xmlns:a16="http://schemas.microsoft.com/office/drawing/2014/main" id="{FB574CEF-E0E4-4553-A5FB-4557620EF11A}"/>
              </a:ext>
            </a:extLst>
          </p:cNvPr>
          <p:cNvGraphicFramePr>
            <a:graphicFrameLocks noChangeAspect="1"/>
          </p:cNvGraphicFramePr>
          <p:nvPr>
            <p:extLst>
              <p:ext uri="{D42A27DB-BD31-4B8C-83A1-F6EECF244321}">
                <p14:modId xmlns:p14="http://schemas.microsoft.com/office/powerpoint/2010/main" val="1388699055"/>
              </p:ext>
            </p:extLst>
          </p:nvPr>
        </p:nvGraphicFramePr>
        <p:xfrm>
          <a:off x="826996" y="5442465"/>
          <a:ext cx="4652963" cy="874713"/>
        </p:xfrm>
        <a:graphic>
          <a:graphicData uri="http://schemas.openxmlformats.org/presentationml/2006/ole">
            <mc:AlternateContent xmlns:mc="http://schemas.openxmlformats.org/markup-compatibility/2006">
              <mc:Choice xmlns:v="urn:schemas-microsoft-com:vml" Requires="v">
                <p:oleObj spid="_x0000_s15248" name="Equation" r:id="rId5" imgW="2095200" imgH="393480" progId="Equation.DSMT4">
                  <p:embed/>
                </p:oleObj>
              </mc:Choice>
              <mc:Fallback>
                <p:oleObj name="Equation" r:id="rId5" imgW="2095200" imgH="393480" progId="Equation.DSMT4">
                  <p:embed/>
                  <p:pic>
                    <p:nvPicPr>
                      <p:cNvPr id="137241" name="Object 25"/>
                      <p:cNvPicPr>
                        <a:picLocks noChangeAspect="1" noChangeArrowheads="1"/>
                      </p:cNvPicPr>
                      <p:nvPr/>
                    </p:nvPicPr>
                    <p:blipFill>
                      <a:blip r:embed="rId6"/>
                      <a:srcRect/>
                      <a:stretch>
                        <a:fillRect/>
                      </a:stretch>
                    </p:blipFill>
                    <p:spPr bwMode="auto">
                      <a:xfrm>
                        <a:off x="826996" y="5442465"/>
                        <a:ext cx="4652963" cy="87471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 name="Text Box 6">
            <a:extLst>
              <a:ext uri="{FF2B5EF4-FFF2-40B4-BE49-F238E27FC236}">
                <a16:creationId xmlns:a16="http://schemas.microsoft.com/office/drawing/2014/main" id="{E8296C08-9B03-4EA2-B780-DDD1E7A69313}"/>
              </a:ext>
            </a:extLst>
          </p:cNvPr>
          <p:cNvSpPr txBox="1">
            <a:spLocks noChangeArrowheads="1"/>
          </p:cNvSpPr>
          <p:nvPr/>
        </p:nvSpPr>
        <p:spPr bwMode="auto">
          <a:xfrm>
            <a:off x="280408" y="311050"/>
            <a:ext cx="56308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3200" b="1" dirty="0">
                <a:solidFill>
                  <a:srgbClr val="0000FF"/>
                </a:solidFill>
                <a:latin typeface="华文楷体" panose="02010600040101010101" pitchFamily="2" charset="-122"/>
                <a:ea typeface="华文楷体" panose="02010600040101010101" pitchFamily="2" charset="-122"/>
              </a:rPr>
              <a:t>三、几种保守力和相应的势能</a:t>
            </a:r>
          </a:p>
        </p:txBody>
      </p:sp>
      <p:grpSp>
        <p:nvGrpSpPr>
          <p:cNvPr id="56" name="组合 55">
            <a:extLst>
              <a:ext uri="{FF2B5EF4-FFF2-40B4-BE49-F238E27FC236}">
                <a16:creationId xmlns:a16="http://schemas.microsoft.com/office/drawing/2014/main" id="{6C6D3902-641F-4FBC-87FD-AA046A3248F2}"/>
              </a:ext>
            </a:extLst>
          </p:cNvPr>
          <p:cNvGrpSpPr/>
          <p:nvPr/>
        </p:nvGrpSpPr>
        <p:grpSpPr>
          <a:xfrm>
            <a:off x="6549932" y="325360"/>
            <a:ext cx="2245397" cy="2925763"/>
            <a:chOff x="6610924" y="476720"/>
            <a:chExt cx="2245397" cy="2925763"/>
          </a:xfrm>
        </p:grpSpPr>
        <p:grpSp>
          <p:nvGrpSpPr>
            <p:cNvPr id="54" name="组合 53">
              <a:extLst>
                <a:ext uri="{FF2B5EF4-FFF2-40B4-BE49-F238E27FC236}">
                  <a16:creationId xmlns:a16="http://schemas.microsoft.com/office/drawing/2014/main" id="{117C16CB-037B-4161-B435-B084E23BAD7E}"/>
                </a:ext>
              </a:extLst>
            </p:cNvPr>
            <p:cNvGrpSpPr/>
            <p:nvPr/>
          </p:nvGrpSpPr>
          <p:grpSpPr>
            <a:xfrm>
              <a:off x="6756057" y="476720"/>
              <a:ext cx="2100264" cy="2925763"/>
              <a:chOff x="6756057" y="476720"/>
              <a:chExt cx="2100264" cy="2925763"/>
            </a:xfrm>
          </p:grpSpPr>
          <p:grpSp>
            <p:nvGrpSpPr>
              <p:cNvPr id="29" name="组合 28">
                <a:extLst>
                  <a:ext uri="{FF2B5EF4-FFF2-40B4-BE49-F238E27FC236}">
                    <a16:creationId xmlns:a16="http://schemas.microsoft.com/office/drawing/2014/main" id="{D1FA5154-9395-4261-BBCD-4B25AECEB8F3}"/>
                  </a:ext>
                </a:extLst>
              </p:cNvPr>
              <p:cNvGrpSpPr/>
              <p:nvPr/>
            </p:nvGrpSpPr>
            <p:grpSpPr>
              <a:xfrm>
                <a:off x="6756057" y="476720"/>
                <a:ext cx="2100264" cy="2925763"/>
                <a:chOff x="6588128" y="1196975"/>
                <a:chExt cx="2100264" cy="2925763"/>
              </a:xfrm>
            </p:grpSpPr>
            <p:grpSp>
              <p:nvGrpSpPr>
                <p:cNvPr id="30" name="Group 4">
                  <a:extLst>
                    <a:ext uri="{FF2B5EF4-FFF2-40B4-BE49-F238E27FC236}">
                      <a16:creationId xmlns:a16="http://schemas.microsoft.com/office/drawing/2014/main" id="{3332429C-2EFD-41F1-9B1F-CA8704951A4D}"/>
                    </a:ext>
                  </a:extLst>
                </p:cNvPr>
                <p:cNvGrpSpPr>
                  <a:grpSpLocks/>
                </p:cNvGrpSpPr>
                <p:nvPr/>
              </p:nvGrpSpPr>
              <p:grpSpPr bwMode="auto">
                <a:xfrm>
                  <a:off x="6588128" y="1196975"/>
                  <a:ext cx="2100264" cy="2925763"/>
                  <a:chOff x="3120" y="1200"/>
                  <a:chExt cx="1323" cy="1843"/>
                </a:xfrm>
              </p:grpSpPr>
              <p:grpSp>
                <p:nvGrpSpPr>
                  <p:cNvPr id="32" name="Group 5">
                    <a:extLst>
                      <a:ext uri="{FF2B5EF4-FFF2-40B4-BE49-F238E27FC236}">
                        <a16:creationId xmlns:a16="http://schemas.microsoft.com/office/drawing/2014/main" id="{459DC7CA-892F-44BE-B0FB-F77ABF4CA29C}"/>
                      </a:ext>
                    </a:extLst>
                  </p:cNvPr>
                  <p:cNvGrpSpPr>
                    <a:grpSpLocks/>
                  </p:cNvGrpSpPr>
                  <p:nvPr/>
                </p:nvGrpSpPr>
                <p:grpSpPr bwMode="auto">
                  <a:xfrm>
                    <a:off x="3374" y="1771"/>
                    <a:ext cx="475" cy="1028"/>
                    <a:chOff x="1932" y="1312"/>
                    <a:chExt cx="644" cy="1412"/>
                  </a:xfrm>
                </p:grpSpPr>
                <p:sp>
                  <p:nvSpPr>
                    <p:cNvPr id="45" name="Line 6">
                      <a:extLst>
                        <a:ext uri="{FF2B5EF4-FFF2-40B4-BE49-F238E27FC236}">
                          <a16:creationId xmlns:a16="http://schemas.microsoft.com/office/drawing/2014/main" id="{926FA96A-FE4B-46A7-83D4-C6C324B20ECC}"/>
                        </a:ext>
                      </a:extLst>
                    </p:cNvPr>
                    <p:cNvSpPr>
                      <a:spLocks noChangeShapeType="1"/>
                    </p:cNvSpPr>
                    <p:nvPr/>
                  </p:nvSpPr>
                  <p:spPr bwMode="auto">
                    <a:xfrm flipH="1" flipV="1">
                      <a:off x="1932" y="1312"/>
                      <a:ext cx="644" cy="1412"/>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6" name="Object 7">
                      <a:extLst>
                        <a:ext uri="{FF2B5EF4-FFF2-40B4-BE49-F238E27FC236}">
                          <a16:creationId xmlns:a16="http://schemas.microsoft.com/office/drawing/2014/main" id="{C7960012-32E0-4E4A-AA79-5EE6E11BF9EC}"/>
                        </a:ext>
                      </a:extLst>
                    </p:cNvPr>
                    <p:cNvGraphicFramePr>
                      <a:graphicFrameLocks noChangeAspect="1"/>
                    </p:cNvGraphicFramePr>
                    <p:nvPr>
                      <p:extLst>
                        <p:ext uri="{D42A27DB-BD31-4B8C-83A1-F6EECF244321}">
                          <p14:modId xmlns:p14="http://schemas.microsoft.com/office/powerpoint/2010/main" val="3708392391"/>
                        </p:ext>
                      </p:extLst>
                    </p:nvPr>
                  </p:nvGraphicFramePr>
                  <p:xfrm>
                    <a:off x="1974" y="1841"/>
                    <a:ext cx="270" cy="357"/>
                  </p:xfrm>
                  <a:graphic>
                    <a:graphicData uri="http://schemas.openxmlformats.org/presentationml/2006/ole">
                      <mc:AlternateContent xmlns:mc="http://schemas.openxmlformats.org/markup-compatibility/2006">
                        <mc:Choice xmlns:v="urn:schemas-microsoft-com:vml" Requires="v">
                          <p:oleObj spid="_x0000_s15249" name="Equation" r:id="rId7" imgW="126720" imgH="164880" progId="Equation.DSMT4">
                            <p:embed/>
                          </p:oleObj>
                        </mc:Choice>
                        <mc:Fallback>
                          <p:oleObj name="Equation" r:id="rId7" imgW="126720" imgH="164880" progId="Equation.DSMT4">
                            <p:embed/>
                            <p:pic>
                              <p:nvPicPr>
                                <p:cNvPr id="25" name="Object 7">
                                  <a:extLst>
                                    <a:ext uri="{FF2B5EF4-FFF2-40B4-BE49-F238E27FC236}">
                                      <a16:creationId xmlns:a16="http://schemas.microsoft.com/office/drawing/2014/main" id="{2B9DA358-25C6-488A-866D-87521D59BDCC}"/>
                                    </a:ext>
                                  </a:extLst>
                                </p:cNvPr>
                                <p:cNvPicPr>
                                  <a:picLocks noChangeAspect="1" noChangeArrowheads="1"/>
                                </p:cNvPicPr>
                                <p:nvPr/>
                              </p:nvPicPr>
                              <p:blipFill>
                                <a:blip r:embed="rId8"/>
                                <a:srcRect/>
                                <a:stretch>
                                  <a:fillRect/>
                                </a:stretch>
                              </p:blipFill>
                              <p:spPr bwMode="auto">
                                <a:xfrm>
                                  <a:off x="1974" y="1841"/>
                                  <a:ext cx="270" cy="357"/>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33" name="Object 10">
                    <a:extLst>
                      <a:ext uri="{FF2B5EF4-FFF2-40B4-BE49-F238E27FC236}">
                        <a16:creationId xmlns:a16="http://schemas.microsoft.com/office/drawing/2014/main" id="{15BF54E5-055C-4A12-9DFD-AC941243CCBE}"/>
                      </a:ext>
                    </a:extLst>
                  </p:cNvPr>
                  <p:cNvGraphicFramePr>
                    <a:graphicFrameLocks noChangeAspect="1"/>
                  </p:cNvGraphicFramePr>
                  <p:nvPr>
                    <p:extLst>
                      <p:ext uri="{D42A27DB-BD31-4B8C-83A1-F6EECF244321}">
                        <p14:modId xmlns:p14="http://schemas.microsoft.com/office/powerpoint/2010/main" val="3765861365"/>
                      </p:ext>
                    </p:extLst>
                  </p:nvPr>
                </p:nvGraphicFramePr>
                <p:xfrm>
                  <a:off x="3196" y="1369"/>
                  <a:ext cx="307" cy="268"/>
                </p:xfrm>
                <a:graphic>
                  <a:graphicData uri="http://schemas.openxmlformats.org/presentationml/2006/ole">
                    <mc:AlternateContent xmlns:mc="http://schemas.openxmlformats.org/markup-compatibility/2006">
                      <mc:Choice xmlns:v="urn:schemas-microsoft-com:vml" Requires="v">
                        <p:oleObj spid="_x0000_s15250" name="Equation" r:id="rId9" imgW="203040" imgH="177480" progId="Equation.DSMT4">
                          <p:embed/>
                        </p:oleObj>
                      </mc:Choice>
                      <mc:Fallback>
                        <p:oleObj name="Equation" r:id="rId9" imgW="203040" imgH="177480" progId="Equation.DSMT4">
                          <p:embed/>
                          <p:pic>
                            <p:nvPicPr>
                              <p:cNvPr id="23" name="Object 10">
                                <a:extLst>
                                  <a:ext uri="{FF2B5EF4-FFF2-40B4-BE49-F238E27FC236}">
                                    <a16:creationId xmlns:a16="http://schemas.microsoft.com/office/drawing/2014/main" id="{66E394EA-8FFB-4DA3-BEAA-4661913AFC13}"/>
                                  </a:ext>
                                </a:extLst>
                              </p:cNvPr>
                              <p:cNvPicPr>
                                <a:picLocks noChangeAspect="1" noChangeArrowheads="1"/>
                              </p:cNvPicPr>
                              <p:nvPr/>
                            </p:nvPicPr>
                            <p:blipFill>
                              <a:blip r:embed="rId10"/>
                              <a:srcRect/>
                              <a:stretch>
                                <a:fillRect/>
                              </a:stretch>
                            </p:blipFill>
                            <p:spPr bwMode="auto">
                              <a:xfrm>
                                <a:off x="3196" y="1369"/>
                                <a:ext cx="307" cy="26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4" name="Group 11">
                    <a:extLst>
                      <a:ext uri="{FF2B5EF4-FFF2-40B4-BE49-F238E27FC236}">
                        <a16:creationId xmlns:a16="http://schemas.microsoft.com/office/drawing/2014/main" id="{D2251E64-599B-4D2D-B847-4899876B4A96}"/>
                      </a:ext>
                    </a:extLst>
                  </p:cNvPr>
                  <p:cNvGrpSpPr>
                    <a:grpSpLocks/>
                  </p:cNvGrpSpPr>
                  <p:nvPr/>
                </p:nvGrpSpPr>
                <p:grpSpPr bwMode="auto">
                  <a:xfrm>
                    <a:off x="3627" y="1589"/>
                    <a:ext cx="816" cy="1242"/>
                    <a:chOff x="3105" y="1089"/>
                    <a:chExt cx="1104" cy="1707"/>
                  </a:xfrm>
                </p:grpSpPr>
                <p:sp>
                  <p:nvSpPr>
                    <p:cNvPr id="43" name="Freeform 12">
                      <a:extLst>
                        <a:ext uri="{FF2B5EF4-FFF2-40B4-BE49-F238E27FC236}">
                          <a16:creationId xmlns:a16="http://schemas.microsoft.com/office/drawing/2014/main" id="{7BFC01E6-28E4-462F-A690-B0BBBB067C98}"/>
                        </a:ext>
                      </a:extLst>
                    </p:cNvPr>
                    <p:cNvSpPr>
                      <a:spLocks/>
                    </p:cNvSpPr>
                    <p:nvPr/>
                  </p:nvSpPr>
                  <p:spPr bwMode="auto">
                    <a:xfrm>
                      <a:off x="3105" y="1089"/>
                      <a:ext cx="320" cy="1707"/>
                    </a:xfrm>
                    <a:custGeom>
                      <a:avLst/>
                      <a:gdLst>
                        <a:gd name="T0" fmla="*/ 320 w 320"/>
                        <a:gd name="T1" fmla="*/ 1707 h 1707"/>
                        <a:gd name="T2" fmla="*/ 0 w 320"/>
                        <a:gd name="T3" fmla="*/ 0 h 1707"/>
                        <a:gd name="T4" fmla="*/ 0 60000 65536"/>
                        <a:gd name="T5" fmla="*/ 0 60000 65536"/>
                        <a:gd name="T6" fmla="*/ 0 w 320"/>
                        <a:gd name="T7" fmla="*/ 0 h 1707"/>
                        <a:gd name="T8" fmla="*/ 320 w 320"/>
                        <a:gd name="T9" fmla="*/ 1707 h 1707"/>
                      </a:gdLst>
                      <a:ahLst/>
                      <a:cxnLst>
                        <a:cxn ang="T4">
                          <a:pos x="T0" y="T1"/>
                        </a:cxn>
                        <a:cxn ang="T5">
                          <a:pos x="T2" y="T3"/>
                        </a:cxn>
                      </a:cxnLst>
                      <a:rect l="T6" t="T7" r="T8" b="T9"/>
                      <a:pathLst>
                        <a:path w="320" h="1707">
                          <a:moveTo>
                            <a:pt x="320" y="1707"/>
                          </a:moveTo>
                          <a:lnTo>
                            <a:pt x="0" y="0"/>
                          </a:lnTo>
                        </a:path>
                      </a:pathLst>
                    </a:custGeom>
                    <a:noFill/>
                    <a:ln w="3810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4" name="Object 13">
                      <a:extLst>
                        <a:ext uri="{FF2B5EF4-FFF2-40B4-BE49-F238E27FC236}">
                          <a16:creationId xmlns:a16="http://schemas.microsoft.com/office/drawing/2014/main" id="{E4DADCE6-43B9-4C14-A0E9-70A4F7392785}"/>
                        </a:ext>
                      </a:extLst>
                    </p:cNvPr>
                    <p:cNvGraphicFramePr>
                      <a:graphicFrameLocks noChangeAspect="1"/>
                    </p:cNvGraphicFramePr>
                    <p:nvPr>
                      <p:extLst>
                        <p:ext uri="{D42A27DB-BD31-4B8C-83A1-F6EECF244321}">
                          <p14:modId xmlns:p14="http://schemas.microsoft.com/office/powerpoint/2010/main" val="2527546422"/>
                        </p:ext>
                      </p:extLst>
                    </p:nvPr>
                  </p:nvGraphicFramePr>
                  <p:xfrm>
                    <a:off x="3315" y="1750"/>
                    <a:ext cx="894" cy="384"/>
                  </p:xfrm>
                  <a:graphic>
                    <a:graphicData uri="http://schemas.openxmlformats.org/presentationml/2006/ole">
                      <mc:AlternateContent xmlns:mc="http://schemas.openxmlformats.org/markup-compatibility/2006">
                        <mc:Choice xmlns:v="urn:schemas-microsoft-com:vml" Requires="v">
                          <p:oleObj spid="_x0000_s15251" name="Equation" r:id="rId11" imgW="419040" imgH="177480" progId="Equation.DSMT4">
                            <p:embed/>
                          </p:oleObj>
                        </mc:Choice>
                        <mc:Fallback>
                          <p:oleObj name="Equation" r:id="rId11" imgW="419040" imgH="177480" progId="Equation.DSMT4">
                            <p:embed/>
                            <p:pic>
                              <p:nvPicPr>
                                <p:cNvPr id="21" name="Object 13">
                                  <a:extLst>
                                    <a:ext uri="{FF2B5EF4-FFF2-40B4-BE49-F238E27FC236}">
                                      <a16:creationId xmlns:a16="http://schemas.microsoft.com/office/drawing/2014/main" id="{94208F25-34F2-4F0C-96CE-A6BAE1C31DA4}"/>
                                    </a:ext>
                                  </a:extLst>
                                </p:cNvPr>
                                <p:cNvPicPr>
                                  <a:picLocks noChangeAspect="1" noChangeArrowheads="1"/>
                                </p:cNvPicPr>
                                <p:nvPr/>
                              </p:nvPicPr>
                              <p:blipFill>
                                <a:blip r:embed="rId12"/>
                                <a:srcRect/>
                                <a:stretch>
                                  <a:fillRect/>
                                </a:stretch>
                              </p:blipFill>
                              <p:spPr bwMode="auto">
                                <a:xfrm>
                                  <a:off x="3315" y="1750"/>
                                  <a:ext cx="894" cy="38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5" name="Group 14">
                    <a:extLst>
                      <a:ext uri="{FF2B5EF4-FFF2-40B4-BE49-F238E27FC236}">
                        <a16:creationId xmlns:a16="http://schemas.microsoft.com/office/drawing/2014/main" id="{A0754F62-A0F4-40C1-BBD3-43BE17AF229E}"/>
                      </a:ext>
                    </a:extLst>
                  </p:cNvPr>
                  <p:cNvGrpSpPr>
                    <a:grpSpLocks/>
                  </p:cNvGrpSpPr>
                  <p:nvPr/>
                </p:nvGrpSpPr>
                <p:grpSpPr bwMode="auto">
                  <a:xfrm>
                    <a:off x="3120" y="1200"/>
                    <a:ext cx="1191" cy="1403"/>
                    <a:chOff x="1488" y="630"/>
                    <a:chExt cx="1615" cy="1928"/>
                  </a:xfrm>
                </p:grpSpPr>
                <p:sp>
                  <p:nvSpPr>
                    <p:cNvPr id="40" name="Freeform 15">
                      <a:extLst>
                        <a:ext uri="{FF2B5EF4-FFF2-40B4-BE49-F238E27FC236}">
                          <a16:creationId xmlns:a16="http://schemas.microsoft.com/office/drawing/2014/main" id="{96DD2D98-D272-42E6-B574-A06E8C339B14}"/>
                        </a:ext>
                      </a:extLst>
                    </p:cNvPr>
                    <p:cNvSpPr>
                      <a:spLocks/>
                    </p:cNvSpPr>
                    <p:nvPr/>
                  </p:nvSpPr>
                  <p:spPr bwMode="auto">
                    <a:xfrm>
                      <a:off x="1488" y="1003"/>
                      <a:ext cx="1440" cy="1440"/>
                    </a:xfrm>
                    <a:custGeom>
                      <a:avLst/>
                      <a:gdLst>
                        <a:gd name="T0" fmla="*/ 0 w 1440"/>
                        <a:gd name="T1" fmla="*/ 1440 h 1440"/>
                        <a:gd name="T2" fmla="*/ 392 w 1440"/>
                        <a:gd name="T3" fmla="*/ 325 h 1440"/>
                        <a:gd name="T4" fmla="*/ 1440 w 1440"/>
                        <a:gd name="T5" fmla="*/ 0 h 1440"/>
                        <a:gd name="T6" fmla="*/ 0 60000 65536"/>
                        <a:gd name="T7" fmla="*/ 0 60000 65536"/>
                        <a:gd name="T8" fmla="*/ 0 60000 65536"/>
                        <a:gd name="T9" fmla="*/ 0 w 1440"/>
                        <a:gd name="T10" fmla="*/ 0 h 1440"/>
                        <a:gd name="T11" fmla="*/ 1440 w 1440"/>
                        <a:gd name="T12" fmla="*/ 1440 h 1440"/>
                      </a:gdLst>
                      <a:ahLst/>
                      <a:cxnLst>
                        <a:cxn ang="T6">
                          <a:pos x="T0" y="T1"/>
                        </a:cxn>
                        <a:cxn ang="T7">
                          <a:pos x="T2" y="T3"/>
                        </a:cxn>
                        <a:cxn ang="T8">
                          <a:pos x="T4" y="T5"/>
                        </a:cxn>
                      </a:cxnLst>
                      <a:rect l="T9" t="T10" r="T11" b="T12"/>
                      <a:pathLst>
                        <a:path w="1440" h="1440">
                          <a:moveTo>
                            <a:pt x="0" y="1440"/>
                          </a:moveTo>
                          <a:cubicBezTo>
                            <a:pt x="65" y="1254"/>
                            <a:pt x="152" y="565"/>
                            <a:pt x="392" y="325"/>
                          </a:cubicBezTo>
                          <a:cubicBezTo>
                            <a:pt x="632" y="85"/>
                            <a:pt x="1266" y="37"/>
                            <a:pt x="1440" y="0"/>
                          </a:cubicBezTo>
                        </a:path>
                      </a:pathLst>
                    </a:custGeom>
                    <a:noFill/>
                    <a:ln w="38100" cap="flat" cmpd="sng">
                      <a:solidFill>
                        <a:srgbClr val="9900CC"/>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1" name="Object 16">
                      <a:extLst>
                        <a:ext uri="{FF2B5EF4-FFF2-40B4-BE49-F238E27FC236}">
                          <a16:creationId xmlns:a16="http://schemas.microsoft.com/office/drawing/2014/main" id="{C6AC0C8B-49FF-41DE-B138-5A293E94AFD0}"/>
                        </a:ext>
                      </a:extLst>
                    </p:cNvPr>
                    <p:cNvGraphicFramePr>
                      <a:graphicFrameLocks noChangeAspect="1"/>
                    </p:cNvGraphicFramePr>
                    <p:nvPr>
                      <p:extLst>
                        <p:ext uri="{D42A27DB-BD31-4B8C-83A1-F6EECF244321}">
                          <p14:modId xmlns:p14="http://schemas.microsoft.com/office/powerpoint/2010/main" val="2879131553"/>
                        </p:ext>
                      </p:extLst>
                    </p:nvPr>
                  </p:nvGraphicFramePr>
                  <p:xfrm>
                    <a:off x="1488" y="2256"/>
                    <a:ext cx="271" cy="302"/>
                  </p:xfrm>
                  <a:graphic>
                    <a:graphicData uri="http://schemas.openxmlformats.org/presentationml/2006/ole">
                      <mc:AlternateContent xmlns:mc="http://schemas.openxmlformats.org/markup-compatibility/2006">
                        <mc:Choice xmlns:v="urn:schemas-microsoft-com:vml" Requires="v">
                          <p:oleObj spid="_x0000_s15252" name="Equation" r:id="rId13" imgW="126720" imgH="139680" progId="Equation.DSMT4">
                            <p:embed/>
                          </p:oleObj>
                        </mc:Choice>
                        <mc:Fallback>
                          <p:oleObj name="Equation" r:id="rId13" imgW="126720" imgH="139680" progId="Equation.DSMT4">
                            <p:embed/>
                            <p:pic>
                              <p:nvPicPr>
                                <p:cNvPr id="18" name="Object 16">
                                  <a:extLst>
                                    <a:ext uri="{FF2B5EF4-FFF2-40B4-BE49-F238E27FC236}">
                                      <a16:creationId xmlns:a16="http://schemas.microsoft.com/office/drawing/2014/main" id="{629B70E2-51F1-48C1-A916-DD3E4C829C4E}"/>
                                    </a:ext>
                                  </a:extLst>
                                </p:cNvPr>
                                <p:cNvPicPr>
                                  <a:picLocks noChangeAspect="1" noChangeArrowheads="1"/>
                                </p:cNvPicPr>
                                <p:nvPr/>
                              </p:nvPicPr>
                              <p:blipFill>
                                <a:blip r:embed="rId14"/>
                                <a:srcRect/>
                                <a:stretch>
                                  <a:fillRect/>
                                </a:stretch>
                              </p:blipFill>
                              <p:spPr bwMode="auto">
                                <a:xfrm>
                                  <a:off x="1488" y="2256"/>
                                  <a:ext cx="271" cy="30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 name="Object 17">
                      <a:extLst>
                        <a:ext uri="{FF2B5EF4-FFF2-40B4-BE49-F238E27FC236}">
                          <a16:creationId xmlns:a16="http://schemas.microsoft.com/office/drawing/2014/main" id="{171BCE57-0846-4239-8105-000B3DF74486}"/>
                        </a:ext>
                      </a:extLst>
                    </p:cNvPr>
                    <p:cNvGraphicFramePr>
                      <a:graphicFrameLocks noChangeAspect="1"/>
                    </p:cNvGraphicFramePr>
                    <p:nvPr>
                      <p:extLst>
                        <p:ext uri="{D42A27DB-BD31-4B8C-83A1-F6EECF244321}">
                          <p14:modId xmlns:p14="http://schemas.microsoft.com/office/powerpoint/2010/main" val="2740513370"/>
                        </p:ext>
                      </p:extLst>
                    </p:nvPr>
                  </p:nvGraphicFramePr>
                  <p:xfrm>
                    <a:off x="2832" y="630"/>
                    <a:ext cx="271" cy="384"/>
                  </p:xfrm>
                  <a:graphic>
                    <a:graphicData uri="http://schemas.openxmlformats.org/presentationml/2006/ole">
                      <mc:AlternateContent xmlns:mc="http://schemas.openxmlformats.org/markup-compatibility/2006">
                        <mc:Choice xmlns:v="urn:schemas-microsoft-com:vml" Requires="v">
                          <p:oleObj spid="_x0000_s15253" name="Equation" r:id="rId15" imgW="126720" imgH="177480" progId="Equation.DSMT4">
                            <p:embed/>
                          </p:oleObj>
                        </mc:Choice>
                        <mc:Fallback>
                          <p:oleObj name="Equation" r:id="rId15" imgW="126720" imgH="177480" progId="Equation.DSMT4">
                            <p:embed/>
                            <p:pic>
                              <p:nvPicPr>
                                <p:cNvPr id="19" name="Object 17">
                                  <a:extLst>
                                    <a:ext uri="{FF2B5EF4-FFF2-40B4-BE49-F238E27FC236}">
                                      <a16:creationId xmlns:a16="http://schemas.microsoft.com/office/drawing/2014/main" id="{5B94E627-ECA0-46D4-A391-C735B80E734F}"/>
                                    </a:ext>
                                  </a:extLst>
                                </p:cNvPr>
                                <p:cNvPicPr>
                                  <a:picLocks noChangeAspect="1" noChangeArrowheads="1"/>
                                </p:cNvPicPr>
                                <p:nvPr/>
                              </p:nvPicPr>
                              <p:blipFill>
                                <a:blip r:embed="rId16"/>
                                <a:srcRect/>
                                <a:stretch>
                                  <a:fillRect/>
                                </a:stretch>
                              </p:blipFill>
                              <p:spPr bwMode="auto">
                                <a:xfrm>
                                  <a:off x="2832" y="630"/>
                                  <a:ext cx="271" cy="38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36" name="Object 18">
                    <a:extLst>
                      <a:ext uri="{FF2B5EF4-FFF2-40B4-BE49-F238E27FC236}">
                        <a16:creationId xmlns:a16="http://schemas.microsoft.com/office/drawing/2014/main" id="{F58028A5-2302-499D-BED8-87AECD180DB2}"/>
                      </a:ext>
                    </a:extLst>
                  </p:cNvPr>
                  <p:cNvGraphicFramePr>
                    <a:graphicFrameLocks noChangeAspect="1"/>
                  </p:cNvGraphicFramePr>
                  <p:nvPr>
                    <p:extLst>
                      <p:ext uri="{D42A27DB-BD31-4B8C-83A1-F6EECF244321}">
                        <p14:modId xmlns:p14="http://schemas.microsoft.com/office/powerpoint/2010/main" val="3951257675"/>
                      </p:ext>
                    </p:extLst>
                  </p:nvPr>
                </p:nvGraphicFramePr>
                <p:xfrm>
                  <a:off x="3905" y="2804"/>
                  <a:ext cx="294" cy="239"/>
                </p:xfrm>
                <a:graphic>
                  <a:graphicData uri="http://schemas.openxmlformats.org/presentationml/2006/ole">
                    <mc:AlternateContent xmlns:mc="http://schemas.openxmlformats.org/markup-compatibility/2006">
                      <mc:Choice xmlns:v="urn:schemas-microsoft-com:vml" Requires="v">
                        <p:oleObj spid="_x0000_s15254" name="Equation" r:id="rId17" imgW="203040" imgH="164880" progId="Equation.DSMT4">
                          <p:embed/>
                        </p:oleObj>
                      </mc:Choice>
                      <mc:Fallback>
                        <p:oleObj name="Equation" r:id="rId17" imgW="203040" imgH="164880" progId="Equation.DSMT4">
                          <p:embed/>
                          <p:pic>
                            <p:nvPicPr>
                              <p:cNvPr id="13" name="Object 18">
                                <a:extLst>
                                  <a:ext uri="{FF2B5EF4-FFF2-40B4-BE49-F238E27FC236}">
                                    <a16:creationId xmlns:a16="http://schemas.microsoft.com/office/drawing/2014/main" id="{C466D6D5-A3D7-449D-8992-D7C458E66002}"/>
                                  </a:ext>
                                </a:extLst>
                              </p:cNvPr>
                              <p:cNvPicPr>
                                <a:picLocks noChangeAspect="1" noChangeArrowheads="1"/>
                              </p:cNvPicPr>
                              <p:nvPr/>
                            </p:nvPicPr>
                            <p:blipFill>
                              <a:blip r:embed="rId18"/>
                              <a:srcRect/>
                              <a:stretch>
                                <a:fillRect/>
                              </a:stretch>
                            </p:blipFill>
                            <p:spPr bwMode="auto">
                              <a:xfrm>
                                <a:off x="3905" y="2804"/>
                                <a:ext cx="294" cy="23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 name="Object 21">
                    <a:extLst>
                      <a:ext uri="{FF2B5EF4-FFF2-40B4-BE49-F238E27FC236}">
                        <a16:creationId xmlns:a16="http://schemas.microsoft.com/office/drawing/2014/main" id="{42F66D29-3EEF-43A6-BBD2-15E816C4CE3D}"/>
                      </a:ext>
                    </a:extLst>
                  </p:cNvPr>
                  <p:cNvGraphicFramePr>
                    <a:graphicFrameLocks noChangeAspect="1"/>
                  </p:cNvGraphicFramePr>
                  <p:nvPr>
                    <p:extLst>
                      <p:ext uri="{D42A27DB-BD31-4B8C-83A1-F6EECF244321}">
                        <p14:modId xmlns:p14="http://schemas.microsoft.com/office/powerpoint/2010/main" val="486885458"/>
                      </p:ext>
                    </p:extLst>
                  </p:nvPr>
                </p:nvGraphicFramePr>
                <p:xfrm>
                  <a:off x="3456" y="1805"/>
                  <a:ext cx="239" cy="276"/>
                </p:xfrm>
                <a:graphic>
                  <a:graphicData uri="http://schemas.openxmlformats.org/presentationml/2006/ole">
                    <mc:AlternateContent xmlns:mc="http://schemas.openxmlformats.org/markup-compatibility/2006">
                      <mc:Choice xmlns:v="urn:schemas-microsoft-com:vml" Requires="v">
                        <p:oleObj spid="_x0000_s15255" name="Equation" r:id="rId19" imgW="164880" imgH="190440" progId="Equation.DSMT4">
                          <p:embed/>
                        </p:oleObj>
                      </mc:Choice>
                      <mc:Fallback>
                        <p:oleObj name="Equation" r:id="rId19" imgW="164880" imgH="190440" progId="Equation.DSMT4">
                          <p:embed/>
                          <p:pic>
                            <p:nvPicPr>
                              <p:cNvPr id="16" name="Object 21">
                                <a:extLst>
                                  <a:ext uri="{FF2B5EF4-FFF2-40B4-BE49-F238E27FC236}">
                                    <a16:creationId xmlns:a16="http://schemas.microsoft.com/office/drawing/2014/main" id="{DA7BFFAE-238D-4E40-9E60-58393DB4992F}"/>
                                  </a:ext>
                                </a:extLst>
                              </p:cNvPr>
                              <p:cNvPicPr>
                                <a:picLocks noChangeAspect="1" noChangeArrowheads="1"/>
                              </p:cNvPicPr>
                              <p:nvPr/>
                            </p:nvPicPr>
                            <p:blipFill>
                              <a:blip r:embed="rId20"/>
                              <a:srcRect/>
                              <a:stretch>
                                <a:fillRect/>
                              </a:stretch>
                            </p:blipFill>
                            <p:spPr bwMode="auto">
                              <a:xfrm>
                                <a:off x="3456" y="1805"/>
                                <a:ext cx="239" cy="276"/>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cxnSp>
              <p:nvCxnSpPr>
                <p:cNvPr id="31" name="直接箭头连接符 30">
                  <a:extLst>
                    <a:ext uri="{FF2B5EF4-FFF2-40B4-BE49-F238E27FC236}">
                      <a16:creationId xmlns:a16="http://schemas.microsoft.com/office/drawing/2014/main" id="{10D44D63-C58C-47A5-A673-8D8A2ECAE948}"/>
                    </a:ext>
                  </a:extLst>
                </p:cNvPr>
                <p:cNvCxnSpPr>
                  <a:cxnSpLocks/>
                  <a:stCxn id="48" idx="6"/>
                  <a:endCxn id="43" idx="1"/>
                </p:cNvCxnSpPr>
                <p:nvPr/>
              </p:nvCxnSpPr>
              <p:spPr>
                <a:xfrm flipV="1">
                  <a:off x="7035707" y="1814513"/>
                  <a:ext cx="357284" cy="263591"/>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grpSp>
            <p:nvGrpSpPr>
              <p:cNvPr id="53" name="组合 52">
                <a:extLst>
                  <a:ext uri="{FF2B5EF4-FFF2-40B4-BE49-F238E27FC236}">
                    <a16:creationId xmlns:a16="http://schemas.microsoft.com/office/drawing/2014/main" id="{3C637884-8734-4F2F-935C-9A43EEA9F2E0}"/>
                  </a:ext>
                </a:extLst>
              </p:cNvPr>
              <p:cNvGrpSpPr/>
              <p:nvPr/>
            </p:nvGrpSpPr>
            <p:grpSpPr>
              <a:xfrm>
                <a:off x="7095636" y="1303849"/>
                <a:ext cx="922632" cy="1815999"/>
                <a:chOff x="7095636" y="1303849"/>
                <a:chExt cx="922632" cy="1815999"/>
              </a:xfrm>
            </p:grpSpPr>
            <p:sp>
              <p:nvSpPr>
                <p:cNvPr id="47" name="椭圆 46">
                  <a:extLst>
                    <a:ext uri="{FF2B5EF4-FFF2-40B4-BE49-F238E27FC236}">
                      <a16:creationId xmlns:a16="http://schemas.microsoft.com/office/drawing/2014/main" id="{E9034090-8155-42CE-AAA4-57246EBF4338}"/>
                    </a:ext>
                  </a:extLst>
                </p:cNvPr>
                <p:cNvSpPr/>
                <p:nvPr/>
              </p:nvSpPr>
              <p:spPr>
                <a:xfrm>
                  <a:off x="7874268" y="2975848"/>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a:extLst>
                    <a:ext uri="{FF2B5EF4-FFF2-40B4-BE49-F238E27FC236}">
                      <a16:creationId xmlns:a16="http://schemas.microsoft.com/office/drawing/2014/main" id="{BEDC21A8-AF51-4415-B1ED-502E9FFEC164}"/>
                    </a:ext>
                  </a:extLst>
                </p:cNvPr>
                <p:cNvSpPr/>
                <p:nvPr/>
              </p:nvSpPr>
              <p:spPr>
                <a:xfrm>
                  <a:off x="7095636" y="1303849"/>
                  <a:ext cx="108000" cy="108000"/>
                </a:xfrm>
                <a:prstGeom prst="ellipse">
                  <a:avLst/>
                </a:prstGeom>
                <a:solidFill>
                  <a:srgbClr val="9900CC"/>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2" name="直接箭头连接符 51">
                  <a:extLst>
                    <a:ext uri="{FF2B5EF4-FFF2-40B4-BE49-F238E27FC236}">
                      <a16:creationId xmlns:a16="http://schemas.microsoft.com/office/drawing/2014/main" id="{809858F8-953E-4A21-BA8C-620815F106B4}"/>
                    </a:ext>
                  </a:extLst>
                </p:cNvPr>
                <p:cNvCxnSpPr>
                  <a:stCxn id="48" idx="4"/>
                  <a:endCxn id="46" idx="3"/>
                </p:cNvCxnSpPr>
                <p:nvPr/>
              </p:nvCxnSpPr>
              <p:spPr>
                <a:xfrm>
                  <a:off x="7149636" y="1411849"/>
                  <a:ext cx="374968" cy="78904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aphicFrame>
          <p:nvGraphicFramePr>
            <p:cNvPr id="55" name="Object 16">
              <a:extLst>
                <a:ext uri="{FF2B5EF4-FFF2-40B4-BE49-F238E27FC236}">
                  <a16:creationId xmlns:a16="http://schemas.microsoft.com/office/drawing/2014/main" id="{77E5781A-DB6C-449C-9151-8F495BBF97F3}"/>
                </a:ext>
              </a:extLst>
            </p:cNvPr>
            <p:cNvGraphicFramePr>
              <a:graphicFrameLocks noChangeAspect="1"/>
            </p:cNvGraphicFramePr>
            <p:nvPr>
              <p:extLst>
                <p:ext uri="{D42A27DB-BD31-4B8C-83A1-F6EECF244321}">
                  <p14:modId xmlns:p14="http://schemas.microsoft.com/office/powerpoint/2010/main" val="2982810733"/>
                </p:ext>
              </p:extLst>
            </p:nvPr>
          </p:nvGraphicFramePr>
          <p:xfrm>
            <a:off x="6610924" y="1170458"/>
            <a:ext cx="444500" cy="347662"/>
          </p:xfrm>
          <a:graphic>
            <a:graphicData uri="http://schemas.openxmlformats.org/presentationml/2006/ole">
              <mc:AlternateContent xmlns:mc="http://schemas.openxmlformats.org/markup-compatibility/2006">
                <mc:Choice xmlns:v="urn:schemas-microsoft-com:vml" Requires="v">
                  <p:oleObj spid="_x0000_s15256" name="Equation" r:id="rId21" imgW="177480" imgH="139680" progId="Equation.DSMT4">
                    <p:embed/>
                  </p:oleObj>
                </mc:Choice>
                <mc:Fallback>
                  <p:oleObj name="Equation" r:id="rId21" imgW="177480" imgH="139680" progId="Equation.DSMT4">
                    <p:embed/>
                    <p:pic>
                      <p:nvPicPr>
                        <p:cNvPr id="41" name="Object 16">
                          <a:extLst>
                            <a:ext uri="{FF2B5EF4-FFF2-40B4-BE49-F238E27FC236}">
                              <a16:creationId xmlns:a16="http://schemas.microsoft.com/office/drawing/2014/main" id="{C6AC0C8B-49FF-41DE-B138-5A293E94AFD0}"/>
                            </a:ext>
                          </a:extLst>
                        </p:cNvPr>
                        <p:cNvPicPr>
                          <a:picLocks noChangeAspect="1" noChangeArrowheads="1"/>
                        </p:cNvPicPr>
                        <p:nvPr/>
                      </p:nvPicPr>
                      <p:blipFill>
                        <a:blip r:embed="rId22"/>
                        <a:srcRect/>
                        <a:stretch>
                          <a:fillRect/>
                        </a:stretch>
                      </p:blipFill>
                      <p:spPr bwMode="auto">
                        <a:xfrm>
                          <a:off x="6610924" y="1170458"/>
                          <a:ext cx="444500" cy="34766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70" name="对象 69">
            <a:extLst>
              <a:ext uri="{FF2B5EF4-FFF2-40B4-BE49-F238E27FC236}">
                <a16:creationId xmlns:a16="http://schemas.microsoft.com/office/drawing/2014/main" id="{272EDEF8-3FCA-4079-843C-73F8455638BA}"/>
              </a:ext>
            </a:extLst>
          </p:cNvPr>
          <p:cNvGraphicFramePr>
            <a:graphicFrameLocks noChangeAspect="1"/>
          </p:cNvGraphicFramePr>
          <p:nvPr>
            <p:extLst>
              <p:ext uri="{D42A27DB-BD31-4B8C-83A1-F6EECF244321}">
                <p14:modId xmlns:p14="http://schemas.microsoft.com/office/powerpoint/2010/main" val="2805700850"/>
              </p:ext>
            </p:extLst>
          </p:nvPr>
        </p:nvGraphicFramePr>
        <p:xfrm>
          <a:off x="941302" y="2489885"/>
          <a:ext cx="4538657" cy="1522476"/>
        </p:xfrm>
        <a:graphic>
          <a:graphicData uri="http://schemas.openxmlformats.org/presentationml/2006/ole">
            <mc:AlternateContent xmlns:mc="http://schemas.openxmlformats.org/markup-compatibility/2006">
              <mc:Choice xmlns:v="urn:schemas-microsoft-com:vml" Requires="v">
                <p:oleObj spid="_x0000_s15257" name="Equation" r:id="rId23" imgW="2044440" imgH="685800" progId="Equation.DSMT4">
                  <p:embed/>
                </p:oleObj>
              </mc:Choice>
              <mc:Fallback>
                <p:oleObj name="Equation" r:id="rId23" imgW="2044440" imgH="685800" progId="Equation.DSMT4">
                  <p:embed/>
                  <p:pic>
                    <p:nvPicPr>
                      <p:cNvPr id="0" name=""/>
                      <p:cNvPicPr/>
                      <p:nvPr/>
                    </p:nvPicPr>
                    <p:blipFill>
                      <a:blip r:embed="rId24"/>
                      <a:stretch>
                        <a:fillRect/>
                      </a:stretch>
                    </p:blipFill>
                    <p:spPr>
                      <a:xfrm>
                        <a:off x="941302" y="2489885"/>
                        <a:ext cx="4538657" cy="1522476"/>
                      </a:xfrm>
                      <a:prstGeom prst="rect">
                        <a:avLst/>
                      </a:prstGeom>
                    </p:spPr>
                  </p:pic>
                </p:oleObj>
              </mc:Fallback>
            </mc:AlternateContent>
          </a:graphicData>
        </a:graphic>
      </p:graphicFrame>
      <p:grpSp>
        <p:nvGrpSpPr>
          <p:cNvPr id="14" name="组合 13">
            <a:extLst>
              <a:ext uri="{FF2B5EF4-FFF2-40B4-BE49-F238E27FC236}">
                <a16:creationId xmlns:a16="http://schemas.microsoft.com/office/drawing/2014/main" id="{1F332CFD-588E-415F-A65E-483C72A02AC2}"/>
              </a:ext>
            </a:extLst>
          </p:cNvPr>
          <p:cNvGrpSpPr/>
          <p:nvPr/>
        </p:nvGrpSpPr>
        <p:grpSpPr>
          <a:xfrm>
            <a:off x="6969497" y="3474895"/>
            <a:ext cx="1712913" cy="1550140"/>
            <a:chOff x="6969497" y="3474895"/>
            <a:chExt cx="1712913" cy="1550140"/>
          </a:xfrm>
        </p:grpSpPr>
        <p:grpSp>
          <p:nvGrpSpPr>
            <p:cNvPr id="69" name="组合 68">
              <a:extLst>
                <a:ext uri="{FF2B5EF4-FFF2-40B4-BE49-F238E27FC236}">
                  <a16:creationId xmlns:a16="http://schemas.microsoft.com/office/drawing/2014/main" id="{D612B3B5-ADD4-4E6B-9791-1C72132A1024}"/>
                </a:ext>
              </a:extLst>
            </p:cNvPr>
            <p:cNvGrpSpPr/>
            <p:nvPr/>
          </p:nvGrpSpPr>
          <p:grpSpPr>
            <a:xfrm>
              <a:off x="6969497" y="3474895"/>
              <a:ext cx="1712913" cy="1214241"/>
              <a:chOff x="6695065" y="3495475"/>
              <a:chExt cx="1712913" cy="1214241"/>
            </a:xfrm>
          </p:grpSpPr>
          <p:cxnSp>
            <p:nvCxnSpPr>
              <p:cNvPr id="58" name="直接箭头连接符 57">
                <a:extLst>
                  <a:ext uri="{FF2B5EF4-FFF2-40B4-BE49-F238E27FC236}">
                    <a16:creationId xmlns:a16="http://schemas.microsoft.com/office/drawing/2014/main" id="{4109D046-27FE-481C-A9EA-3E83CDF65CE4}"/>
                  </a:ext>
                </a:extLst>
              </p:cNvPr>
              <p:cNvCxnSpPr>
                <a:cxnSpLocks/>
              </p:cNvCxnSpPr>
              <p:nvPr/>
            </p:nvCxnSpPr>
            <p:spPr>
              <a:xfrm flipV="1">
                <a:off x="6714445" y="3685196"/>
                <a:ext cx="1150727" cy="78987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2" name="直接箭头连接符 61">
                <a:extLst>
                  <a:ext uri="{FF2B5EF4-FFF2-40B4-BE49-F238E27FC236}">
                    <a16:creationId xmlns:a16="http://schemas.microsoft.com/office/drawing/2014/main" id="{79D890DC-CC1B-46B3-976C-0CB55A604641}"/>
                  </a:ext>
                </a:extLst>
              </p:cNvPr>
              <p:cNvCxnSpPr>
                <a:cxnSpLocks/>
              </p:cNvCxnSpPr>
              <p:nvPr/>
            </p:nvCxnSpPr>
            <p:spPr>
              <a:xfrm flipH="1" flipV="1">
                <a:off x="7857708" y="3682120"/>
                <a:ext cx="93070" cy="47844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id="{BC097E96-31D1-431D-A2C2-F34FE90B08B3}"/>
                  </a:ext>
                </a:extLst>
              </p:cNvPr>
              <p:cNvCxnSpPr>
                <a:cxnSpLocks/>
              </p:cNvCxnSpPr>
              <p:nvPr/>
            </p:nvCxnSpPr>
            <p:spPr>
              <a:xfrm flipV="1">
                <a:off x="6695065" y="4148898"/>
                <a:ext cx="1255713" cy="32617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66" name="Object 10">
                <a:extLst>
                  <a:ext uri="{FF2B5EF4-FFF2-40B4-BE49-F238E27FC236}">
                    <a16:creationId xmlns:a16="http://schemas.microsoft.com/office/drawing/2014/main" id="{F7A4C501-2667-49A0-85FC-F55D40860473}"/>
                  </a:ext>
                </a:extLst>
              </p:cNvPr>
              <p:cNvGraphicFramePr>
                <a:graphicFrameLocks noChangeAspect="1"/>
              </p:cNvGraphicFramePr>
              <p:nvPr>
                <p:extLst>
                  <p:ext uri="{D42A27DB-BD31-4B8C-83A1-F6EECF244321}">
                    <p14:modId xmlns:p14="http://schemas.microsoft.com/office/powerpoint/2010/main" val="2224248171"/>
                  </p:ext>
                </p:extLst>
              </p:nvPr>
            </p:nvGraphicFramePr>
            <p:xfrm>
              <a:off x="7056131" y="3495475"/>
              <a:ext cx="487363" cy="425450"/>
            </p:xfrm>
            <a:graphic>
              <a:graphicData uri="http://schemas.openxmlformats.org/presentationml/2006/ole">
                <mc:AlternateContent xmlns:mc="http://schemas.openxmlformats.org/markup-compatibility/2006">
                  <mc:Choice xmlns:v="urn:schemas-microsoft-com:vml" Requires="v">
                    <p:oleObj spid="_x0000_s15258" name="Equation" r:id="rId9" imgW="203040" imgH="177480" progId="Equation.DSMT4">
                      <p:embed/>
                    </p:oleObj>
                  </mc:Choice>
                  <mc:Fallback>
                    <p:oleObj name="Equation" r:id="rId9" imgW="203040" imgH="177480" progId="Equation.DSMT4">
                      <p:embed/>
                      <p:pic>
                        <p:nvPicPr>
                          <p:cNvPr id="33" name="Object 10">
                            <a:extLst>
                              <a:ext uri="{FF2B5EF4-FFF2-40B4-BE49-F238E27FC236}">
                                <a16:creationId xmlns:a16="http://schemas.microsoft.com/office/drawing/2014/main" id="{15BF54E5-055C-4A12-9DFD-AC941243CCBE}"/>
                              </a:ext>
                            </a:extLst>
                          </p:cNvPr>
                          <p:cNvPicPr>
                            <a:picLocks noChangeAspect="1" noChangeArrowheads="1"/>
                          </p:cNvPicPr>
                          <p:nvPr/>
                        </p:nvPicPr>
                        <p:blipFill>
                          <a:blip r:embed="rId10"/>
                          <a:srcRect/>
                          <a:stretch>
                            <a:fillRect/>
                          </a:stretch>
                        </p:blipFill>
                        <p:spPr bwMode="auto">
                          <a:xfrm>
                            <a:off x="7056131" y="3495475"/>
                            <a:ext cx="487363" cy="425450"/>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 name="Object 10">
                <a:extLst>
                  <a:ext uri="{FF2B5EF4-FFF2-40B4-BE49-F238E27FC236}">
                    <a16:creationId xmlns:a16="http://schemas.microsoft.com/office/drawing/2014/main" id="{C6F4AFA2-41AD-45C1-BDC1-503E00E20FC9}"/>
                  </a:ext>
                </a:extLst>
              </p:cNvPr>
              <p:cNvGraphicFramePr>
                <a:graphicFrameLocks noChangeAspect="1"/>
              </p:cNvGraphicFramePr>
              <p:nvPr>
                <p:extLst>
                  <p:ext uri="{D42A27DB-BD31-4B8C-83A1-F6EECF244321}">
                    <p14:modId xmlns:p14="http://schemas.microsoft.com/office/powerpoint/2010/main" val="3920462431"/>
                  </p:ext>
                </p:extLst>
              </p:nvPr>
            </p:nvGraphicFramePr>
            <p:xfrm>
              <a:off x="7950778" y="3682118"/>
              <a:ext cx="457200" cy="425450"/>
            </p:xfrm>
            <a:graphic>
              <a:graphicData uri="http://schemas.openxmlformats.org/presentationml/2006/ole">
                <mc:AlternateContent xmlns:mc="http://schemas.openxmlformats.org/markup-compatibility/2006">
                  <mc:Choice xmlns:v="urn:schemas-microsoft-com:vml" Requires="v">
                    <p:oleObj spid="_x0000_s15259" name="Equation" r:id="rId25" imgW="190440" imgH="177480" progId="Equation.DSMT4">
                      <p:embed/>
                    </p:oleObj>
                  </mc:Choice>
                  <mc:Fallback>
                    <p:oleObj name="Equation" r:id="rId25" imgW="190440" imgH="177480" progId="Equation.DSMT4">
                      <p:embed/>
                      <p:pic>
                        <p:nvPicPr>
                          <p:cNvPr id="66" name="Object 10">
                            <a:extLst>
                              <a:ext uri="{FF2B5EF4-FFF2-40B4-BE49-F238E27FC236}">
                                <a16:creationId xmlns:a16="http://schemas.microsoft.com/office/drawing/2014/main" id="{F7A4C501-2667-49A0-85FC-F55D40860473}"/>
                              </a:ext>
                            </a:extLst>
                          </p:cNvPr>
                          <p:cNvPicPr>
                            <a:picLocks noChangeAspect="1" noChangeArrowheads="1"/>
                          </p:cNvPicPr>
                          <p:nvPr/>
                        </p:nvPicPr>
                        <p:blipFill>
                          <a:blip r:embed="rId26"/>
                          <a:srcRect/>
                          <a:stretch>
                            <a:fillRect/>
                          </a:stretch>
                        </p:blipFill>
                        <p:spPr bwMode="auto">
                          <a:xfrm>
                            <a:off x="7950778" y="3682118"/>
                            <a:ext cx="457200" cy="425450"/>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 name="Object 16">
                <a:extLst>
                  <a:ext uri="{FF2B5EF4-FFF2-40B4-BE49-F238E27FC236}">
                    <a16:creationId xmlns:a16="http://schemas.microsoft.com/office/drawing/2014/main" id="{C02F9A21-BAE5-4A18-82FC-AAD005FAD050}"/>
                  </a:ext>
                </a:extLst>
              </p:cNvPr>
              <p:cNvGraphicFramePr>
                <a:graphicFrameLocks noChangeAspect="1"/>
              </p:cNvGraphicFramePr>
              <p:nvPr>
                <p:extLst>
                  <p:ext uri="{D42A27DB-BD31-4B8C-83A1-F6EECF244321}">
                    <p14:modId xmlns:p14="http://schemas.microsoft.com/office/powerpoint/2010/main" val="3494341671"/>
                  </p:ext>
                </p:extLst>
              </p:nvPr>
            </p:nvGraphicFramePr>
            <p:xfrm>
              <a:off x="6890954" y="4301512"/>
              <a:ext cx="321264" cy="408204"/>
            </p:xfrm>
            <a:graphic>
              <a:graphicData uri="http://schemas.openxmlformats.org/presentationml/2006/ole">
                <mc:AlternateContent xmlns:mc="http://schemas.openxmlformats.org/markup-compatibility/2006">
                  <mc:Choice xmlns:v="urn:schemas-microsoft-com:vml" Requires="v">
                    <p:oleObj spid="_x0000_s15260" name="Equation" r:id="rId27" imgW="139680" imgH="177480" progId="Equation.DSMT4">
                      <p:embed/>
                    </p:oleObj>
                  </mc:Choice>
                  <mc:Fallback>
                    <p:oleObj name="Equation" r:id="rId27" imgW="139680" imgH="177480" progId="Equation.DSMT4">
                      <p:embed/>
                      <p:pic>
                        <p:nvPicPr>
                          <p:cNvPr id="41" name="Object 16">
                            <a:extLst>
                              <a:ext uri="{FF2B5EF4-FFF2-40B4-BE49-F238E27FC236}">
                                <a16:creationId xmlns:a16="http://schemas.microsoft.com/office/drawing/2014/main" id="{C6AC0C8B-49FF-41DE-B138-5A293E94AFD0}"/>
                              </a:ext>
                            </a:extLst>
                          </p:cNvPr>
                          <p:cNvPicPr>
                            <a:picLocks noChangeAspect="1" noChangeArrowheads="1"/>
                          </p:cNvPicPr>
                          <p:nvPr/>
                        </p:nvPicPr>
                        <p:blipFill>
                          <a:blip r:embed="rId28"/>
                          <a:srcRect/>
                          <a:stretch>
                            <a:fillRect/>
                          </a:stretch>
                        </p:blipFill>
                        <p:spPr bwMode="auto">
                          <a:xfrm>
                            <a:off x="6890954" y="4301512"/>
                            <a:ext cx="321264" cy="40820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cxnSp>
          <p:nvCxnSpPr>
            <p:cNvPr id="49" name="直接箭头连接符 48">
              <a:extLst>
                <a:ext uri="{FF2B5EF4-FFF2-40B4-BE49-F238E27FC236}">
                  <a16:creationId xmlns:a16="http://schemas.microsoft.com/office/drawing/2014/main" id="{AFD4CC6D-1C81-4A65-9156-8D130E8C032A}"/>
                </a:ext>
              </a:extLst>
            </p:cNvPr>
            <p:cNvCxnSpPr>
              <a:cxnSpLocks/>
            </p:cNvCxnSpPr>
            <p:nvPr/>
          </p:nvCxnSpPr>
          <p:spPr>
            <a:xfrm>
              <a:off x="6991721" y="4434655"/>
              <a:ext cx="311357" cy="5903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942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wipe(down)">
                                      <p:cBhvr>
                                        <p:cTn id="17" dur="500"/>
                                        <p:tgtEl>
                                          <p:spTgt spid="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0"/>
                                        </p:tgtEl>
                                        <p:attrNameLst>
                                          <p:attrName>style.visibility</p:attrName>
                                        </p:attrNameLst>
                                      </p:cBhvr>
                                      <p:to>
                                        <p:strVal val="visible"/>
                                      </p:to>
                                    </p:set>
                                    <p:animEffect transition="in" filter="wipe(left)">
                                      <p:cBhvr>
                                        <p:cTn id="32" dur="500"/>
                                        <p:tgtEl>
                                          <p:spTgt spid="7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ipe(left)">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P spid="23" grpId="0" autoUpdateAnimBg="0"/>
      <p:bldP spid="26" grpId="0" autoUpdateAnimBg="0"/>
      <p:bldP spid="2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694CAB7-55A9-4D1C-8DB6-E9936C06D589}"/>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226673F2-BCB4-403D-A575-4BFBE68F346E}"/>
              </a:ext>
            </a:extLst>
          </p:cNvPr>
          <p:cNvSpPr>
            <a:spLocks noGrp="1"/>
          </p:cNvSpPr>
          <p:nvPr>
            <p:ph type="sldNum" sz="quarter" idx="12"/>
          </p:nvPr>
        </p:nvSpPr>
        <p:spPr/>
        <p:txBody>
          <a:bodyPr/>
          <a:lstStyle/>
          <a:p>
            <a:fld id="{0E81DA72-FED3-491C-8B54-9DCADA948234}" type="slidenum">
              <a:rPr lang="zh-CN" altLang="en-US" smtClean="0"/>
              <a:t>7</a:t>
            </a:fld>
            <a:endParaRPr lang="zh-CN" altLang="en-US"/>
          </a:p>
        </p:txBody>
      </p:sp>
      <p:grpSp>
        <p:nvGrpSpPr>
          <p:cNvPr id="4" name="组合 3">
            <a:extLst>
              <a:ext uri="{FF2B5EF4-FFF2-40B4-BE49-F238E27FC236}">
                <a16:creationId xmlns:a16="http://schemas.microsoft.com/office/drawing/2014/main" id="{4716686C-478A-41A0-A9B9-1D87260CD993}"/>
              </a:ext>
            </a:extLst>
          </p:cNvPr>
          <p:cNvGrpSpPr/>
          <p:nvPr/>
        </p:nvGrpSpPr>
        <p:grpSpPr>
          <a:xfrm>
            <a:off x="6431539" y="325360"/>
            <a:ext cx="2363789" cy="2941638"/>
            <a:chOff x="6492531" y="476720"/>
            <a:chExt cx="2363789" cy="2941638"/>
          </a:xfrm>
        </p:grpSpPr>
        <p:grpSp>
          <p:nvGrpSpPr>
            <p:cNvPr id="5" name="组合 4">
              <a:extLst>
                <a:ext uri="{FF2B5EF4-FFF2-40B4-BE49-F238E27FC236}">
                  <a16:creationId xmlns:a16="http://schemas.microsoft.com/office/drawing/2014/main" id="{E18110F5-7192-48AF-A83F-20933F4BCDF1}"/>
                </a:ext>
              </a:extLst>
            </p:cNvPr>
            <p:cNvGrpSpPr/>
            <p:nvPr/>
          </p:nvGrpSpPr>
          <p:grpSpPr>
            <a:xfrm>
              <a:off x="6492531" y="476720"/>
              <a:ext cx="2363789" cy="2941638"/>
              <a:chOff x="6492531" y="476720"/>
              <a:chExt cx="2363789" cy="2941638"/>
            </a:xfrm>
          </p:grpSpPr>
          <p:grpSp>
            <p:nvGrpSpPr>
              <p:cNvPr id="7" name="组合 6">
                <a:extLst>
                  <a:ext uri="{FF2B5EF4-FFF2-40B4-BE49-F238E27FC236}">
                    <a16:creationId xmlns:a16="http://schemas.microsoft.com/office/drawing/2014/main" id="{DD1D0C56-0075-4367-9118-A767B1024758}"/>
                  </a:ext>
                </a:extLst>
              </p:cNvPr>
              <p:cNvGrpSpPr/>
              <p:nvPr/>
            </p:nvGrpSpPr>
            <p:grpSpPr>
              <a:xfrm>
                <a:off x="6492531" y="476720"/>
                <a:ext cx="2363789" cy="2941638"/>
                <a:chOff x="6324602" y="1196975"/>
                <a:chExt cx="2363789" cy="2941638"/>
              </a:xfrm>
            </p:grpSpPr>
            <p:grpSp>
              <p:nvGrpSpPr>
                <p:cNvPr id="12" name="Group 4">
                  <a:extLst>
                    <a:ext uri="{FF2B5EF4-FFF2-40B4-BE49-F238E27FC236}">
                      <a16:creationId xmlns:a16="http://schemas.microsoft.com/office/drawing/2014/main" id="{E8A98281-E40D-4C52-B259-7DF93F7F8231}"/>
                    </a:ext>
                  </a:extLst>
                </p:cNvPr>
                <p:cNvGrpSpPr>
                  <a:grpSpLocks/>
                </p:cNvGrpSpPr>
                <p:nvPr/>
              </p:nvGrpSpPr>
              <p:grpSpPr bwMode="auto">
                <a:xfrm>
                  <a:off x="6324602" y="1196975"/>
                  <a:ext cx="2363789" cy="2941638"/>
                  <a:chOff x="2954" y="1200"/>
                  <a:chExt cx="1489" cy="1853"/>
                </a:xfrm>
              </p:grpSpPr>
              <p:grpSp>
                <p:nvGrpSpPr>
                  <p:cNvPr id="14" name="Group 5">
                    <a:extLst>
                      <a:ext uri="{FF2B5EF4-FFF2-40B4-BE49-F238E27FC236}">
                        <a16:creationId xmlns:a16="http://schemas.microsoft.com/office/drawing/2014/main" id="{5B6843B4-4247-47AC-8758-07A89A9A0447}"/>
                      </a:ext>
                    </a:extLst>
                  </p:cNvPr>
                  <p:cNvGrpSpPr>
                    <a:grpSpLocks/>
                  </p:cNvGrpSpPr>
                  <p:nvPr/>
                </p:nvGrpSpPr>
                <p:grpSpPr bwMode="auto">
                  <a:xfrm>
                    <a:off x="3374" y="1771"/>
                    <a:ext cx="475" cy="1028"/>
                    <a:chOff x="1932" y="1312"/>
                    <a:chExt cx="644" cy="1412"/>
                  </a:xfrm>
                </p:grpSpPr>
                <p:sp>
                  <p:nvSpPr>
                    <p:cNvPr id="25" name="Line 6">
                      <a:extLst>
                        <a:ext uri="{FF2B5EF4-FFF2-40B4-BE49-F238E27FC236}">
                          <a16:creationId xmlns:a16="http://schemas.microsoft.com/office/drawing/2014/main" id="{8CD87EAC-6CA9-4714-9621-8CA612222EC9}"/>
                        </a:ext>
                      </a:extLst>
                    </p:cNvPr>
                    <p:cNvSpPr>
                      <a:spLocks noChangeShapeType="1"/>
                    </p:cNvSpPr>
                    <p:nvPr/>
                  </p:nvSpPr>
                  <p:spPr bwMode="auto">
                    <a:xfrm flipH="1" flipV="1">
                      <a:off x="1932" y="1312"/>
                      <a:ext cx="644" cy="1412"/>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6" name="Object 7">
                      <a:extLst>
                        <a:ext uri="{FF2B5EF4-FFF2-40B4-BE49-F238E27FC236}">
                          <a16:creationId xmlns:a16="http://schemas.microsoft.com/office/drawing/2014/main" id="{CA487501-CC42-4B69-AE40-2F6E0F3FB2B1}"/>
                        </a:ext>
                      </a:extLst>
                    </p:cNvPr>
                    <p:cNvGraphicFramePr>
                      <a:graphicFrameLocks noChangeAspect="1"/>
                    </p:cNvGraphicFramePr>
                    <p:nvPr>
                      <p:extLst>
                        <p:ext uri="{D42A27DB-BD31-4B8C-83A1-F6EECF244321}">
                          <p14:modId xmlns:p14="http://schemas.microsoft.com/office/powerpoint/2010/main" val="3695607822"/>
                        </p:ext>
                      </p:extLst>
                    </p:nvPr>
                  </p:nvGraphicFramePr>
                  <p:xfrm>
                    <a:off x="1974" y="1841"/>
                    <a:ext cx="270" cy="357"/>
                  </p:xfrm>
                  <a:graphic>
                    <a:graphicData uri="http://schemas.openxmlformats.org/presentationml/2006/ole">
                      <mc:AlternateContent xmlns:mc="http://schemas.openxmlformats.org/markup-compatibility/2006">
                        <mc:Choice xmlns:v="urn:schemas-microsoft-com:vml" Requires="v">
                          <p:oleObj spid="_x0000_s16033" name="Equation" r:id="rId3" imgW="126720" imgH="164880" progId="Equation.DSMT4">
                            <p:embed/>
                          </p:oleObj>
                        </mc:Choice>
                        <mc:Fallback>
                          <p:oleObj name="Equation" r:id="rId3" imgW="126720" imgH="164880" progId="Equation.DSMT4">
                            <p:embed/>
                            <p:pic>
                              <p:nvPicPr>
                                <p:cNvPr id="46" name="Object 7">
                                  <a:extLst>
                                    <a:ext uri="{FF2B5EF4-FFF2-40B4-BE49-F238E27FC236}">
                                      <a16:creationId xmlns:a16="http://schemas.microsoft.com/office/drawing/2014/main" id="{C7960012-32E0-4E4A-AA79-5EE6E11BF9EC}"/>
                                    </a:ext>
                                  </a:extLst>
                                </p:cNvPr>
                                <p:cNvPicPr>
                                  <a:picLocks noChangeAspect="1" noChangeArrowheads="1"/>
                                </p:cNvPicPr>
                                <p:nvPr/>
                              </p:nvPicPr>
                              <p:blipFill>
                                <a:blip r:embed="rId4"/>
                                <a:srcRect/>
                                <a:stretch>
                                  <a:fillRect/>
                                </a:stretch>
                              </p:blipFill>
                              <p:spPr bwMode="auto">
                                <a:xfrm>
                                  <a:off x="1974" y="1841"/>
                                  <a:ext cx="270" cy="357"/>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5" name="Object 10">
                    <a:extLst>
                      <a:ext uri="{FF2B5EF4-FFF2-40B4-BE49-F238E27FC236}">
                        <a16:creationId xmlns:a16="http://schemas.microsoft.com/office/drawing/2014/main" id="{EBC25703-66A2-41ED-A9AA-A71A84A10A2F}"/>
                      </a:ext>
                    </a:extLst>
                  </p:cNvPr>
                  <p:cNvGraphicFramePr>
                    <a:graphicFrameLocks noChangeAspect="1"/>
                  </p:cNvGraphicFramePr>
                  <p:nvPr>
                    <p:extLst>
                      <p:ext uri="{D42A27DB-BD31-4B8C-83A1-F6EECF244321}">
                        <p14:modId xmlns:p14="http://schemas.microsoft.com/office/powerpoint/2010/main" val="3496432200"/>
                      </p:ext>
                    </p:extLst>
                  </p:nvPr>
                </p:nvGraphicFramePr>
                <p:xfrm>
                  <a:off x="3196" y="1369"/>
                  <a:ext cx="307" cy="268"/>
                </p:xfrm>
                <a:graphic>
                  <a:graphicData uri="http://schemas.openxmlformats.org/presentationml/2006/ole">
                    <mc:AlternateContent xmlns:mc="http://schemas.openxmlformats.org/markup-compatibility/2006">
                      <mc:Choice xmlns:v="urn:schemas-microsoft-com:vml" Requires="v">
                        <p:oleObj spid="_x0000_s16034" name="Equation" r:id="rId5" imgW="203040" imgH="177480" progId="Equation.DSMT4">
                          <p:embed/>
                        </p:oleObj>
                      </mc:Choice>
                      <mc:Fallback>
                        <p:oleObj name="Equation" r:id="rId5" imgW="203040" imgH="177480" progId="Equation.DSMT4">
                          <p:embed/>
                          <p:pic>
                            <p:nvPicPr>
                              <p:cNvPr id="33" name="Object 10">
                                <a:extLst>
                                  <a:ext uri="{FF2B5EF4-FFF2-40B4-BE49-F238E27FC236}">
                                    <a16:creationId xmlns:a16="http://schemas.microsoft.com/office/drawing/2014/main" id="{15BF54E5-055C-4A12-9DFD-AC941243CCBE}"/>
                                  </a:ext>
                                </a:extLst>
                              </p:cNvPr>
                              <p:cNvPicPr>
                                <a:picLocks noChangeAspect="1" noChangeArrowheads="1"/>
                              </p:cNvPicPr>
                              <p:nvPr/>
                            </p:nvPicPr>
                            <p:blipFill>
                              <a:blip r:embed="rId6"/>
                              <a:srcRect/>
                              <a:stretch>
                                <a:fillRect/>
                              </a:stretch>
                            </p:blipFill>
                            <p:spPr bwMode="auto">
                              <a:xfrm>
                                <a:off x="3196" y="1369"/>
                                <a:ext cx="307" cy="26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6" name="Group 11">
                    <a:extLst>
                      <a:ext uri="{FF2B5EF4-FFF2-40B4-BE49-F238E27FC236}">
                        <a16:creationId xmlns:a16="http://schemas.microsoft.com/office/drawing/2014/main" id="{AFBDACB2-D494-4F7D-8DA5-3A9EF4B29332}"/>
                      </a:ext>
                    </a:extLst>
                  </p:cNvPr>
                  <p:cNvGrpSpPr>
                    <a:grpSpLocks/>
                  </p:cNvGrpSpPr>
                  <p:nvPr/>
                </p:nvGrpSpPr>
                <p:grpSpPr bwMode="auto">
                  <a:xfrm>
                    <a:off x="3627" y="1589"/>
                    <a:ext cx="816" cy="1242"/>
                    <a:chOff x="3105" y="1089"/>
                    <a:chExt cx="1104" cy="1707"/>
                  </a:xfrm>
                </p:grpSpPr>
                <p:sp>
                  <p:nvSpPr>
                    <p:cNvPr id="23" name="Freeform 12">
                      <a:extLst>
                        <a:ext uri="{FF2B5EF4-FFF2-40B4-BE49-F238E27FC236}">
                          <a16:creationId xmlns:a16="http://schemas.microsoft.com/office/drawing/2014/main" id="{5486DAA0-67CE-4D87-A203-2DCDE711155F}"/>
                        </a:ext>
                      </a:extLst>
                    </p:cNvPr>
                    <p:cNvSpPr>
                      <a:spLocks/>
                    </p:cNvSpPr>
                    <p:nvPr/>
                  </p:nvSpPr>
                  <p:spPr bwMode="auto">
                    <a:xfrm>
                      <a:off x="3105" y="1089"/>
                      <a:ext cx="320" cy="1707"/>
                    </a:xfrm>
                    <a:custGeom>
                      <a:avLst/>
                      <a:gdLst>
                        <a:gd name="T0" fmla="*/ 320 w 320"/>
                        <a:gd name="T1" fmla="*/ 1707 h 1707"/>
                        <a:gd name="T2" fmla="*/ 0 w 320"/>
                        <a:gd name="T3" fmla="*/ 0 h 1707"/>
                        <a:gd name="T4" fmla="*/ 0 60000 65536"/>
                        <a:gd name="T5" fmla="*/ 0 60000 65536"/>
                        <a:gd name="T6" fmla="*/ 0 w 320"/>
                        <a:gd name="T7" fmla="*/ 0 h 1707"/>
                        <a:gd name="T8" fmla="*/ 320 w 320"/>
                        <a:gd name="T9" fmla="*/ 1707 h 1707"/>
                      </a:gdLst>
                      <a:ahLst/>
                      <a:cxnLst>
                        <a:cxn ang="T4">
                          <a:pos x="T0" y="T1"/>
                        </a:cxn>
                        <a:cxn ang="T5">
                          <a:pos x="T2" y="T3"/>
                        </a:cxn>
                      </a:cxnLst>
                      <a:rect l="T6" t="T7" r="T8" b="T9"/>
                      <a:pathLst>
                        <a:path w="320" h="1707">
                          <a:moveTo>
                            <a:pt x="320" y="1707"/>
                          </a:moveTo>
                          <a:lnTo>
                            <a:pt x="0" y="0"/>
                          </a:lnTo>
                        </a:path>
                      </a:pathLst>
                    </a:custGeom>
                    <a:noFill/>
                    <a:ln w="3810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4" name="Object 13">
                      <a:extLst>
                        <a:ext uri="{FF2B5EF4-FFF2-40B4-BE49-F238E27FC236}">
                          <a16:creationId xmlns:a16="http://schemas.microsoft.com/office/drawing/2014/main" id="{9F4AEC09-A810-4A3C-B9B3-7D35E83FF6EE}"/>
                        </a:ext>
                      </a:extLst>
                    </p:cNvPr>
                    <p:cNvGraphicFramePr>
                      <a:graphicFrameLocks noChangeAspect="1"/>
                    </p:cNvGraphicFramePr>
                    <p:nvPr>
                      <p:extLst>
                        <p:ext uri="{D42A27DB-BD31-4B8C-83A1-F6EECF244321}">
                          <p14:modId xmlns:p14="http://schemas.microsoft.com/office/powerpoint/2010/main" val="3084624285"/>
                        </p:ext>
                      </p:extLst>
                    </p:nvPr>
                  </p:nvGraphicFramePr>
                  <p:xfrm>
                    <a:off x="3315" y="1750"/>
                    <a:ext cx="894" cy="384"/>
                  </p:xfrm>
                  <a:graphic>
                    <a:graphicData uri="http://schemas.openxmlformats.org/presentationml/2006/ole">
                      <mc:AlternateContent xmlns:mc="http://schemas.openxmlformats.org/markup-compatibility/2006">
                        <mc:Choice xmlns:v="urn:schemas-microsoft-com:vml" Requires="v">
                          <p:oleObj spid="_x0000_s16035" name="Equation" r:id="rId7" imgW="419040" imgH="177480" progId="Equation.DSMT4">
                            <p:embed/>
                          </p:oleObj>
                        </mc:Choice>
                        <mc:Fallback>
                          <p:oleObj name="Equation" r:id="rId7" imgW="419040" imgH="177480" progId="Equation.DSMT4">
                            <p:embed/>
                            <p:pic>
                              <p:nvPicPr>
                                <p:cNvPr id="44" name="Object 13">
                                  <a:extLst>
                                    <a:ext uri="{FF2B5EF4-FFF2-40B4-BE49-F238E27FC236}">
                                      <a16:creationId xmlns:a16="http://schemas.microsoft.com/office/drawing/2014/main" id="{E4DADCE6-43B9-4C14-A0E9-70A4F7392785}"/>
                                    </a:ext>
                                  </a:extLst>
                                </p:cNvPr>
                                <p:cNvPicPr>
                                  <a:picLocks noChangeAspect="1" noChangeArrowheads="1"/>
                                </p:cNvPicPr>
                                <p:nvPr/>
                              </p:nvPicPr>
                              <p:blipFill>
                                <a:blip r:embed="rId8"/>
                                <a:srcRect/>
                                <a:stretch>
                                  <a:fillRect/>
                                </a:stretch>
                              </p:blipFill>
                              <p:spPr bwMode="auto">
                                <a:xfrm>
                                  <a:off x="3315" y="1750"/>
                                  <a:ext cx="894" cy="38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7" name="Group 14">
                    <a:extLst>
                      <a:ext uri="{FF2B5EF4-FFF2-40B4-BE49-F238E27FC236}">
                        <a16:creationId xmlns:a16="http://schemas.microsoft.com/office/drawing/2014/main" id="{6E86A5A7-EAA3-4464-8612-6916242E971C}"/>
                      </a:ext>
                    </a:extLst>
                  </p:cNvPr>
                  <p:cNvGrpSpPr>
                    <a:grpSpLocks/>
                  </p:cNvGrpSpPr>
                  <p:nvPr/>
                </p:nvGrpSpPr>
                <p:grpSpPr bwMode="auto">
                  <a:xfrm>
                    <a:off x="2954" y="1200"/>
                    <a:ext cx="1357" cy="1319"/>
                    <a:chOff x="1263" y="630"/>
                    <a:chExt cx="1840" cy="1813"/>
                  </a:xfrm>
                </p:grpSpPr>
                <p:sp>
                  <p:nvSpPr>
                    <p:cNvPr id="20" name="Freeform 15">
                      <a:extLst>
                        <a:ext uri="{FF2B5EF4-FFF2-40B4-BE49-F238E27FC236}">
                          <a16:creationId xmlns:a16="http://schemas.microsoft.com/office/drawing/2014/main" id="{F73D5BF3-9C3C-4102-9933-DCC7B7BFFF19}"/>
                        </a:ext>
                      </a:extLst>
                    </p:cNvPr>
                    <p:cNvSpPr>
                      <a:spLocks/>
                    </p:cNvSpPr>
                    <p:nvPr/>
                  </p:nvSpPr>
                  <p:spPr bwMode="auto">
                    <a:xfrm>
                      <a:off x="1488" y="1003"/>
                      <a:ext cx="1440" cy="1440"/>
                    </a:xfrm>
                    <a:custGeom>
                      <a:avLst/>
                      <a:gdLst>
                        <a:gd name="T0" fmla="*/ 0 w 1440"/>
                        <a:gd name="T1" fmla="*/ 1440 h 1440"/>
                        <a:gd name="T2" fmla="*/ 392 w 1440"/>
                        <a:gd name="T3" fmla="*/ 325 h 1440"/>
                        <a:gd name="T4" fmla="*/ 1440 w 1440"/>
                        <a:gd name="T5" fmla="*/ 0 h 1440"/>
                        <a:gd name="T6" fmla="*/ 0 60000 65536"/>
                        <a:gd name="T7" fmla="*/ 0 60000 65536"/>
                        <a:gd name="T8" fmla="*/ 0 60000 65536"/>
                        <a:gd name="T9" fmla="*/ 0 w 1440"/>
                        <a:gd name="T10" fmla="*/ 0 h 1440"/>
                        <a:gd name="T11" fmla="*/ 1440 w 1440"/>
                        <a:gd name="T12" fmla="*/ 1440 h 1440"/>
                      </a:gdLst>
                      <a:ahLst/>
                      <a:cxnLst>
                        <a:cxn ang="T6">
                          <a:pos x="T0" y="T1"/>
                        </a:cxn>
                        <a:cxn ang="T7">
                          <a:pos x="T2" y="T3"/>
                        </a:cxn>
                        <a:cxn ang="T8">
                          <a:pos x="T4" y="T5"/>
                        </a:cxn>
                      </a:cxnLst>
                      <a:rect l="T9" t="T10" r="T11" b="T12"/>
                      <a:pathLst>
                        <a:path w="1440" h="1440">
                          <a:moveTo>
                            <a:pt x="0" y="1440"/>
                          </a:moveTo>
                          <a:cubicBezTo>
                            <a:pt x="65" y="1254"/>
                            <a:pt x="152" y="565"/>
                            <a:pt x="392" y="325"/>
                          </a:cubicBezTo>
                          <a:cubicBezTo>
                            <a:pt x="632" y="85"/>
                            <a:pt x="1266" y="37"/>
                            <a:pt x="1440" y="0"/>
                          </a:cubicBezTo>
                        </a:path>
                      </a:pathLst>
                    </a:custGeom>
                    <a:noFill/>
                    <a:ln w="38100" cap="flat" cmpd="sng">
                      <a:solidFill>
                        <a:srgbClr val="9900CC"/>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zh-CN" altLang="en-US" sz="2800"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1" name="Object 16">
                      <a:extLst>
                        <a:ext uri="{FF2B5EF4-FFF2-40B4-BE49-F238E27FC236}">
                          <a16:creationId xmlns:a16="http://schemas.microsoft.com/office/drawing/2014/main" id="{3CEB34C4-C4EB-4F67-A2B9-EB056042D23B}"/>
                        </a:ext>
                      </a:extLst>
                    </p:cNvPr>
                    <p:cNvGraphicFramePr>
                      <a:graphicFrameLocks noChangeAspect="1"/>
                    </p:cNvGraphicFramePr>
                    <p:nvPr>
                      <p:extLst>
                        <p:ext uri="{D42A27DB-BD31-4B8C-83A1-F6EECF244321}">
                          <p14:modId xmlns:p14="http://schemas.microsoft.com/office/powerpoint/2010/main" val="699425195"/>
                        </p:ext>
                      </p:extLst>
                    </p:nvPr>
                  </p:nvGraphicFramePr>
                  <p:xfrm>
                    <a:off x="1263" y="2107"/>
                    <a:ext cx="271" cy="302"/>
                  </p:xfrm>
                  <a:graphic>
                    <a:graphicData uri="http://schemas.openxmlformats.org/presentationml/2006/ole">
                      <mc:AlternateContent xmlns:mc="http://schemas.openxmlformats.org/markup-compatibility/2006">
                        <mc:Choice xmlns:v="urn:schemas-microsoft-com:vml" Requires="v">
                          <p:oleObj spid="_x0000_s16036" name="Equation" r:id="rId9" imgW="126720" imgH="139680" progId="Equation.DSMT4">
                            <p:embed/>
                          </p:oleObj>
                        </mc:Choice>
                        <mc:Fallback>
                          <p:oleObj name="Equation" r:id="rId9" imgW="126720" imgH="139680" progId="Equation.DSMT4">
                            <p:embed/>
                            <p:pic>
                              <p:nvPicPr>
                                <p:cNvPr id="41" name="Object 16">
                                  <a:extLst>
                                    <a:ext uri="{FF2B5EF4-FFF2-40B4-BE49-F238E27FC236}">
                                      <a16:creationId xmlns:a16="http://schemas.microsoft.com/office/drawing/2014/main" id="{C6AC0C8B-49FF-41DE-B138-5A293E94AFD0}"/>
                                    </a:ext>
                                  </a:extLst>
                                </p:cNvPr>
                                <p:cNvPicPr>
                                  <a:picLocks noChangeAspect="1" noChangeArrowheads="1"/>
                                </p:cNvPicPr>
                                <p:nvPr/>
                              </p:nvPicPr>
                              <p:blipFill>
                                <a:blip r:embed="rId10"/>
                                <a:srcRect/>
                                <a:stretch>
                                  <a:fillRect/>
                                </a:stretch>
                              </p:blipFill>
                              <p:spPr bwMode="auto">
                                <a:xfrm>
                                  <a:off x="1263" y="2107"/>
                                  <a:ext cx="271" cy="30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7">
                      <a:extLst>
                        <a:ext uri="{FF2B5EF4-FFF2-40B4-BE49-F238E27FC236}">
                          <a16:creationId xmlns:a16="http://schemas.microsoft.com/office/drawing/2014/main" id="{C5394ECD-E708-4086-A567-D1B9EE2249B3}"/>
                        </a:ext>
                      </a:extLst>
                    </p:cNvPr>
                    <p:cNvGraphicFramePr>
                      <a:graphicFrameLocks noChangeAspect="1"/>
                    </p:cNvGraphicFramePr>
                    <p:nvPr>
                      <p:extLst>
                        <p:ext uri="{D42A27DB-BD31-4B8C-83A1-F6EECF244321}">
                          <p14:modId xmlns:p14="http://schemas.microsoft.com/office/powerpoint/2010/main" val="3436077766"/>
                        </p:ext>
                      </p:extLst>
                    </p:nvPr>
                  </p:nvGraphicFramePr>
                  <p:xfrm>
                    <a:off x="2832" y="630"/>
                    <a:ext cx="271" cy="384"/>
                  </p:xfrm>
                  <a:graphic>
                    <a:graphicData uri="http://schemas.openxmlformats.org/presentationml/2006/ole">
                      <mc:AlternateContent xmlns:mc="http://schemas.openxmlformats.org/markup-compatibility/2006">
                        <mc:Choice xmlns:v="urn:schemas-microsoft-com:vml" Requires="v">
                          <p:oleObj spid="_x0000_s16037" name="Equation" r:id="rId11" imgW="126720" imgH="177480" progId="Equation.DSMT4">
                            <p:embed/>
                          </p:oleObj>
                        </mc:Choice>
                        <mc:Fallback>
                          <p:oleObj name="Equation" r:id="rId11" imgW="126720" imgH="177480" progId="Equation.DSMT4">
                            <p:embed/>
                            <p:pic>
                              <p:nvPicPr>
                                <p:cNvPr id="42" name="Object 17">
                                  <a:extLst>
                                    <a:ext uri="{FF2B5EF4-FFF2-40B4-BE49-F238E27FC236}">
                                      <a16:creationId xmlns:a16="http://schemas.microsoft.com/office/drawing/2014/main" id="{171BCE57-0846-4239-8105-000B3DF74486}"/>
                                    </a:ext>
                                  </a:extLst>
                                </p:cNvPr>
                                <p:cNvPicPr>
                                  <a:picLocks noChangeAspect="1" noChangeArrowheads="1"/>
                                </p:cNvPicPr>
                                <p:nvPr/>
                              </p:nvPicPr>
                              <p:blipFill>
                                <a:blip r:embed="rId12"/>
                                <a:srcRect/>
                                <a:stretch>
                                  <a:fillRect/>
                                </a:stretch>
                              </p:blipFill>
                              <p:spPr bwMode="auto">
                                <a:xfrm>
                                  <a:off x="2832" y="630"/>
                                  <a:ext cx="271" cy="38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8" name="Object 18">
                    <a:extLst>
                      <a:ext uri="{FF2B5EF4-FFF2-40B4-BE49-F238E27FC236}">
                        <a16:creationId xmlns:a16="http://schemas.microsoft.com/office/drawing/2014/main" id="{6287AB23-FB62-4698-AA87-5AAB78D7639A}"/>
                      </a:ext>
                    </a:extLst>
                  </p:cNvPr>
                  <p:cNvGraphicFramePr>
                    <a:graphicFrameLocks noChangeAspect="1"/>
                  </p:cNvGraphicFramePr>
                  <p:nvPr>
                    <p:extLst>
                      <p:ext uri="{D42A27DB-BD31-4B8C-83A1-F6EECF244321}">
                        <p14:modId xmlns:p14="http://schemas.microsoft.com/office/powerpoint/2010/main" val="3145788555"/>
                      </p:ext>
                    </p:extLst>
                  </p:nvPr>
                </p:nvGraphicFramePr>
                <p:xfrm>
                  <a:off x="3932" y="2795"/>
                  <a:ext cx="239" cy="258"/>
                </p:xfrm>
                <a:graphic>
                  <a:graphicData uri="http://schemas.openxmlformats.org/presentationml/2006/ole">
                    <mc:AlternateContent xmlns:mc="http://schemas.openxmlformats.org/markup-compatibility/2006">
                      <mc:Choice xmlns:v="urn:schemas-microsoft-com:vml" Requires="v">
                        <p:oleObj spid="_x0000_s16038" name="Equation" r:id="rId13" imgW="164880" imgH="177480" progId="Equation.DSMT4">
                          <p:embed/>
                        </p:oleObj>
                      </mc:Choice>
                      <mc:Fallback>
                        <p:oleObj name="Equation" r:id="rId13" imgW="164880" imgH="177480" progId="Equation.DSMT4">
                          <p:embed/>
                          <p:pic>
                            <p:nvPicPr>
                              <p:cNvPr id="36" name="Object 18">
                                <a:extLst>
                                  <a:ext uri="{FF2B5EF4-FFF2-40B4-BE49-F238E27FC236}">
                                    <a16:creationId xmlns:a16="http://schemas.microsoft.com/office/drawing/2014/main" id="{F58028A5-2302-499D-BED8-87AECD180DB2}"/>
                                  </a:ext>
                                </a:extLst>
                              </p:cNvPr>
                              <p:cNvPicPr>
                                <a:picLocks noChangeAspect="1" noChangeArrowheads="1"/>
                              </p:cNvPicPr>
                              <p:nvPr/>
                            </p:nvPicPr>
                            <p:blipFill>
                              <a:blip r:embed="rId14"/>
                              <a:srcRect/>
                              <a:stretch>
                                <a:fillRect/>
                              </a:stretch>
                            </p:blipFill>
                            <p:spPr bwMode="auto">
                              <a:xfrm>
                                <a:off x="3932" y="2795"/>
                                <a:ext cx="239" cy="25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21">
                    <a:extLst>
                      <a:ext uri="{FF2B5EF4-FFF2-40B4-BE49-F238E27FC236}">
                        <a16:creationId xmlns:a16="http://schemas.microsoft.com/office/drawing/2014/main" id="{25D16FCC-FBD1-4012-9054-2FBCFF3AA83F}"/>
                      </a:ext>
                    </a:extLst>
                  </p:cNvPr>
                  <p:cNvGraphicFramePr>
                    <a:graphicFrameLocks noChangeAspect="1"/>
                  </p:cNvGraphicFramePr>
                  <p:nvPr>
                    <p:extLst>
                      <p:ext uri="{D42A27DB-BD31-4B8C-83A1-F6EECF244321}">
                        <p14:modId xmlns:p14="http://schemas.microsoft.com/office/powerpoint/2010/main" val="1565217595"/>
                      </p:ext>
                    </p:extLst>
                  </p:nvPr>
                </p:nvGraphicFramePr>
                <p:xfrm>
                  <a:off x="3211" y="2336"/>
                  <a:ext cx="368" cy="294"/>
                </p:xfrm>
                <a:graphic>
                  <a:graphicData uri="http://schemas.openxmlformats.org/presentationml/2006/ole">
                    <mc:AlternateContent xmlns:mc="http://schemas.openxmlformats.org/markup-compatibility/2006">
                      <mc:Choice xmlns:v="urn:schemas-microsoft-com:vml" Requires="v">
                        <p:oleObj spid="_x0000_s16039" name="Equation" r:id="rId15" imgW="253800" imgH="203040" progId="Equation.DSMT4">
                          <p:embed/>
                        </p:oleObj>
                      </mc:Choice>
                      <mc:Fallback>
                        <p:oleObj name="Equation" r:id="rId15" imgW="253800" imgH="203040" progId="Equation.DSMT4">
                          <p:embed/>
                          <p:pic>
                            <p:nvPicPr>
                              <p:cNvPr id="39" name="Object 21">
                                <a:extLst>
                                  <a:ext uri="{FF2B5EF4-FFF2-40B4-BE49-F238E27FC236}">
                                    <a16:creationId xmlns:a16="http://schemas.microsoft.com/office/drawing/2014/main" id="{42F66D29-3EEF-43A6-BBD2-15E816C4CE3D}"/>
                                  </a:ext>
                                </a:extLst>
                              </p:cNvPr>
                              <p:cNvPicPr>
                                <a:picLocks noChangeAspect="1" noChangeArrowheads="1"/>
                              </p:cNvPicPr>
                              <p:nvPr/>
                            </p:nvPicPr>
                            <p:blipFill>
                              <a:blip r:embed="rId16"/>
                              <a:srcRect/>
                              <a:stretch>
                                <a:fillRect/>
                              </a:stretch>
                            </p:blipFill>
                            <p:spPr bwMode="auto">
                              <a:xfrm>
                                <a:off x="3211" y="2336"/>
                                <a:ext cx="368" cy="294"/>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cxnSp>
              <p:nvCxnSpPr>
                <p:cNvPr id="13" name="直接箭头连接符 12">
                  <a:extLst>
                    <a:ext uri="{FF2B5EF4-FFF2-40B4-BE49-F238E27FC236}">
                      <a16:creationId xmlns:a16="http://schemas.microsoft.com/office/drawing/2014/main" id="{966431A4-D59F-4E37-8B3D-787BFDBABD5F}"/>
                    </a:ext>
                  </a:extLst>
                </p:cNvPr>
                <p:cNvCxnSpPr>
                  <a:cxnSpLocks/>
                  <a:stCxn id="10" idx="6"/>
                  <a:endCxn id="23" idx="1"/>
                </p:cNvCxnSpPr>
                <p:nvPr/>
              </p:nvCxnSpPr>
              <p:spPr>
                <a:xfrm flipV="1">
                  <a:off x="7035707" y="1814513"/>
                  <a:ext cx="357284" cy="263591"/>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组合 7">
                <a:extLst>
                  <a:ext uri="{FF2B5EF4-FFF2-40B4-BE49-F238E27FC236}">
                    <a16:creationId xmlns:a16="http://schemas.microsoft.com/office/drawing/2014/main" id="{F4B7935B-C1B0-469B-82EE-7D53944C451C}"/>
                  </a:ext>
                </a:extLst>
              </p:cNvPr>
              <p:cNvGrpSpPr/>
              <p:nvPr/>
            </p:nvGrpSpPr>
            <p:grpSpPr>
              <a:xfrm>
                <a:off x="7095636" y="1303849"/>
                <a:ext cx="872062" cy="1767656"/>
                <a:chOff x="7095636" y="1303849"/>
                <a:chExt cx="872062" cy="1767656"/>
              </a:xfrm>
            </p:grpSpPr>
            <p:sp>
              <p:nvSpPr>
                <p:cNvPr id="9" name="椭圆 8">
                  <a:extLst>
                    <a:ext uri="{FF2B5EF4-FFF2-40B4-BE49-F238E27FC236}">
                      <a16:creationId xmlns:a16="http://schemas.microsoft.com/office/drawing/2014/main" id="{F8BAB7E0-90D9-41F5-A550-D264C21F58FA}"/>
                    </a:ext>
                  </a:extLst>
                </p:cNvPr>
                <p:cNvSpPr/>
                <p:nvPr/>
              </p:nvSpPr>
              <p:spPr>
                <a:xfrm>
                  <a:off x="7892306" y="3006886"/>
                  <a:ext cx="75392" cy="646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a:extLst>
                    <a:ext uri="{FF2B5EF4-FFF2-40B4-BE49-F238E27FC236}">
                      <a16:creationId xmlns:a16="http://schemas.microsoft.com/office/drawing/2014/main" id="{3CBBB784-9F12-4457-A6ED-9C47D10B2520}"/>
                    </a:ext>
                  </a:extLst>
                </p:cNvPr>
                <p:cNvSpPr/>
                <p:nvPr/>
              </p:nvSpPr>
              <p:spPr>
                <a:xfrm>
                  <a:off x="7095636" y="1303849"/>
                  <a:ext cx="108000" cy="108000"/>
                </a:xfrm>
                <a:prstGeom prst="ellipse">
                  <a:avLst/>
                </a:prstGeom>
                <a:solidFill>
                  <a:srgbClr val="9900CC"/>
                </a:solid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a:extLst>
                    <a:ext uri="{FF2B5EF4-FFF2-40B4-BE49-F238E27FC236}">
                      <a16:creationId xmlns:a16="http://schemas.microsoft.com/office/drawing/2014/main" id="{4F63517B-DB20-41F6-AD0A-00C346D82607}"/>
                    </a:ext>
                  </a:extLst>
                </p:cNvPr>
                <p:cNvCxnSpPr>
                  <a:cxnSpLocks/>
                  <a:stCxn id="10" idx="4"/>
                </p:cNvCxnSpPr>
                <p:nvPr/>
              </p:nvCxnSpPr>
              <p:spPr>
                <a:xfrm>
                  <a:off x="7149636" y="1411849"/>
                  <a:ext cx="9646" cy="88943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aphicFrame>
          <p:nvGraphicFramePr>
            <p:cNvPr id="6" name="Object 16">
              <a:extLst>
                <a:ext uri="{FF2B5EF4-FFF2-40B4-BE49-F238E27FC236}">
                  <a16:creationId xmlns:a16="http://schemas.microsoft.com/office/drawing/2014/main" id="{01C737B3-7250-46ED-9FD6-E216B58489F7}"/>
                </a:ext>
              </a:extLst>
            </p:cNvPr>
            <p:cNvGraphicFramePr>
              <a:graphicFrameLocks noChangeAspect="1"/>
            </p:cNvGraphicFramePr>
            <p:nvPr>
              <p:extLst>
                <p:ext uri="{D42A27DB-BD31-4B8C-83A1-F6EECF244321}">
                  <p14:modId xmlns:p14="http://schemas.microsoft.com/office/powerpoint/2010/main" val="2211370779"/>
                </p:ext>
              </p:extLst>
            </p:nvPr>
          </p:nvGraphicFramePr>
          <p:xfrm>
            <a:off x="6610924" y="1170458"/>
            <a:ext cx="444500" cy="347662"/>
          </p:xfrm>
          <a:graphic>
            <a:graphicData uri="http://schemas.openxmlformats.org/presentationml/2006/ole">
              <mc:AlternateContent xmlns:mc="http://schemas.openxmlformats.org/markup-compatibility/2006">
                <mc:Choice xmlns:v="urn:schemas-microsoft-com:vml" Requires="v">
                  <p:oleObj spid="_x0000_s16040" name="Equation" r:id="rId17" imgW="177480" imgH="139680" progId="Equation.DSMT4">
                    <p:embed/>
                  </p:oleObj>
                </mc:Choice>
                <mc:Fallback>
                  <p:oleObj name="Equation" r:id="rId17" imgW="177480" imgH="139680" progId="Equation.DSMT4">
                    <p:embed/>
                    <p:pic>
                      <p:nvPicPr>
                        <p:cNvPr id="55" name="Object 16">
                          <a:extLst>
                            <a:ext uri="{FF2B5EF4-FFF2-40B4-BE49-F238E27FC236}">
                              <a16:creationId xmlns:a16="http://schemas.microsoft.com/office/drawing/2014/main" id="{77E5781A-DB6C-449C-9151-8F495BBF97F3}"/>
                            </a:ext>
                          </a:extLst>
                        </p:cNvPr>
                        <p:cNvPicPr>
                          <a:picLocks noChangeAspect="1" noChangeArrowheads="1"/>
                        </p:cNvPicPr>
                        <p:nvPr/>
                      </p:nvPicPr>
                      <p:blipFill>
                        <a:blip r:embed="rId18"/>
                        <a:srcRect/>
                        <a:stretch>
                          <a:fillRect/>
                        </a:stretch>
                      </p:blipFill>
                      <p:spPr bwMode="auto">
                        <a:xfrm>
                          <a:off x="6610924" y="1170458"/>
                          <a:ext cx="444500" cy="34766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7" name="Text Box 2">
            <a:extLst>
              <a:ext uri="{FF2B5EF4-FFF2-40B4-BE49-F238E27FC236}">
                <a16:creationId xmlns:a16="http://schemas.microsoft.com/office/drawing/2014/main" id="{B00AEB7E-68E4-424F-B0EF-408B220637F1}"/>
              </a:ext>
            </a:extLst>
          </p:cNvPr>
          <p:cNvSpPr txBox="1">
            <a:spLocks noChangeArrowheads="1"/>
          </p:cNvSpPr>
          <p:nvPr/>
        </p:nvSpPr>
        <p:spPr bwMode="auto">
          <a:xfrm>
            <a:off x="316669" y="889706"/>
            <a:ext cx="4248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重力的方向总是向下的，</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取向上的方向为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y</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方向</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8" name="Text Box 3">
            <a:extLst>
              <a:ext uri="{FF2B5EF4-FFF2-40B4-BE49-F238E27FC236}">
                <a16:creationId xmlns:a16="http://schemas.microsoft.com/office/drawing/2014/main" id="{2390AB7F-C9F9-4EDA-B0CD-B6171C180F68}"/>
              </a:ext>
            </a:extLst>
          </p:cNvPr>
          <p:cNvSpPr txBox="1">
            <a:spLocks noChangeArrowheads="1"/>
          </p:cNvSpPr>
          <p:nvPr/>
        </p:nvSpPr>
        <p:spPr bwMode="auto">
          <a:xfrm>
            <a:off x="323850" y="319395"/>
            <a:ext cx="5943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重力做功和势能：</a:t>
            </a:r>
          </a:p>
        </p:txBody>
      </p:sp>
      <p:graphicFrame>
        <p:nvGraphicFramePr>
          <p:cNvPr id="29" name="Object 4">
            <a:extLst>
              <a:ext uri="{FF2B5EF4-FFF2-40B4-BE49-F238E27FC236}">
                <a16:creationId xmlns:a16="http://schemas.microsoft.com/office/drawing/2014/main" id="{1AAB4E32-C855-4D45-94E4-297CDFA8DD09}"/>
              </a:ext>
            </a:extLst>
          </p:cNvPr>
          <p:cNvGraphicFramePr>
            <a:graphicFrameLocks noChangeAspect="1"/>
          </p:cNvGraphicFramePr>
          <p:nvPr>
            <p:extLst>
              <p:ext uri="{D42A27DB-BD31-4B8C-83A1-F6EECF244321}">
                <p14:modId xmlns:p14="http://schemas.microsoft.com/office/powerpoint/2010/main" val="545635162"/>
              </p:ext>
            </p:extLst>
          </p:nvPr>
        </p:nvGraphicFramePr>
        <p:xfrm>
          <a:off x="1158875" y="3895725"/>
          <a:ext cx="1128713" cy="536575"/>
        </p:xfrm>
        <a:graphic>
          <a:graphicData uri="http://schemas.openxmlformats.org/presentationml/2006/ole">
            <mc:AlternateContent xmlns:mc="http://schemas.openxmlformats.org/markup-compatibility/2006">
              <mc:Choice xmlns:v="urn:schemas-microsoft-com:vml" Requires="v">
                <p:oleObj spid="_x0000_s16041" name="Equation" r:id="rId19" imgW="507960" imgH="241200" progId="Equation.DSMT4">
                  <p:embed/>
                </p:oleObj>
              </mc:Choice>
              <mc:Fallback>
                <p:oleObj name="Equation" r:id="rId19" imgW="507960" imgH="241200" progId="Equation.DSMT4">
                  <p:embed/>
                  <p:pic>
                    <p:nvPicPr>
                      <p:cNvPr id="138244" name="Object 4"/>
                      <p:cNvPicPr>
                        <a:picLocks noChangeAspect="1" noChangeArrowheads="1"/>
                      </p:cNvPicPr>
                      <p:nvPr/>
                    </p:nvPicPr>
                    <p:blipFill>
                      <a:blip r:embed="rId20"/>
                      <a:srcRect/>
                      <a:stretch>
                        <a:fillRect/>
                      </a:stretch>
                    </p:blipFill>
                    <p:spPr bwMode="auto">
                      <a:xfrm>
                        <a:off x="1158875" y="3895725"/>
                        <a:ext cx="1128713" cy="536575"/>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 name="Text Box 5">
            <a:extLst>
              <a:ext uri="{FF2B5EF4-FFF2-40B4-BE49-F238E27FC236}">
                <a16:creationId xmlns:a16="http://schemas.microsoft.com/office/drawing/2014/main" id="{836C8851-4E9C-4A6B-8A8F-D6168EB5852F}"/>
              </a:ext>
            </a:extLst>
          </p:cNvPr>
          <p:cNvSpPr txBox="1">
            <a:spLocks noChangeArrowheads="1"/>
          </p:cNvSpPr>
          <p:nvPr/>
        </p:nvSpPr>
        <p:spPr bwMode="auto">
          <a:xfrm>
            <a:off x="502536" y="4465004"/>
            <a:ext cx="6019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重力的功等于重力势能增量的负值。</a:t>
            </a:r>
          </a:p>
        </p:txBody>
      </p:sp>
      <p:sp>
        <p:nvSpPr>
          <p:cNvPr id="31" name="Text Box 6">
            <a:extLst>
              <a:ext uri="{FF2B5EF4-FFF2-40B4-BE49-F238E27FC236}">
                <a16:creationId xmlns:a16="http://schemas.microsoft.com/office/drawing/2014/main" id="{7DC8C654-3E03-46CE-A6F7-89B621969898}"/>
              </a:ext>
            </a:extLst>
          </p:cNvPr>
          <p:cNvSpPr txBox="1">
            <a:spLocks noChangeArrowheads="1"/>
          </p:cNvSpPr>
          <p:nvPr/>
        </p:nvSpPr>
        <p:spPr bwMode="auto">
          <a:xfrm>
            <a:off x="502536" y="5095453"/>
            <a:ext cx="5105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重力势能以地面为零势能点</a:t>
            </a:r>
          </a:p>
        </p:txBody>
      </p:sp>
      <p:graphicFrame>
        <p:nvGraphicFramePr>
          <p:cNvPr id="32" name="Object 7">
            <a:extLst>
              <a:ext uri="{FF2B5EF4-FFF2-40B4-BE49-F238E27FC236}">
                <a16:creationId xmlns:a16="http://schemas.microsoft.com/office/drawing/2014/main" id="{F49224CA-6F8E-484A-A619-D19324E00FDE}"/>
              </a:ext>
            </a:extLst>
          </p:cNvPr>
          <p:cNvGraphicFramePr>
            <a:graphicFrameLocks noChangeAspect="1"/>
          </p:cNvGraphicFramePr>
          <p:nvPr>
            <p:extLst>
              <p:ext uri="{D42A27DB-BD31-4B8C-83A1-F6EECF244321}">
                <p14:modId xmlns:p14="http://schemas.microsoft.com/office/powerpoint/2010/main" val="1238615103"/>
              </p:ext>
            </p:extLst>
          </p:nvPr>
        </p:nvGraphicFramePr>
        <p:xfrm>
          <a:off x="1081973" y="5631103"/>
          <a:ext cx="5440363" cy="788988"/>
        </p:xfrm>
        <a:graphic>
          <a:graphicData uri="http://schemas.openxmlformats.org/presentationml/2006/ole">
            <mc:AlternateContent xmlns:mc="http://schemas.openxmlformats.org/markup-compatibility/2006">
              <mc:Choice xmlns:v="urn:schemas-microsoft-com:vml" Requires="v">
                <p:oleObj spid="_x0000_s16042" name="Equation" r:id="rId21" imgW="2450880" imgH="355320" progId="Equation.DSMT4">
                  <p:embed/>
                </p:oleObj>
              </mc:Choice>
              <mc:Fallback>
                <p:oleObj name="Equation" r:id="rId21" imgW="2450880" imgH="355320" progId="Equation.DSMT4">
                  <p:embed/>
                  <p:pic>
                    <p:nvPicPr>
                      <p:cNvPr id="138247" name="Object 7"/>
                      <p:cNvPicPr>
                        <a:picLocks noChangeAspect="1" noChangeArrowheads="1"/>
                      </p:cNvPicPr>
                      <p:nvPr/>
                    </p:nvPicPr>
                    <p:blipFill>
                      <a:blip r:embed="rId22"/>
                      <a:srcRect/>
                      <a:stretch>
                        <a:fillRect/>
                      </a:stretch>
                    </p:blipFill>
                    <p:spPr bwMode="auto">
                      <a:xfrm>
                        <a:off x="1081973" y="5631103"/>
                        <a:ext cx="5440363" cy="78898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18">
            <a:extLst>
              <a:ext uri="{FF2B5EF4-FFF2-40B4-BE49-F238E27FC236}">
                <a16:creationId xmlns:a16="http://schemas.microsoft.com/office/drawing/2014/main" id="{D50C1CDF-E550-4818-AAFD-0E472C02A681}"/>
              </a:ext>
            </a:extLst>
          </p:cNvPr>
          <p:cNvGraphicFramePr>
            <a:graphicFrameLocks noChangeAspect="1"/>
          </p:cNvGraphicFramePr>
          <p:nvPr>
            <p:extLst>
              <p:ext uri="{D42A27DB-BD31-4B8C-83A1-F6EECF244321}">
                <p14:modId xmlns:p14="http://schemas.microsoft.com/office/powerpoint/2010/main" val="1016316201"/>
              </p:ext>
            </p:extLst>
          </p:nvPr>
        </p:nvGraphicFramePr>
        <p:xfrm>
          <a:off x="793471" y="1770075"/>
          <a:ext cx="5102225" cy="2028825"/>
        </p:xfrm>
        <a:graphic>
          <a:graphicData uri="http://schemas.openxmlformats.org/presentationml/2006/ole">
            <mc:AlternateContent xmlns:mc="http://schemas.openxmlformats.org/markup-compatibility/2006">
              <mc:Choice xmlns:v="urn:schemas-microsoft-com:vml" Requires="v">
                <p:oleObj spid="_x0000_s16043" name="Equation" r:id="rId23" imgW="2298600" imgH="914400" progId="Equation.DSMT4">
                  <p:embed/>
                </p:oleObj>
              </mc:Choice>
              <mc:Fallback>
                <p:oleObj name="Equation" r:id="rId23" imgW="2298600" imgH="914400" progId="Equation.DSMT4">
                  <p:embed/>
                  <p:pic>
                    <p:nvPicPr>
                      <p:cNvPr id="138258" name="Object 18"/>
                      <p:cNvPicPr>
                        <a:picLocks noChangeAspect="1" noChangeArrowheads="1"/>
                      </p:cNvPicPr>
                      <p:nvPr/>
                    </p:nvPicPr>
                    <p:blipFill>
                      <a:blip r:embed="rId24"/>
                      <a:srcRect/>
                      <a:stretch>
                        <a:fillRect/>
                      </a:stretch>
                    </p:blipFill>
                    <p:spPr bwMode="auto">
                      <a:xfrm>
                        <a:off x="793471" y="1770075"/>
                        <a:ext cx="5102225" cy="20288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42684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left)">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wipe(left)">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wipe(left)">
                                      <p:cBhvr>
                                        <p:cTn id="4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utoUpdateAnimBg="0"/>
      <p:bldP spid="28" grpId="0" autoUpdateAnimBg="0"/>
      <p:bldP spid="30" grpId="0" autoUpdateAnimBg="0"/>
      <p:bldP spid="3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E275A94-643E-4407-B680-763A5E78277C}"/>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F03B1BAB-9226-4F25-93D9-7D586BAD9A1D}"/>
              </a:ext>
            </a:extLst>
          </p:cNvPr>
          <p:cNvSpPr>
            <a:spLocks noGrp="1"/>
          </p:cNvSpPr>
          <p:nvPr>
            <p:ph type="sldNum" sz="quarter" idx="12"/>
          </p:nvPr>
        </p:nvSpPr>
        <p:spPr/>
        <p:txBody>
          <a:bodyPr/>
          <a:lstStyle/>
          <a:p>
            <a:fld id="{0E81DA72-FED3-491C-8B54-9DCADA948234}" type="slidenum">
              <a:rPr lang="zh-CN" altLang="en-US" smtClean="0"/>
              <a:t>8</a:t>
            </a:fld>
            <a:endParaRPr lang="zh-CN" altLang="en-US"/>
          </a:p>
        </p:txBody>
      </p:sp>
      <p:sp>
        <p:nvSpPr>
          <p:cNvPr id="8" name="Text Box 6">
            <a:extLst>
              <a:ext uri="{FF2B5EF4-FFF2-40B4-BE49-F238E27FC236}">
                <a16:creationId xmlns:a16="http://schemas.microsoft.com/office/drawing/2014/main" id="{80AC29FC-5073-4668-A354-03CA947300C9}"/>
              </a:ext>
            </a:extLst>
          </p:cNvPr>
          <p:cNvSpPr txBox="1">
            <a:spLocks noChangeArrowheads="1"/>
          </p:cNvSpPr>
          <p:nvPr/>
        </p:nvSpPr>
        <p:spPr bwMode="auto">
          <a:xfrm>
            <a:off x="550657" y="3798156"/>
            <a:ext cx="5257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可见，弹性力是保守力。</a:t>
            </a:r>
          </a:p>
        </p:txBody>
      </p:sp>
      <p:sp>
        <p:nvSpPr>
          <p:cNvPr id="9" name="Text Box 7">
            <a:extLst>
              <a:ext uri="{FF2B5EF4-FFF2-40B4-BE49-F238E27FC236}">
                <a16:creationId xmlns:a16="http://schemas.microsoft.com/office/drawing/2014/main" id="{830595E1-C31C-4F5E-909F-1905C86D025A}"/>
              </a:ext>
            </a:extLst>
          </p:cNvPr>
          <p:cNvSpPr txBox="1">
            <a:spLocks noChangeArrowheads="1"/>
          </p:cNvSpPr>
          <p:nvPr/>
        </p:nvSpPr>
        <p:spPr bwMode="auto">
          <a:xfrm>
            <a:off x="550657" y="4378092"/>
            <a:ext cx="6629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弹性力的功等于弹性势能增量的负值。</a:t>
            </a:r>
          </a:p>
        </p:txBody>
      </p:sp>
      <p:sp>
        <p:nvSpPr>
          <p:cNvPr id="10" name="Text Box 8">
            <a:extLst>
              <a:ext uri="{FF2B5EF4-FFF2-40B4-BE49-F238E27FC236}">
                <a16:creationId xmlns:a16="http://schemas.microsoft.com/office/drawing/2014/main" id="{BB673058-3AFB-4F21-A1DA-1F223753435C}"/>
              </a:ext>
            </a:extLst>
          </p:cNvPr>
          <p:cNvSpPr txBox="1">
            <a:spLocks noChangeArrowheads="1"/>
          </p:cNvSpPr>
          <p:nvPr/>
        </p:nvSpPr>
        <p:spPr bwMode="auto">
          <a:xfrm>
            <a:off x="550657" y="4956100"/>
            <a:ext cx="6400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弹性势能以弹簧原长为零势能点。</a:t>
            </a:r>
          </a:p>
        </p:txBody>
      </p:sp>
      <p:graphicFrame>
        <p:nvGraphicFramePr>
          <p:cNvPr id="11" name="Object 9">
            <a:extLst>
              <a:ext uri="{FF2B5EF4-FFF2-40B4-BE49-F238E27FC236}">
                <a16:creationId xmlns:a16="http://schemas.microsoft.com/office/drawing/2014/main" id="{BDB9508D-EB40-43F2-8AB2-10F51F6FA739}"/>
              </a:ext>
            </a:extLst>
          </p:cNvPr>
          <p:cNvGraphicFramePr>
            <a:graphicFrameLocks noChangeAspect="1"/>
          </p:cNvGraphicFramePr>
          <p:nvPr>
            <p:extLst>
              <p:ext uri="{D42A27DB-BD31-4B8C-83A1-F6EECF244321}">
                <p14:modId xmlns:p14="http://schemas.microsoft.com/office/powerpoint/2010/main" val="2920247"/>
              </p:ext>
            </p:extLst>
          </p:nvPr>
        </p:nvGraphicFramePr>
        <p:xfrm>
          <a:off x="678752" y="5456792"/>
          <a:ext cx="5581650" cy="873125"/>
        </p:xfrm>
        <a:graphic>
          <a:graphicData uri="http://schemas.openxmlformats.org/presentationml/2006/ole">
            <mc:AlternateContent xmlns:mc="http://schemas.openxmlformats.org/markup-compatibility/2006">
              <mc:Choice xmlns:v="urn:schemas-microsoft-com:vml" Requires="v">
                <p:oleObj spid="_x0000_s16572" name="Equation" r:id="rId3" imgW="2514600" imgH="393480" progId="Equation.DSMT4">
                  <p:embed/>
                </p:oleObj>
              </mc:Choice>
              <mc:Fallback>
                <p:oleObj name="Equation" r:id="rId3" imgW="2514600" imgH="393480" progId="Equation.DSMT4">
                  <p:embed/>
                  <p:pic>
                    <p:nvPicPr>
                      <p:cNvPr id="139273" name="Object 9"/>
                      <p:cNvPicPr>
                        <a:picLocks noChangeAspect="1" noChangeArrowheads="1"/>
                      </p:cNvPicPr>
                      <p:nvPr/>
                    </p:nvPicPr>
                    <p:blipFill>
                      <a:blip r:embed="rId4"/>
                      <a:srcRect/>
                      <a:stretch>
                        <a:fillRect/>
                      </a:stretch>
                    </p:blipFill>
                    <p:spPr bwMode="auto">
                      <a:xfrm>
                        <a:off x="678752" y="5456792"/>
                        <a:ext cx="5581650" cy="873125"/>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1">
            <a:extLst>
              <a:ext uri="{FF2B5EF4-FFF2-40B4-BE49-F238E27FC236}">
                <a16:creationId xmlns:a16="http://schemas.microsoft.com/office/drawing/2014/main" id="{ABAA9D69-86A2-4E1C-9EE1-83DFF0F35F5F}"/>
              </a:ext>
            </a:extLst>
          </p:cNvPr>
          <p:cNvGraphicFramePr>
            <a:graphicFrameLocks noChangeAspect="1"/>
          </p:cNvGraphicFramePr>
          <p:nvPr>
            <p:extLst>
              <p:ext uri="{D42A27DB-BD31-4B8C-83A1-F6EECF244321}">
                <p14:modId xmlns:p14="http://schemas.microsoft.com/office/powerpoint/2010/main" val="1992588291"/>
              </p:ext>
            </p:extLst>
          </p:nvPr>
        </p:nvGraphicFramePr>
        <p:xfrm>
          <a:off x="976313" y="1492250"/>
          <a:ext cx="2960687" cy="2257425"/>
        </p:xfrm>
        <a:graphic>
          <a:graphicData uri="http://schemas.openxmlformats.org/presentationml/2006/ole">
            <mc:AlternateContent xmlns:mc="http://schemas.openxmlformats.org/markup-compatibility/2006">
              <mc:Choice xmlns:v="urn:schemas-microsoft-com:vml" Requires="v">
                <p:oleObj spid="_x0000_s16573" name="Equation" r:id="rId5" imgW="1333440" imgH="1015920" progId="Equation.DSMT4">
                  <p:embed/>
                </p:oleObj>
              </mc:Choice>
              <mc:Fallback>
                <p:oleObj name="Equation" r:id="rId5" imgW="1333440" imgH="1015920" progId="Equation.DSMT4">
                  <p:embed/>
                  <p:pic>
                    <p:nvPicPr>
                      <p:cNvPr id="139275" name="Object 11"/>
                      <p:cNvPicPr>
                        <a:picLocks noChangeAspect="1" noChangeArrowheads="1"/>
                      </p:cNvPicPr>
                      <p:nvPr/>
                    </p:nvPicPr>
                    <p:blipFill>
                      <a:blip r:embed="rId6"/>
                      <a:srcRect/>
                      <a:stretch>
                        <a:fillRect/>
                      </a:stretch>
                    </p:blipFill>
                    <p:spPr bwMode="auto">
                      <a:xfrm>
                        <a:off x="976313" y="1492250"/>
                        <a:ext cx="2960687" cy="2257425"/>
                      </a:xfrm>
                      <a:prstGeom prst="rect">
                        <a:avLst/>
                      </a:prstGeom>
                      <a:noFill/>
                      <a:ln>
                        <a:noFill/>
                      </a:ln>
                      <a:effectLst/>
                      <a:extLst>
                        <a:ext uri="{909E8E84-426E-40DD-AFC4-6F175D3DCCD1}">
                          <a14:hiddenFill xmlns:a14="http://schemas.microsoft.com/office/drawing/2010/main">
                            <a:solidFill>
                              <a:srgbClr val="CC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 Box 13">
            <a:extLst>
              <a:ext uri="{FF2B5EF4-FFF2-40B4-BE49-F238E27FC236}">
                <a16:creationId xmlns:a16="http://schemas.microsoft.com/office/drawing/2014/main" id="{F94BEFF4-4F85-4D30-A5FC-C978CF061E3F}"/>
              </a:ext>
            </a:extLst>
          </p:cNvPr>
          <p:cNvSpPr txBox="1">
            <a:spLocks noChangeArrowheads="1"/>
          </p:cNvSpPr>
          <p:nvPr/>
        </p:nvSpPr>
        <p:spPr bwMode="auto">
          <a:xfrm>
            <a:off x="381000" y="332908"/>
            <a:ext cx="4800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en-US" altLang="zh-CN" sz="2800" b="1" dirty="0">
                <a:solidFill>
                  <a:srgbClr val="0000FF"/>
                </a:solidFill>
                <a:latin typeface="华文楷体" panose="02010600040101010101" pitchFamily="2" charset="-122"/>
                <a:ea typeface="华文楷体" panose="02010600040101010101" pitchFamily="2" charset="-122"/>
              </a:rPr>
              <a:t>2</a:t>
            </a:r>
            <a:r>
              <a:rPr kumimoji="1" lang="zh-CN" altLang="en-US" sz="2800" b="1" dirty="0">
                <a:solidFill>
                  <a:srgbClr val="0000FF"/>
                </a:solidFill>
                <a:latin typeface="华文楷体" panose="02010600040101010101" pitchFamily="2" charset="-122"/>
                <a:ea typeface="华文楷体" panose="02010600040101010101" pitchFamily="2" charset="-122"/>
              </a:rPr>
              <a:t>、弹力的功和弹性势能</a:t>
            </a:r>
          </a:p>
        </p:txBody>
      </p:sp>
      <p:sp>
        <p:nvSpPr>
          <p:cNvPr id="15" name="Text Box 14">
            <a:extLst>
              <a:ext uri="{FF2B5EF4-FFF2-40B4-BE49-F238E27FC236}">
                <a16:creationId xmlns:a16="http://schemas.microsoft.com/office/drawing/2014/main" id="{C6F649D6-D6A8-450A-B812-A597887C5A5E}"/>
              </a:ext>
            </a:extLst>
          </p:cNvPr>
          <p:cNvSpPr txBox="1">
            <a:spLocks noChangeArrowheads="1"/>
          </p:cNvSpPr>
          <p:nvPr/>
        </p:nvSpPr>
        <p:spPr bwMode="auto">
          <a:xfrm>
            <a:off x="364574" y="936543"/>
            <a:ext cx="38122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以弹簧原长为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r>
              <a:rPr kumimoji="1" lang="zh-CN" altLang="en-US" sz="2800" b="1" dirty="0">
                <a:latin typeface="华文楷体" panose="02010600040101010101" pitchFamily="2" charset="-122"/>
                <a:ea typeface="华文楷体" panose="02010600040101010101" pitchFamily="2" charset="-122"/>
              </a:rPr>
              <a:t>轴零点</a:t>
            </a:r>
          </a:p>
        </p:txBody>
      </p:sp>
      <p:grpSp>
        <p:nvGrpSpPr>
          <p:cNvPr id="144" name="组合 143">
            <a:extLst>
              <a:ext uri="{FF2B5EF4-FFF2-40B4-BE49-F238E27FC236}">
                <a16:creationId xmlns:a16="http://schemas.microsoft.com/office/drawing/2014/main" id="{4B769A55-B686-4A12-8ABE-25E9D8046BE6}"/>
              </a:ext>
            </a:extLst>
          </p:cNvPr>
          <p:cNvGrpSpPr/>
          <p:nvPr/>
        </p:nvGrpSpPr>
        <p:grpSpPr>
          <a:xfrm>
            <a:off x="4958656" y="1265665"/>
            <a:ext cx="3666568" cy="1928856"/>
            <a:chOff x="5090570" y="1027103"/>
            <a:chExt cx="3666568" cy="1928856"/>
          </a:xfrm>
        </p:grpSpPr>
        <p:graphicFrame>
          <p:nvGraphicFramePr>
            <p:cNvPr id="7" name="Object 5">
              <a:extLst>
                <a:ext uri="{FF2B5EF4-FFF2-40B4-BE49-F238E27FC236}">
                  <a16:creationId xmlns:a16="http://schemas.microsoft.com/office/drawing/2014/main" id="{A475FB6E-BB50-475E-A85A-6921DE6CF0AD}"/>
                </a:ext>
              </a:extLst>
            </p:cNvPr>
            <p:cNvGraphicFramePr>
              <a:graphicFrameLocks noChangeAspect="1"/>
            </p:cNvGraphicFramePr>
            <p:nvPr>
              <p:extLst>
                <p:ext uri="{D42A27DB-BD31-4B8C-83A1-F6EECF244321}">
                  <p14:modId xmlns:p14="http://schemas.microsoft.com/office/powerpoint/2010/main" val="2964480889"/>
                </p:ext>
              </p:extLst>
            </p:nvPr>
          </p:nvGraphicFramePr>
          <p:xfrm>
            <a:off x="5527733" y="2561953"/>
            <a:ext cx="1268330" cy="394006"/>
          </p:xfrm>
          <a:graphic>
            <a:graphicData uri="http://schemas.openxmlformats.org/presentationml/2006/ole">
              <mc:AlternateContent xmlns:mc="http://schemas.openxmlformats.org/markup-compatibility/2006">
                <mc:Choice xmlns:v="urn:schemas-microsoft-com:vml" Requires="v">
                  <p:oleObj spid="_x0000_s16574" name="Equation" r:id="rId7" imgW="571320" imgH="177480" progId="Equation.DSMT4">
                    <p:embed/>
                  </p:oleObj>
                </mc:Choice>
                <mc:Fallback>
                  <p:oleObj name="Equation" r:id="rId7" imgW="571320" imgH="177480" progId="Equation.DSMT4">
                    <p:embed/>
                    <p:pic>
                      <p:nvPicPr>
                        <p:cNvPr id="139269" name="Object 5"/>
                        <p:cNvPicPr>
                          <a:picLocks noChangeAspect="1" noChangeArrowheads="1"/>
                        </p:cNvPicPr>
                        <p:nvPr/>
                      </p:nvPicPr>
                      <p:blipFill>
                        <a:blip r:embed="rId8"/>
                        <a:srcRect/>
                        <a:stretch>
                          <a:fillRect/>
                        </a:stretch>
                      </p:blipFill>
                      <p:spPr bwMode="auto">
                        <a:xfrm>
                          <a:off x="5527733" y="2561953"/>
                          <a:ext cx="1268330" cy="39400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81" name="组合 80">
              <a:extLst>
                <a:ext uri="{FF2B5EF4-FFF2-40B4-BE49-F238E27FC236}">
                  <a16:creationId xmlns:a16="http://schemas.microsoft.com/office/drawing/2014/main" id="{5DB7D87C-32E3-43F8-A037-F593C8A894FB}"/>
                </a:ext>
              </a:extLst>
            </p:cNvPr>
            <p:cNvGrpSpPr/>
            <p:nvPr/>
          </p:nvGrpSpPr>
          <p:grpSpPr>
            <a:xfrm>
              <a:off x="5090570" y="1027103"/>
              <a:ext cx="3666568" cy="1567322"/>
              <a:chOff x="3087857" y="2214884"/>
              <a:chExt cx="6608123" cy="2387089"/>
            </a:xfrm>
          </p:grpSpPr>
          <p:grpSp>
            <p:nvGrpSpPr>
              <p:cNvPr id="82" name="组合 81">
                <a:extLst>
                  <a:ext uri="{FF2B5EF4-FFF2-40B4-BE49-F238E27FC236}">
                    <a16:creationId xmlns:a16="http://schemas.microsoft.com/office/drawing/2014/main" id="{98E5881A-6A60-4004-8ED8-5FEC985A21F1}"/>
                  </a:ext>
                </a:extLst>
              </p:cNvPr>
              <p:cNvGrpSpPr/>
              <p:nvPr/>
            </p:nvGrpSpPr>
            <p:grpSpPr>
              <a:xfrm>
                <a:off x="3087857" y="2441973"/>
                <a:ext cx="187570" cy="2160000"/>
                <a:chOff x="2278966" y="2053885"/>
                <a:chExt cx="187570" cy="2160000"/>
              </a:xfrm>
            </p:grpSpPr>
            <p:cxnSp>
              <p:nvCxnSpPr>
                <p:cNvPr id="134" name="直接连接符 133">
                  <a:extLst>
                    <a:ext uri="{FF2B5EF4-FFF2-40B4-BE49-F238E27FC236}">
                      <a16:creationId xmlns:a16="http://schemas.microsoft.com/office/drawing/2014/main" id="{FDCECF4A-32EF-4B7D-B221-D03F6D3C01B5}"/>
                    </a:ext>
                  </a:extLst>
                </p:cNvPr>
                <p:cNvCxnSpPr/>
                <p:nvPr/>
              </p:nvCxnSpPr>
              <p:spPr>
                <a:xfrm>
                  <a:off x="2461846" y="2053885"/>
                  <a:ext cx="0" cy="216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接连接符 134">
                  <a:extLst>
                    <a:ext uri="{FF2B5EF4-FFF2-40B4-BE49-F238E27FC236}">
                      <a16:creationId xmlns:a16="http://schemas.microsoft.com/office/drawing/2014/main" id="{D4E46232-844F-4C63-9BDA-433EAB37F32B}"/>
                    </a:ext>
                  </a:extLst>
                </p:cNvPr>
                <p:cNvCxnSpPr/>
                <p:nvPr/>
              </p:nvCxnSpPr>
              <p:spPr>
                <a:xfrm flipH="1">
                  <a:off x="2278966" y="2138289"/>
                  <a:ext cx="182880"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接连接符 135">
                  <a:extLst>
                    <a:ext uri="{FF2B5EF4-FFF2-40B4-BE49-F238E27FC236}">
                      <a16:creationId xmlns:a16="http://schemas.microsoft.com/office/drawing/2014/main" id="{4AA5F494-B12A-4859-9993-097112B21B14}"/>
                    </a:ext>
                  </a:extLst>
                </p:cNvPr>
                <p:cNvCxnSpPr/>
                <p:nvPr/>
              </p:nvCxnSpPr>
              <p:spPr>
                <a:xfrm flipH="1">
                  <a:off x="2278966" y="2365716"/>
                  <a:ext cx="182880"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接连接符 136">
                  <a:extLst>
                    <a:ext uri="{FF2B5EF4-FFF2-40B4-BE49-F238E27FC236}">
                      <a16:creationId xmlns:a16="http://schemas.microsoft.com/office/drawing/2014/main" id="{387EC8EA-8055-4F7D-BAF2-B8E040410347}"/>
                    </a:ext>
                  </a:extLst>
                </p:cNvPr>
                <p:cNvCxnSpPr/>
                <p:nvPr/>
              </p:nvCxnSpPr>
              <p:spPr>
                <a:xfrm flipH="1">
                  <a:off x="2283656" y="2583765"/>
                  <a:ext cx="182880"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接连接符 137">
                  <a:extLst>
                    <a:ext uri="{FF2B5EF4-FFF2-40B4-BE49-F238E27FC236}">
                      <a16:creationId xmlns:a16="http://schemas.microsoft.com/office/drawing/2014/main" id="{87828552-0CB3-4F8D-B9B7-612714C3FE97}"/>
                    </a:ext>
                  </a:extLst>
                </p:cNvPr>
                <p:cNvCxnSpPr/>
                <p:nvPr/>
              </p:nvCxnSpPr>
              <p:spPr>
                <a:xfrm flipH="1">
                  <a:off x="2278966" y="2818226"/>
                  <a:ext cx="182880"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接连接符 138">
                  <a:extLst>
                    <a:ext uri="{FF2B5EF4-FFF2-40B4-BE49-F238E27FC236}">
                      <a16:creationId xmlns:a16="http://schemas.microsoft.com/office/drawing/2014/main" id="{732E5830-93D4-4F9E-8A3D-5476BFD325D1}"/>
                    </a:ext>
                  </a:extLst>
                </p:cNvPr>
                <p:cNvCxnSpPr/>
                <p:nvPr/>
              </p:nvCxnSpPr>
              <p:spPr>
                <a:xfrm flipH="1">
                  <a:off x="2278966" y="3057377"/>
                  <a:ext cx="182880"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直接连接符 139">
                  <a:extLst>
                    <a:ext uri="{FF2B5EF4-FFF2-40B4-BE49-F238E27FC236}">
                      <a16:creationId xmlns:a16="http://schemas.microsoft.com/office/drawing/2014/main" id="{52D16FD1-E2E1-48FD-8C56-6CE88D6C8528}"/>
                    </a:ext>
                  </a:extLst>
                </p:cNvPr>
                <p:cNvCxnSpPr/>
                <p:nvPr/>
              </p:nvCxnSpPr>
              <p:spPr>
                <a:xfrm flipH="1">
                  <a:off x="2278966" y="3296528"/>
                  <a:ext cx="182880"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直接连接符 140">
                  <a:extLst>
                    <a:ext uri="{FF2B5EF4-FFF2-40B4-BE49-F238E27FC236}">
                      <a16:creationId xmlns:a16="http://schemas.microsoft.com/office/drawing/2014/main" id="{B6D51998-A51C-474B-93A8-6EDE171D5542}"/>
                    </a:ext>
                  </a:extLst>
                </p:cNvPr>
                <p:cNvCxnSpPr/>
                <p:nvPr/>
              </p:nvCxnSpPr>
              <p:spPr>
                <a:xfrm flipH="1">
                  <a:off x="2278966" y="3526304"/>
                  <a:ext cx="182880"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直接连接符 141">
                  <a:extLst>
                    <a:ext uri="{FF2B5EF4-FFF2-40B4-BE49-F238E27FC236}">
                      <a16:creationId xmlns:a16="http://schemas.microsoft.com/office/drawing/2014/main" id="{1710DCAC-8F7F-4B2C-9A48-D112A3FFBB38}"/>
                    </a:ext>
                  </a:extLst>
                </p:cNvPr>
                <p:cNvCxnSpPr/>
                <p:nvPr/>
              </p:nvCxnSpPr>
              <p:spPr>
                <a:xfrm flipH="1">
                  <a:off x="2278966" y="3991755"/>
                  <a:ext cx="182880"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接连接符 142">
                  <a:extLst>
                    <a:ext uri="{FF2B5EF4-FFF2-40B4-BE49-F238E27FC236}">
                      <a16:creationId xmlns:a16="http://schemas.microsoft.com/office/drawing/2014/main" id="{9B2E908B-9367-42FE-9107-89A451C70107}"/>
                    </a:ext>
                  </a:extLst>
                </p:cNvPr>
                <p:cNvCxnSpPr/>
                <p:nvPr/>
              </p:nvCxnSpPr>
              <p:spPr>
                <a:xfrm flipH="1">
                  <a:off x="2278966" y="3765455"/>
                  <a:ext cx="182880"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3" name="组合 82">
                <a:extLst>
                  <a:ext uri="{FF2B5EF4-FFF2-40B4-BE49-F238E27FC236}">
                    <a16:creationId xmlns:a16="http://schemas.microsoft.com/office/drawing/2014/main" id="{6C99A77E-F682-4656-B313-7F2B35402D95}"/>
                  </a:ext>
                </a:extLst>
              </p:cNvPr>
              <p:cNvGrpSpPr/>
              <p:nvPr/>
            </p:nvGrpSpPr>
            <p:grpSpPr>
              <a:xfrm>
                <a:off x="5109174" y="4076532"/>
                <a:ext cx="4320000" cy="196206"/>
                <a:chOff x="5095107" y="3982748"/>
                <a:chExt cx="4320000" cy="196206"/>
              </a:xfrm>
            </p:grpSpPr>
            <p:cxnSp>
              <p:nvCxnSpPr>
                <p:cNvPr id="113" name="直接连接符 112">
                  <a:extLst>
                    <a:ext uri="{FF2B5EF4-FFF2-40B4-BE49-F238E27FC236}">
                      <a16:creationId xmlns:a16="http://schemas.microsoft.com/office/drawing/2014/main" id="{4C512FDA-7864-4957-905B-171983874FA6}"/>
                    </a:ext>
                  </a:extLst>
                </p:cNvPr>
                <p:cNvCxnSpPr/>
                <p:nvPr/>
              </p:nvCxnSpPr>
              <p:spPr>
                <a:xfrm rot="5400000" flipH="1">
                  <a:off x="7255107" y="1827429"/>
                  <a:ext cx="0" cy="432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4" name="组合 113">
                  <a:extLst>
                    <a:ext uri="{FF2B5EF4-FFF2-40B4-BE49-F238E27FC236}">
                      <a16:creationId xmlns:a16="http://schemas.microsoft.com/office/drawing/2014/main" id="{2C8BA7C3-850A-4D5F-BC9B-DC8B125E30A5}"/>
                    </a:ext>
                  </a:extLst>
                </p:cNvPr>
                <p:cNvGrpSpPr/>
                <p:nvPr/>
              </p:nvGrpSpPr>
              <p:grpSpPr>
                <a:xfrm>
                  <a:off x="7294357" y="3982748"/>
                  <a:ext cx="2036346" cy="187199"/>
                  <a:chOff x="7294357" y="3982748"/>
                  <a:chExt cx="2036346" cy="187199"/>
                </a:xfrm>
              </p:grpSpPr>
              <p:cxnSp>
                <p:nvCxnSpPr>
                  <p:cNvPr id="125" name="直接连接符 124">
                    <a:extLst>
                      <a:ext uri="{FF2B5EF4-FFF2-40B4-BE49-F238E27FC236}">
                        <a16:creationId xmlns:a16="http://schemas.microsoft.com/office/drawing/2014/main" id="{57A63C98-913E-42FC-9A31-89E5C2359142}"/>
                      </a:ext>
                    </a:extLst>
                  </p:cNvPr>
                  <p:cNvCxnSpPr/>
                  <p:nvPr/>
                </p:nvCxnSpPr>
                <p:spPr>
                  <a:xfrm rot="5400000">
                    <a:off x="9148003"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接连接符 125">
                    <a:extLst>
                      <a:ext uri="{FF2B5EF4-FFF2-40B4-BE49-F238E27FC236}">
                        <a16:creationId xmlns:a16="http://schemas.microsoft.com/office/drawing/2014/main" id="{E78CE62C-0720-4045-A5CA-EC0B9C3FFD5E}"/>
                      </a:ext>
                    </a:extLst>
                  </p:cNvPr>
                  <p:cNvCxnSpPr/>
                  <p:nvPr/>
                </p:nvCxnSpPr>
                <p:spPr>
                  <a:xfrm rot="5400000">
                    <a:off x="8920576"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接连接符 126">
                    <a:extLst>
                      <a:ext uri="{FF2B5EF4-FFF2-40B4-BE49-F238E27FC236}">
                        <a16:creationId xmlns:a16="http://schemas.microsoft.com/office/drawing/2014/main" id="{1D7523D9-38D5-4727-9D16-880EA4B9909B}"/>
                      </a:ext>
                    </a:extLst>
                  </p:cNvPr>
                  <p:cNvCxnSpPr/>
                  <p:nvPr/>
                </p:nvCxnSpPr>
                <p:spPr>
                  <a:xfrm rot="5400000">
                    <a:off x="8702527" y="398256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接连接符 127">
                    <a:extLst>
                      <a:ext uri="{FF2B5EF4-FFF2-40B4-BE49-F238E27FC236}">
                        <a16:creationId xmlns:a16="http://schemas.microsoft.com/office/drawing/2014/main" id="{BDD9E981-5BE2-4865-8881-6411C5C41A00}"/>
                      </a:ext>
                    </a:extLst>
                  </p:cNvPr>
                  <p:cNvCxnSpPr/>
                  <p:nvPr/>
                </p:nvCxnSpPr>
                <p:spPr>
                  <a:xfrm rot="5400000">
                    <a:off x="8468066"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接连接符 128">
                    <a:extLst>
                      <a:ext uri="{FF2B5EF4-FFF2-40B4-BE49-F238E27FC236}">
                        <a16:creationId xmlns:a16="http://schemas.microsoft.com/office/drawing/2014/main" id="{6F4AE18D-E9BB-4B63-9B7A-4485011C6FED}"/>
                      </a:ext>
                    </a:extLst>
                  </p:cNvPr>
                  <p:cNvCxnSpPr/>
                  <p:nvPr/>
                </p:nvCxnSpPr>
                <p:spPr>
                  <a:xfrm rot="5400000">
                    <a:off x="8228915"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接连接符 129">
                    <a:extLst>
                      <a:ext uri="{FF2B5EF4-FFF2-40B4-BE49-F238E27FC236}">
                        <a16:creationId xmlns:a16="http://schemas.microsoft.com/office/drawing/2014/main" id="{42EDD91D-71C5-4399-85A2-700A6959B54F}"/>
                      </a:ext>
                    </a:extLst>
                  </p:cNvPr>
                  <p:cNvCxnSpPr/>
                  <p:nvPr/>
                </p:nvCxnSpPr>
                <p:spPr>
                  <a:xfrm rot="5400000">
                    <a:off x="7989764"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接连接符 130">
                    <a:extLst>
                      <a:ext uri="{FF2B5EF4-FFF2-40B4-BE49-F238E27FC236}">
                        <a16:creationId xmlns:a16="http://schemas.microsoft.com/office/drawing/2014/main" id="{34BE5743-37FE-4C63-82EE-A967E90DB7CD}"/>
                      </a:ext>
                    </a:extLst>
                  </p:cNvPr>
                  <p:cNvCxnSpPr/>
                  <p:nvPr/>
                </p:nvCxnSpPr>
                <p:spPr>
                  <a:xfrm rot="5400000">
                    <a:off x="7759988"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接连接符 131">
                    <a:extLst>
                      <a:ext uri="{FF2B5EF4-FFF2-40B4-BE49-F238E27FC236}">
                        <a16:creationId xmlns:a16="http://schemas.microsoft.com/office/drawing/2014/main" id="{9ED1B379-0FB5-4A63-9BC5-A803EB56F2FF}"/>
                      </a:ext>
                    </a:extLst>
                  </p:cNvPr>
                  <p:cNvCxnSpPr/>
                  <p:nvPr/>
                </p:nvCxnSpPr>
                <p:spPr>
                  <a:xfrm rot="5400000">
                    <a:off x="7294537"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接连接符 132">
                    <a:extLst>
                      <a:ext uri="{FF2B5EF4-FFF2-40B4-BE49-F238E27FC236}">
                        <a16:creationId xmlns:a16="http://schemas.microsoft.com/office/drawing/2014/main" id="{12D752D9-AF8B-4C4B-A15D-D42E09006A1F}"/>
                      </a:ext>
                    </a:extLst>
                  </p:cNvPr>
                  <p:cNvCxnSpPr/>
                  <p:nvPr/>
                </p:nvCxnSpPr>
                <p:spPr>
                  <a:xfrm rot="5400000">
                    <a:off x="7520837"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组合 114">
                  <a:extLst>
                    <a:ext uri="{FF2B5EF4-FFF2-40B4-BE49-F238E27FC236}">
                      <a16:creationId xmlns:a16="http://schemas.microsoft.com/office/drawing/2014/main" id="{903EC030-B4D0-4787-9E38-8570A85D40C4}"/>
                    </a:ext>
                  </a:extLst>
                </p:cNvPr>
                <p:cNvGrpSpPr/>
                <p:nvPr/>
              </p:nvGrpSpPr>
              <p:grpSpPr>
                <a:xfrm>
                  <a:off x="5193581" y="3991755"/>
                  <a:ext cx="2036346" cy="187199"/>
                  <a:chOff x="7294357" y="3982748"/>
                  <a:chExt cx="2036346" cy="187199"/>
                </a:xfrm>
              </p:grpSpPr>
              <p:cxnSp>
                <p:nvCxnSpPr>
                  <p:cNvPr id="116" name="直接连接符 115">
                    <a:extLst>
                      <a:ext uri="{FF2B5EF4-FFF2-40B4-BE49-F238E27FC236}">
                        <a16:creationId xmlns:a16="http://schemas.microsoft.com/office/drawing/2014/main" id="{3D93C2F0-C882-4456-BD50-6A8114EE39C1}"/>
                      </a:ext>
                    </a:extLst>
                  </p:cNvPr>
                  <p:cNvCxnSpPr/>
                  <p:nvPr/>
                </p:nvCxnSpPr>
                <p:spPr>
                  <a:xfrm rot="5400000">
                    <a:off x="9148003"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接连接符 116">
                    <a:extLst>
                      <a:ext uri="{FF2B5EF4-FFF2-40B4-BE49-F238E27FC236}">
                        <a16:creationId xmlns:a16="http://schemas.microsoft.com/office/drawing/2014/main" id="{79F9B980-4937-4B3F-922D-FD760B5DC607}"/>
                      </a:ext>
                    </a:extLst>
                  </p:cNvPr>
                  <p:cNvCxnSpPr/>
                  <p:nvPr/>
                </p:nvCxnSpPr>
                <p:spPr>
                  <a:xfrm rot="5400000">
                    <a:off x="8920576"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9274A8FF-705F-4052-A3C5-BB544A9CE7D6}"/>
                      </a:ext>
                    </a:extLst>
                  </p:cNvPr>
                  <p:cNvCxnSpPr/>
                  <p:nvPr/>
                </p:nvCxnSpPr>
                <p:spPr>
                  <a:xfrm rot="5400000">
                    <a:off x="8702527" y="398256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接连接符 118">
                    <a:extLst>
                      <a:ext uri="{FF2B5EF4-FFF2-40B4-BE49-F238E27FC236}">
                        <a16:creationId xmlns:a16="http://schemas.microsoft.com/office/drawing/2014/main" id="{C15D1C26-8ACB-466E-A43C-0F8C8B7C4C25}"/>
                      </a:ext>
                    </a:extLst>
                  </p:cNvPr>
                  <p:cNvCxnSpPr/>
                  <p:nvPr/>
                </p:nvCxnSpPr>
                <p:spPr>
                  <a:xfrm rot="5400000">
                    <a:off x="8468066"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接连接符 119">
                    <a:extLst>
                      <a:ext uri="{FF2B5EF4-FFF2-40B4-BE49-F238E27FC236}">
                        <a16:creationId xmlns:a16="http://schemas.microsoft.com/office/drawing/2014/main" id="{B12AD0D6-0C98-4C3D-903A-22905136A646}"/>
                      </a:ext>
                    </a:extLst>
                  </p:cNvPr>
                  <p:cNvCxnSpPr/>
                  <p:nvPr/>
                </p:nvCxnSpPr>
                <p:spPr>
                  <a:xfrm rot="5400000">
                    <a:off x="8228915"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接连接符 120">
                    <a:extLst>
                      <a:ext uri="{FF2B5EF4-FFF2-40B4-BE49-F238E27FC236}">
                        <a16:creationId xmlns:a16="http://schemas.microsoft.com/office/drawing/2014/main" id="{A9657855-50B2-4FD7-9AFE-E6892F382336}"/>
                      </a:ext>
                    </a:extLst>
                  </p:cNvPr>
                  <p:cNvCxnSpPr/>
                  <p:nvPr/>
                </p:nvCxnSpPr>
                <p:spPr>
                  <a:xfrm rot="5400000">
                    <a:off x="7989764"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接连接符 121">
                    <a:extLst>
                      <a:ext uri="{FF2B5EF4-FFF2-40B4-BE49-F238E27FC236}">
                        <a16:creationId xmlns:a16="http://schemas.microsoft.com/office/drawing/2014/main" id="{7C9F64CD-BD7E-4501-A172-BF29932A1DFF}"/>
                      </a:ext>
                    </a:extLst>
                  </p:cNvPr>
                  <p:cNvCxnSpPr/>
                  <p:nvPr/>
                </p:nvCxnSpPr>
                <p:spPr>
                  <a:xfrm rot="5400000">
                    <a:off x="7759988"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接连接符 122">
                    <a:extLst>
                      <a:ext uri="{FF2B5EF4-FFF2-40B4-BE49-F238E27FC236}">
                        <a16:creationId xmlns:a16="http://schemas.microsoft.com/office/drawing/2014/main" id="{3B013C6E-CB31-4836-A805-340421C1159B}"/>
                      </a:ext>
                    </a:extLst>
                  </p:cNvPr>
                  <p:cNvCxnSpPr/>
                  <p:nvPr/>
                </p:nvCxnSpPr>
                <p:spPr>
                  <a:xfrm rot="5400000">
                    <a:off x="7294537"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接连接符 123">
                    <a:extLst>
                      <a:ext uri="{FF2B5EF4-FFF2-40B4-BE49-F238E27FC236}">
                        <a16:creationId xmlns:a16="http://schemas.microsoft.com/office/drawing/2014/main" id="{01541803-7751-4B46-BE65-F0B670E098DC}"/>
                      </a:ext>
                    </a:extLst>
                  </p:cNvPr>
                  <p:cNvCxnSpPr/>
                  <p:nvPr/>
                </p:nvCxnSpPr>
                <p:spPr>
                  <a:xfrm rot="5400000">
                    <a:off x="7520837" y="3987248"/>
                    <a:ext cx="182519" cy="1828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84" name="矩形 83">
                <a:extLst>
                  <a:ext uri="{FF2B5EF4-FFF2-40B4-BE49-F238E27FC236}">
                    <a16:creationId xmlns:a16="http://schemas.microsoft.com/office/drawing/2014/main" id="{B893FDA7-4D65-4111-ACB1-EACA4FECC465}"/>
                  </a:ext>
                </a:extLst>
              </p:cNvPr>
              <p:cNvSpPr/>
              <p:nvPr/>
            </p:nvSpPr>
            <p:spPr>
              <a:xfrm>
                <a:off x="7061128" y="3434468"/>
                <a:ext cx="815899" cy="65180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矩形 84">
                <a:extLst>
                  <a:ext uri="{FF2B5EF4-FFF2-40B4-BE49-F238E27FC236}">
                    <a16:creationId xmlns:a16="http://schemas.microsoft.com/office/drawing/2014/main" id="{786FA4F0-7A7F-4A1D-902D-8977E6D82715}"/>
                  </a:ext>
                </a:extLst>
              </p:cNvPr>
              <p:cNvSpPr/>
              <p:nvPr/>
            </p:nvSpPr>
            <p:spPr>
              <a:xfrm>
                <a:off x="8219378" y="3425101"/>
                <a:ext cx="815899" cy="651807"/>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6" name="直接箭头连接符 85">
                <a:extLst>
                  <a:ext uri="{FF2B5EF4-FFF2-40B4-BE49-F238E27FC236}">
                    <a16:creationId xmlns:a16="http://schemas.microsoft.com/office/drawing/2014/main" id="{85C15C9E-344E-4AD9-914C-368094B533C4}"/>
                  </a:ext>
                </a:extLst>
              </p:cNvPr>
              <p:cNvCxnSpPr/>
              <p:nvPr/>
            </p:nvCxnSpPr>
            <p:spPr>
              <a:xfrm flipV="1">
                <a:off x="5868469" y="3053725"/>
                <a:ext cx="3600001" cy="0"/>
              </a:xfrm>
              <a:prstGeom prst="straightConnector1">
                <a:avLst/>
              </a:prstGeom>
              <a:ln w="28575">
                <a:solidFill>
                  <a:schemeClr val="tx1"/>
                </a:solidFill>
                <a:headEnd w="med" len="lg"/>
                <a:tailEnd type="triangle" w="med" len="lg"/>
              </a:ln>
            </p:spPr>
            <p:style>
              <a:lnRef idx="1">
                <a:schemeClr val="accent1"/>
              </a:lnRef>
              <a:fillRef idx="0">
                <a:schemeClr val="accent1"/>
              </a:fillRef>
              <a:effectRef idx="0">
                <a:schemeClr val="accent1"/>
              </a:effectRef>
              <a:fontRef idx="minor">
                <a:schemeClr val="tx1"/>
              </a:fontRef>
            </p:style>
          </p:cxnSp>
          <p:sp>
            <p:nvSpPr>
              <p:cNvPr id="87" name="椭圆 86">
                <a:extLst>
                  <a:ext uri="{FF2B5EF4-FFF2-40B4-BE49-F238E27FC236}">
                    <a16:creationId xmlns:a16="http://schemas.microsoft.com/office/drawing/2014/main" id="{EBD81D74-5EB1-4FE7-B62C-2B606F6CDA7A}"/>
                  </a:ext>
                </a:extLst>
              </p:cNvPr>
              <p:cNvSpPr/>
              <p:nvPr/>
            </p:nvSpPr>
            <p:spPr>
              <a:xfrm>
                <a:off x="5772162" y="2987038"/>
                <a:ext cx="108000" cy="108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8" name="直接连接符 87">
                <a:extLst>
                  <a:ext uri="{FF2B5EF4-FFF2-40B4-BE49-F238E27FC236}">
                    <a16:creationId xmlns:a16="http://schemas.microsoft.com/office/drawing/2014/main" id="{A9CF0337-D51A-4BB2-B0E0-EA3D2807D1B7}"/>
                  </a:ext>
                </a:extLst>
              </p:cNvPr>
              <p:cNvCxnSpPr/>
              <p:nvPr/>
            </p:nvCxnSpPr>
            <p:spPr>
              <a:xfrm>
                <a:off x="7029271" y="2908834"/>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接连接符 88">
                <a:extLst>
                  <a:ext uri="{FF2B5EF4-FFF2-40B4-BE49-F238E27FC236}">
                    <a16:creationId xmlns:a16="http://schemas.microsoft.com/office/drawing/2014/main" id="{95BE86BF-76ED-4142-A572-64BE958CED8D}"/>
                  </a:ext>
                </a:extLst>
              </p:cNvPr>
              <p:cNvCxnSpPr/>
              <p:nvPr/>
            </p:nvCxnSpPr>
            <p:spPr>
              <a:xfrm>
                <a:off x="8224596" y="2908834"/>
                <a:ext cx="0" cy="14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文本框 89">
                <a:extLst>
                  <a:ext uri="{FF2B5EF4-FFF2-40B4-BE49-F238E27FC236}">
                    <a16:creationId xmlns:a16="http://schemas.microsoft.com/office/drawing/2014/main" id="{FA1791A5-3860-4236-8803-E33B28E54837}"/>
                  </a:ext>
                </a:extLst>
              </p:cNvPr>
              <p:cNvSpPr txBox="1"/>
              <p:nvPr/>
            </p:nvSpPr>
            <p:spPr>
              <a:xfrm>
                <a:off x="5326150" y="2214884"/>
                <a:ext cx="954389" cy="796883"/>
              </a:xfrm>
              <a:prstGeom prst="rect">
                <a:avLst/>
              </a:prstGeom>
              <a:noFill/>
            </p:spPr>
            <p:txBody>
              <a:bodyPr wrap="square" rtlCol="0">
                <a:spAutoFit/>
              </a:bodyPr>
              <a:lstStyle/>
              <a:p>
                <a:r>
                  <a:rPr lang="en-US" altLang="zh-CN" sz="2800" b="1" i="1" dirty="0">
                    <a:latin typeface="Times New Roman" panose="02020603050405020304" pitchFamily="18" charset="0"/>
                    <a:cs typeface="Times New Roman" panose="02020603050405020304" pitchFamily="18" charset="0"/>
                  </a:rPr>
                  <a:t>O</a:t>
                </a:r>
                <a:endParaRPr lang="zh-CN" altLang="en-US" sz="2800" b="1" i="1" dirty="0">
                  <a:latin typeface="Times New Roman" panose="02020603050405020304" pitchFamily="18" charset="0"/>
                  <a:cs typeface="Times New Roman" panose="02020603050405020304" pitchFamily="18" charset="0"/>
                </a:endParaRPr>
              </a:p>
            </p:txBody>
          </p:sp>
          <p:sp>
            <p:nvSpPr>
              <p:cNvPr id="91" name="文本框 90">
                <a:extLst>
                  <a:ext uri="{FF2B5EF4-FFF2-40B4-BE49-F238E27FC236}">
                    <a16:creationId xmlns:a16="http://schemas.microsoft.com/office/drawing/2014/main" id="{2A1B6F7B-04AB-431B-95EE-D69E4F9C818C}"/>
                  </a:ext>
                </a:extLst>
              </p:cNvPr>
              <p:cNvSpPr txBox="1"/>
              <p:nvPr/>
            </p:nvSpPr>
            <p:spPr>
              <a:xfrm>
                <a:off x="9025900" y="2262354"/>
                <a:ext cx="670080" cy="796883"/>
              </a:xfrm>
              <a:prstGeom prst="rect">
                <a:avLst/>
              </a:prstGeom>
              <a:noFill/>
            </p:spPr>
            <p:txBody>
              <a:bodyPr wrap="square" rtlCol="0">
                <a:spAutoFit/>
              </a:bodyPr>
              <a:lstStyle/>
              <a:p>
                <a:r>
                  <a:rPr lang="en-US" altLang="zh-CN" sz="2800" b="1" i="1" dirty="0">
                    <a:latin typeface="Times New Roman" panose="02020603050405020304" pitchFamily="18" charset="0"/>
                    <a:cs typeface="Times New Roman" panose="02020603050405020304" pitchFamily="18" charset="0"/>
                  </a:rPr>
                  <a:t>x</a:t>
                </a:r>
                <a:endParaRPr lang="zh-CN" altLang="en-US" sz="2800" b="1" i="1" dirty="0">
                  <a:latin typeface="Times New Roman" panose="02020603050405020304" pitchFamily="18" charset="0"/>
                  <a:cs typeface="Times New Roman" panose="02020603050405020304" pitchFamily="18" charset="0"/>
                </a:endParaRPr>
              </a:p>
            </p:txBody>
          </p:sp>
          <p:sp>
            <p:nvSpPr>
              <p:cNvPr id="92" name="文本框 91">
                <a:extLst>
                  <a:ext uri="{FF2B5EF4-FFF2-40B4-BE49-F238E27FC236}">
                    <a16:creationId xmlns:a16="http://schemas.microsoft.com/office/drawing/2014/main" id="{E4212E8F-362B-46EE-8D8D-2B9795A9BED9}"/>
                  </a:ext>
                </a:extLst>
              </p:cNvPr>
              <p:cNvSpPr txBox="1"/>
              <p:nvPr/>
            </p:nvSpPr>
            <p:spPr>
              <a:xfrm>
                <a:off x="8003649" y="2227624"/>
                <a:ext cx="913030" cy="796883"/>
              </a:xfrm>
              <a:prstGeom prst="rect">
                <a:avLst/>
              </a:prstGeom>
              <a:noFill/>
            </p:spPr>
            <p:txBody>
              <a:bodyPr wrap="square" rtlCol="0">
                <a:spAutoFit/>
              </a:bodyPr>
              <a:lstStyle/>
              <a:p>
                <a:r>
                  <a:rPr lang="en-US" altLang="zh-CN" sz="2800" b="1" i="1" dirty="0">
                    <a:latin typeface="Times New Roman" panose="02020603050405020304" pitchFamily="18" charset="0"/>
                    <a:cs typeface="Times New Roman" panose="02020603050405020304" pitchFamily="18" charset="0"/>
                  </a:rPr>
                  <a:t>b</a:t>
                </a:r>
                <a:endParaRPr lang="zh-CN" altLang="en-US" sz="2800" b="1" i="1" dirty="0">
                  <a:latin typeface="Times New Roman" panose="02020603050405020304" pitchFamily="18" charset="0"/>
                  <a:cs typeface="Times New Roman" panose="02020603050405020304" pitchFamily="18" charset="0"/>
                </a:endParaRPr>
              </a:p>
            </p:txBody>
          </p:sp>
          <p:sp>
            <p:nvSpPr>
              <p:cNvPr id="93" name="文本框 92">
                <a:extLst>
                  <a:ext uri="{FF2B5EF4-FFF2-40B4-BE49-F238E27FC236}">
                    <a16:creationId xmlns:a16="http://schemas.microsoft.com/office/drawing/2014/main" id="{1C80D4A4-2C90-4211-8A38-4E106B8FEDF9}"/>
                  </a:ext>
                </a:extLst>
              </p:cNvPr>
              <p:cNvSpPr txBox="1"/>
              <p:nvPr/>
            </p:nvSpPr>
            <p:spPr>
              <a:xfrm>
                <a:off x="6802667" y="2223891"/>
                <a:ext cx="770316" cy="796883"/>
              </a:xfrm>
              <a:prstGeom prst="rect">
                <a:avLst/>
              </a:prstGeom>
              <a:noFill/>
            </p:spPr>
            <p:txBody>
              <a:bodyPr wrap="square" rtlCol="0">
                <a:spAutoFit/>
              </a:bodyPr>
              <a:lstStyle/>
              <a:p>
                <a:r>
                  <a:rPr lang="en-US" altLang="zh-CN" sz="2800" b="1" i="1" dirty="0">
                    <a:latin typeface="Times New Roman" panose="02020603050405020304" pitchFamily="18" charset="0"/>
                    <a:cs typeface="Times New Roman" panose="02020603050405020304" pitchFamily="18" charset="0"/>
                  </a:rPr>
                  <a:t>a</a:t>
                </a:r>
                <a:endParaRPr lang="zh-CN" altLang="en-US" sz="2800" b="1" baseline="-25000" dirty="0">
                  <a:latin typeface="Times New Roman" panose="02020603050405020304" pitchFamily="18" charset="0"/>
                  <a:cs typeface="Times New Roman" panose="02020603050405020304" pitchFamily="18" charset="0"/>
                </a:endParaRPr>
              </a:p>
            </p:txBody>
          </p:sp>
          <p:grpSp>
            <p:nvGrpSpPr>
              <p:cNvPr id="94" name="组合 93">
                <a:extLst>
                  <a:ext uri="{FF2B5EF4-FFF2-40B4-BE49-F238E27FC236}">
                    <a16:creationId xmlns:a16="http://schemas.microsoft.com/office/drawing/2014/main" id="{DB1A46A3-BD19-484F-BA48-01BFBB83EAD8}"/>
                  </a:ext>
                </a:extLst>
              </p:cNvPr>
              <p:cNvGrpSpPr/>
              <p:nvPr/>
            </p:nvGrpSpPr>
            <p:grpSpPr>
              <a:xfrm rot="16200000">
                <a:off x="4943576" y="1837389"/>
                <a:ext cx="437678" cy="3797413"/>
                <a:chOff x="5239004" y="634477"/>
                <a:chExt cx="437678" cy="3457864"/>
              </a:xfrm>
            </p:grpSpPr>
            <p:sp>
              <p:nvSpPr>
                <p:cNvPr id="95" name="弧形 94">
                  <a:extLst>
                    <a:ext uri="{FF2B5EF4-FFF2-40B4-BE49-F238E27FC236}">
                      <a16:creationId xmlns:a16="http://schemas.microsoft.com/office/drawing/2014/main" id="{277F29D9-B7BB-4ACB-A771-5B193C2EE5A7}"/>
                    </a:ext>
                  </a:extLst>
                </p:cNvPr>
                <p:cNvSpPr/>
                <p:nvPr/>
              </p:nvSpPr>
              <p:spPr>
                <a:xfrm>
                  <a:off x="5243804" y="877573"/>
                  <a:ext cx="432000" cy="360000"/>
                </a:xfrm>
                <a:prstGeom prst="arc">
                  <a:avLst>
                    <a:gd name="adj1" fmla="val 16200000"/>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96" name="组合 95">
                  <a:extLst>
                    <a:ext uri="{FF2B5EF4-FFF2-40B4-BE49-F238E27FC236}">
                      <a16:creationId xmlns:a16="http://schemas.microsoft.com/office/drawing/2014/main" id="{E64DF5F0-0B57-4539-B68B-927D2010ECE8}"/>
                    </a:ext>
                  </a:extLst>
                </p:cNvPr>
                <p:cNvGrpSpPr/>
                <p:nvPr/>
              </p:nvGrpSpPr>
              <p:grpSpPr>
                <a:xfrm>
                  <a:off x="5243804" y="1112403"/>
                  <a:ext cx="432000" cy="600329"/>
                  <a:chOff x="5243804" y="1112403"/>
                  <a:chExt cx="432000" cy="600329"/>
                </a:xfrm>
              </p:grpSpPr>
              <p:sp>
                <p:nvSpPr>
                  <p:cNvPr id="111" name="弧形 110">
                    <a:extLst>
                      <a:ext uri="{FF2B5EF4-FFF2-40B4-BE49-F238E27FC236}">
                        <a16:creationId xmlns:a16="http://schemas.microsoft.com/office/drawing/2014/main" id="{CAF694C7-431B-44C6-A728-D617F5E7CB77}"/>
                      </a:ext>
                    </a:extLst>
                  </p:cNvPr>
                  <p:cNvSpPr/>
                  <p:nvPr/>
                </p:nvSpPr>
                <p:spPr>
                  <a:xfrm flipV="1">
                    <a:off x="5243804" y="1112403"/>
                    <a:ext cx="432000" cy="360000"/>
                  </a:xfrm>
                  <a:prstGeom prst="arc">
                    <a:avLst>
                      <a:gd name="adj1" fmla="val 13175086"/>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2" name="弧形 111">
                    <a:extLst>
                      <a:ext uri="{FF2B5EF4-FFF2-40B4-BE49-F238E27FC236}">
                        <a16:creationId xmlns:a16="http://schemas.microsoft.com/office/drawing/2014/main" id="{17C684EB-C240-46D4-B496-C57C580255A4}"/>
                      </a:ext>
                    </a:extLst>
                  </p:cNvPr>
                  <p:cNvSpPr/>
                  <p:nvPr/>
                </p:nvSpPr>
                <p:spPr>
                  <a:xfrm flipV="1">
                    <a:off x="5243804" y="1352732"/>
                    <a:ext cx="432000" cy="360000"/>
                  </a:xfrm>
                  <a:prstGeom prst="arc">
                    <a:avLst>
                      <a:gd name="adj1" fmla="val 12801134"/>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grpSp>
            <p:cxnSp>
              <p:nvCxnSpPr>
                <p:cNvPr id="97" name="直接连接符 96">
                  <a:extLst>
                    <a:ext uri="{FF2B5EF4-FFF2-40B4-BE49-F238E27FC236}">
                      <a16:creationId xmlns:a16="http://schemas.microsoft.com/office/drawing/2014/main" id="{9A2C2771-DF97-4226-AD1E-DDBCA3A01F8B}"/>
                    </a:ext>
                  </a:extLst>
                </p:cNvPr>
                <p:cNvCxnSpPr>
                  <a:cxnSpLocks/>
                </p:cNvCxnSpPr>
                <p:nvPr/>
              </p:nvCxnSpPr>
              <p:spPr>
                <a:xfrm flipV="1">
                  <a:off x="5459804" y="634477"/>
                  <a:ext cx="0" cy="25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接连接符 97">
                  <a:extLst>
                    <a:ext uri="{FF2B5EF4-FFF2-40B4-BE49-F238E27FC236}">
                      <a16:creationId xmlns:a16="http://schemas.microsoft.com/office/drawing/2014/main" id="{83C68A6E-D263-4F9A-A0A1-5FDEE5A135D4}"/>
                    </a:ext>
                  </a:extLst>
                </p:cNvPr>
                <p:cNvCxnSpPr>
                  <a:cxnSpLocks/>
                </p:cNvCxnSpPr>
                <p:nvPr/>
              </p:nvCxnSpPr>
              <p:spPr>
                <a:xfrm flipV="1">
                  <a:off x="5467318" y="3840341"/>
                  <a:ext cx="0" cy="252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9" name="组合 98">
                  <a:extLst>
                    <a:ext uri="{FF2B5EF4-FFF2-40B4-BE49-F238E27FC236}">
                      <a16:creationId xmlns:a16="http://schemas.microsoft.com/office/drawing/2014/main" id="{968880EF-78BB-49D4-8CE4-8C13743C87C5}"/>
                    </a:ext>
                  </a:extLst>
                </p:cNvPr>
                <p:cNvGrpSpPr/>
                <p:nvPr/>
              </p:nvGrpSpPr>
              <p:grpSpPr>
                <a:xfrm>
                  <a:off x="5243804" y="1587562"/>
                  <a:ext cx="432000" cy="600329"/>
                  <a:chOff x="5243804" y="1112403"/>
                  <a:chExt cx="432000" cy="600329"/>
                </a:xfrm>
              </p:grpSpPr>
              <p:sp>
                <p:nvSpPr>
                  <p:cNvPr id="109" name="弧形 108">
                    <a:extLst>
                      <a:ext uri="{FF2B5EF4-FFF2-40B4-BE49-F238E27FC236}">
                        <a16:creationId xmlns:a16="http://schemas.microsoft.com/office/drawing/2014/main" id="{8DE0FFC1-D537-485C-8C63-5516E4ECBD08}"/>
                      </a:ext>
                    </a:extLst>
                  </p:cNvPr>
                  <p:cNvSpPr/>
                  <p:nvPr/>
                </p:nvSpPr>
                <p:spPr>
                  <a:xfrm flipV="1">
                    <a:off x="5243804" y="1112403"/>
                    <a:ext cx="432000" cy="360000"/>
                  </a:xfrm>
                  <a:prstGeom prst="arc">
                    <a:avLst>
                      <a:gd name="adj1" fmla="val 13175086"/>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0" name="弧形 109">
                    <a:extLst>
                      <a:ext uri="{FF2B5EF4-FFF2-40B4-BE49-F238E27FC236}">
                        <a16:creationId xmlns:a16="http://schemas.microsoft.com/office/drawing/2014/main" id="{BB97D0F6-0539-4E90-87F7-B8EB1066EB29}"/>
                      </a:ext>
                    </a:extLst>
                  </p:cNvPr>
                  <p:cNvSpPr/>
                  <p:nvPr/>
                </p:nvSpPr>
                <p:spPr>
                  <a:xfrm flipV="1">
                    <a:off x="5243804" y="1352732"/>
                    <a:ext cx="432000" cy="360000"/>
                  </a:xfrm>
                  <a:prstGeom prst="arc">
                    <a:avLst>
                      <a:gd name="adj1" fmla="val 12801134"/>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grpSp>
            <p:grpSp>
              <p:nvGrpSpPr>
                <p:cNvPr id="100" name="组合 99">
                  <a:extLst>
                    <a:ext uri="{FF2B5EF4-FFF2-40B4-BE49-F238E27FC236}">
                      <a16:creationId xmlns:a16="http://schemas.microsoft.com/office/drawing/2014/main" id="{64711936-1CA9-4BC7-80AA-B1F7805FF0CE}"/>
                    </a:ext>
                  </a:extLst>
                </p:cNvPr>
                <p:cNvGrpSpPr/>
                <p:nvPr/>
              </p:nvGrpSpPr>
              <p:grpSpPr>
                <a:xfrm>
                  <a:off x="5243804" y="2052518"/>
                  <a:ext cx="432000" cy="600329"/>
                  <a:chOff x="5243804" y="1112403"/>
                  <a:chExt cx="432000" cy="600329"/>
                </a:xfrm>
              </p:grpSpPr>
              <p:sp>
                <p:nvSpPr>
                  <p:cNvPr id="107" name="弧形 106">
                    <a:extLst>
                      <a:ext uri="{FF2B5EF4-FFF2-40B4-BE49-F238E27FC236}">
                        <a16:creationId xmlns:a16="http://schemas.microsoft.com/office/drawing/2014/main" id="{6723C959-8F94-4927-8ACC-5B506454D13B}"/>
                      </a:ext>
                    </a:extLst>
                  </p:cNvPr>
                  <p:cNvSpPr/>
                  <p:nvPr/>
                </p:nvSpPr>
                <p:spPr>
                  <a:xfrm flipV="1">
                    <a:off x="5243804" y="1112403"/>
                    <a:ext cx="432000" cy="360000"/>
                  </a:xfrm>
                  <a:prstGeom prst="arc">
                    <a:avLst>
                      <a:gd name="adj1" fmla="val 13175086"/>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8" name="弧形 107">
                    <a:extLst>
                      <a:ext uri="{FF2B5EF4-FFF2-40B4-BE49-F238E27FC236}">
                        <a16:creationId xmlns:a16="http://schemas.microsoft.com/office/drawing/2014/main" id="{7FCCB7AE-FDEA-4E94-BF41-7BF9019DAC63}"/>
                      </a:ext>
                    </a:extLst>
                  </p:cNvPr>
                  <p:cNvSpPr/>
                  <p:nvPr/>
                </p:nvSpPr>
                <p:spPr>
                  <a:xfrm flipV="1">
                    <a:off x="5243804" y="1352732"/>
                    <a:ext cx="432000" cy="360000"/>
                  </a:xfrm>
                  <a:prstGeom prst="arc">
                    <a:avLst>
                      <a:gd name="adj1" fmla="val 12801134"/>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grpSp>
            <p:grpSp>
              <p:nvGrpSpPr>
                <p:cNvPr id="101" name="组合 100">
                  <a:extLst>
                    <a:ext uri="{FF2B5EF4-FFF2-40B4-BE49-F238E27FC236}">
                      <a16:creationId xmlns:a16="http://schemas.microsoft.com/office/drawing/2014/main" id="{547E28B6-45E8-421A-98CC-02C217CCD3E2}"/>
                    </a:ext>
                  </a:extLst>
                </p:cNvPr>
                <p:cNvGrpSpPr/>
                <p:nvPr/>
              </p:nvGrpSpPr>
              <p:grpSpPr>
                <a:xfrm>
                  <a:off x="5239004" y="2526699"/>
                  <a:ext cx="432000" cy="600329"/>
                  <a:chOff x="5243804" y="1112403"/>
                  <a:chExt cx="432000" cy="600329"/>
                </a:xfrm>
              </p:grpSpPr>
              <p:sp>
                <p:nvSpPr>
                  <p:cNvPr id="105" name="弧形 104">
                    <a:extLst>
                      <a:ext uri="{FF2B5EF4-FFF2-40B4-BE49-F238E27FC236}">
                        <a16:creationId xmlns:a16="http://schemas.microsoft.com/office/drawing/2014/main" id="{E0FAE7B1-8879-46BB-849C-4D9119993C3F}"/>
                      </a:ext>
                    </a:extLst>
                  </p:cNvPr>
                  <p:cNvSpPr/>
                  <p:nvPr/>
                </p:nvSpPr>
                <p:spPr>
                  <a:xfrm flipV="1">
                    <a:off x="5243804" y="1112403"/>
                    <a:ext cx="432000" cy="360000"/>
                  </a:xfrm>
                  <a:prstGeom prst="arc">
                    <a:avLst>
                      <a:gd name="adj1" fmla="val 13175086"/>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6" name="弧形 105">
                    <a:extLst>
                      <a:ext uri="{FF2B5EF4-FFF2-40B4-BE49-F238E27FC236}">
                        <a16:creationId xmlns:a16="http://schemas.microsoft.com/office/drawing/2014/main" id="{D56700AB-2413-479A-AF2D-762B9901C374}"/>
                      </a:ext>
                    </a:extLst>
                  </p:cNvPr>
                  <p:cNvSpPr/>
                  <p:nvPr/>
                </p:nvSpPr>
                <p:spPr>
                  <a:xfrm flipV="1">
                    <a:off x="5243804" y="1352732"/>
                    <a:ext cx="432000" cy="360000"/>
                  </a:xfrm>
                  <a:prstGeom prst="arc">
                    <a:avLst>
                      <a:gd name="adj1" fmla="val 12801134"/>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grpSp>
            <p:sp>
              <p:nvSpPr>
                <p:cNvPr id="102" name="弧形 101">
                  <a:extLst>
                    <a:ext uri="{FF2B5EF4-FFF2-40B4-BE49-F238E27FC236}">
                      <a16:creationId xmlns:a16="http://schemas.microsoft.com/office/drawing/2014/main" id="{57D131CB-F22B-47F7-9C46-F5ACA195DACC}"/>
                    </a:ext>
                  </a:extLst>
                </p:cNvPr>
                <p:cNvSpPr/>
                <p:nvPr/>
              </p:nvSpPr>
              <p:spPr>
                <a:xfrm flipV="1">
                  <a:off x="5239004" y="3006330"/>
                  <a:ext cx="432000" cy="360000"/>
                </a:xfrm>
                <a:prstGeom prst="arc">
                  <a:avLst>
                    <a:gd name="adj1" fmla="val 13175086"/>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3" name="弧形 102">
                  <a:extLst>
                    <a:ext uri="{FF2B5EF4-FFF2-40B4-BE49-F238E27FC236}">
                      <a16:creationId xmlns:a16="http://schemas.microsoft.com/office/drawing/2014/main" id="{EDA65E24-6922-4A36-A83F-71D90771D512}"/>
                    </a:ext>
                  </a:extLst>
                </p:cNvPr>
                <p:cNvSpPr/>
                <p:nvPr/>
              </p:nvSpPr>
              <p:spPr>
                <a:xfrm flipV="1">
                  <a:off x="5239004" y="3246659"/>
                  <a:ext cx="432000" cy="360000"/>
                </a:xfrm>
                <a:prstGeom prst="arc">
                  <a:avLst>
                    <a:gd name="adj1" fmla="val 12801134"/>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104" name="弧形 103">
                  <a:extLst>
                    <a:ext uri="{FF2B5EF4-FFF2-40B4-BE49-F238E27FC236}">
                      <a16:creationId xmlns:a16="http://schemas.microsoft.com/office/drawing/2014/main" id="{B0F30845-10C4-457E-AF5A-8FAC4B31A967}"/>
                    </a:ext>
                  </a:extLst>
                </p:cNvPr>
                <p:cNvSpPr/>
                <p:nvPr/>
              </p:nvSpPr>
              <p:spPr>
                <a:xfrm flipV="1">
                  <a:off x="5244682" y="3480341"/>
                  <a:ext cx="432000" cy="360000"/>
                </a:xfrm>
                <a:prstGeom prst="arc">
                  <a:avLst>
                    <a:gd name="adj1" fmla="val 12801134"/>
                    <a:gd name="adj2" fmla="val 8706856"/>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grpSp>
        </p:grpSp>
      </p:grpSp>
    </p:spTree>
    <p:extLst>
      <p:ext uri="{BB962C8B-B14F-4D97-AF65-F5344CB8AC3E}">
        <p14:creationId xmlns:p14="http://schemas.microsoft.com/office/powerpoint/2010/main" val="245912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4"/>
                                        </p:tgtEl>
                                        <p:attrNameLst>
                                          <p:attrName>style.visibility</p:attrName>
                                        </p:attrNameLst>
                                      </p:cBhvr>
                                      <p:to>
                                        <p:strVal val="visible"/>
                                      </p:to>
                                    </p:set>
                                    <p:animEffect transition="in" filter="wipe(left)">
                                      <p:cBhvr>
                                        <p:cTn id="12" dur="500"/>
                                        <p:tgtEl>
                                          <p:spTgt spid="1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P spid="10" grpId="0" autoUpdateAnimBg="0"/>
      <p:bldP spid="14" grpId="0" autoUpdateAnimBg="0"/>
      <p:bldP spid="1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694CAB7-55A9-4D1C-8DB6-E9936C06D589}"/>
              </a:ext>
            </a:extLst>
          </p:cNvPr>
          <p:cNvSpPr>
            <a:spLocks noGrp="1"/>
          </p:cNvSpPr>
          <p:nvPr>
            <p:ph type="dt" sz="half" idx="10"/>
          </p:nvPr>
        </p:nvSpPr>
        <p:spPr/>
        <p:txBody>
          <a:bodyPr/>
          <a:lstStyle/>
          <a:p>
            <a:fld id="{39EEDB76-888B-4A9D-8ECF-12D427DD77E9}" type="datetime1">
              <a:rPr lang="zh-CN" altLang="en-US" smtClean="0"/>
              <a:t>2020/3/13</a:t>
            </a:fld>
            <a:endParaRPr lang="zh-CN" altLang="en-US"/>
          </a:p>
        </p:txBody>
      </p:sp>
      <p:sp>
        <p:nvSpPr>
          <p:cNvPr id="3" name="灯片编号占位符 2">
            <a:extLst>
              <a:ext uri="{FF2B5EF4-FFF2-40B4-BE49-F238E27FC236}">
                <a16:creationId xmlns:a16="http://schemas.microsoft.com/office/drawing/2014/main" id="{226673F2-BCB4-403D-A575-4BFBE68F346E}"/>
              </a:ext>
            </a:extLst>
          </p:cNvPr>
          <p:cNvSpPr>
            <a:spLocks noGrp="1"/>
          </p:cNvSpPr>
          <p:nvPr>
            <p:ph type="sldNum" sz="quarter" idx="12"/>
          </p:nvPr>
        </p:nvSpPr>
        <p:spPr/>
        <p:txBody>
          <a:bodyPr/>
          <a:lstStyle/>
          <a:p>
            <a:fld id="{0E81DA72-FED3-491C-8B54-9DCADA948234}" type="slidenum">
              <a:rPr lang="zh-CN" altLang="en-US" smtClean="0"/>
              <a:t>9</a:t>
            </a:fld>
            <a:endParaRPr lang="zh-CN" altLang="en-US"/>
          </a:p>
        </p:txBody>
      </p:sp>
      <p:sp>
        <p:nvSpPr>
          <p:cNvPr id="4" name="Text Box 2">
            <a:extLst>
              <a:ext uri="{FF2B5EF4-FFF2-40B4-BE49-F238E27FC236}">
                <a16:creationId xmlns:a16="http://schemas.microsoft.com/office/drawing/2014/main" id="{65F89E23-A91C-474A-8D34-B25BBEA59A6A}"/>
              </a:ext>
            </a:extLst>
          </p:cNvPr>
          <p:cNvSpPr txBox="1">
            <a:spLocks noChangeArrowheads="1"/>
          </p:cNvSpPr>
          <p:nvPr/>
        </p:nvSpPr>
        <p:spPr bwMode="auto">
          <a:xfrm>
            <a:off x="476132" y="363609"/>
            <a:ext cx="1600200" cy="539058"/>
          </a:xfrm>
          <a:prstGeom prst="rect">
            <a:avLst/>
          </a:prstGeom>
          <a:noFill/>
          <a:ln w="9525">
            <a:noFill/>
            <a:miter lim="800000"/>
            <a:headEnd/>
            <a:tailEnd/>
          </a:ln>
          <a:effectLst/>
        </p:spPr>
        <p:txBody>
          <a:bodyPr>
            <a:spAutoFit/>
          </a:bodyPr>
          <a:lstStyle/>
          <a:p>
            <a:pPr>
              <a:lnSpc>
                <a:spcPct val="90000"/>
              </a:lnSpc>
              <a:spcBef>
                <a:spcPct val="30000"/>
              </a:spcBef>
              <a:defRPr/>
            </a:pPr>
            <a:r>
              <a:rPr kumimoji="1" lang="zh-CN" altLang="en-US" sz="3200" b="1" dirty="0">
                <a:solidFill>
                  <a:srgbClr val="9900CC"/>
                </a:solidFill>
                <a:latin typeface="华文楷体" panose="02010600040101010101" pitchFamily="2" charset="-122"/>
                <a:ea typeface="华文楷体" panose="02010600040101010101" pitchFamily="2" charset="-122"/>
              </a:rPr>
              <a:t>小结：</a:t>
            </a:r>
          </a:p>
        </p:txBody>
      </p:sp>
      <p:sp>
        <p:nvSpPr>
          <p:cNvPr id="5" name="Text Box 3">
            <a:extLst>
              <a:ext uri="{FF2B5EF4-FFF2-40B4-BE49-F238E27FC236}">
                <a16:creationId xmlns:a16="http://schemas.microsoft.com/office/drawing/2014/main" id="{AD87B9E5-28FB-4C0C-8B08-E7432604F101}"/>
              </a:ext>
            </a:extLst>
          </p:cNvPr>
          <p:cNvSpPr txBox="1">
            <a:spLocks noChangeArrowheads="1"/>
          </p:cNvSpPr>
          <p:nvPr/>
        </p:nvSpPr>
        <p:spPr bwMode="auto">
          <a:xfrm>
            <a:off x="566737" y="1099010"/>
            <a:ext cx="80105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spcBef>
                <a:spcPct val="40000"/>
              </a:spcBef>
            </a:pPr>
            <a:r>
              <a:rPr kumimoji="1" lang="en-US" altLang="zh-CN" sz="2800" b="1" dirty="0">
                <a:solidFill>
                  <a:srgbClr val="0000FF"/>
                </a:solidFill>
                <a:latin typeface="华文楷体" panose="02010600040101010101" pitchFamily="2" charset="-122"/>
                <a:ea typeface="华文楷体" panose="02010600040101010101" pitchFamily="2" charset="-122"/>
                <a:sym typeface="Symbol" pitchFamily="18" charset="2"/>
              </a:rPr>
              <a:t> </a:t>
            </a:r>
            <a:r>
              <a:rPr kumimoji="1" lang="zh-CN" altLang="en-US" sz="2800" b="1" dirty="0">
                <a:solidFill>
                  <a:srgbClr val="0000FF"/>
                </a:solidFill>
                <a:latin typeface="华文楷体" panose="02010600040101010101" pitchFamily="2" charset="-122"/>
                <a:ea typeface="华文楷体" panose="02010600040101010101" pitchFamily="2" charset="-122"/>
              </a:rPr>
              <a:t>势能是属于具有保守力相互作用的质点系统的。故常说“某系统的势能”。若系统中物体的相对位置改变，则系统的势能也会改变。</a:t>
            </a:r>
            <a:r>
              <a:rPr kumimoji="1" lang="zh-CN" altLang="en-US" sz="2800" b="1" dirty="0">
                <a:solidFill>
                  <a:srgbClr val="9900CC"/>
                </a:solidFill>
                <a:latin typeface="华文楷体" panose="02010600040101010101" pitchFamily="2" charset="-122"/>
                <a:ea typeface="华文楷体" panose="02010600040101010101" pitchFamily="2" charset="-122"/>
              </a:rPr>
              <a:t>重力势能？</a:t>
            </a:r>
            <a:endParaRPr kumimoji="1" lang="en-US" altLang="zh-CN" sz="2800" b="1" dirty="0">
              <a:solidFill>
                <a:srgbClr val="9900CC"/>
              </a:solidFill>
              <a:latin typeface="华文楷体" panose="02010600040101010101" pitchFamily="2" charset="-122"/>
              <a:ea typeface="华文楷体" panose="02010600040101010101" pitchFamily="2" charset="-122"/>
            </a:endParaRPr>
          </a:p>
        </p:txBody>
      </p:sp>
      <p:sp>
        <p:nvSpPr>
          <p:cNvPr id="6" name="Text Box 4">
            <a:extLst>
              <a:ext uri="{FF2B5EF4-FFF2-40B4-BE49-F238E27FC236}">
                <a16:creationId xmlns:a16="http://schemas.microsoft.com/office/drawing/2014/main" id="{E1B6943C-3165-465D-89A9-7B67411A7E13}"/>
              </a:ext>
            </a:extLst>
          </p:cNvPr>
          <p:cNvSpPr txBox="1">
            <a:spLocks noChangeArrowheads="1"/>
          </p:cNvSpPr>
          <p:nvPr/>
        </p:nvSpPr>
        <p:spPr bwMode="auto">
          <a:xfrm>
            <a:off x="566737" y="2643418"/>
            <a:ext cx="78486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120000"/>
              </a:lnSpc>
              <a:spcBef>
                <a:spcPct val="40000"/>
              </a:spcBef>
            </a:pPr>
            <a:r>
              <a:rPr kumimoji="1" lang="en-US" altLang="zh-CN" sz="2800" b="1" dirty="0">
                <a:solidFill>
                  <a:srgbClr val="0000FF"/>
                </a:solidFill>
                <a:latin typeface="华文楷体" panose="02010600040101010101" pitchFamily="2" charset="-122"/>
                <a:ea typeface="华文楷体" panose="02010600040101010101" pitchFamily="2" charset="-122"/>
                <a:sym typeface="Symbol" pitchFamily="18" charset="2"/>
              </a:rPr>
              <a:t> </a:t>
            </a:r>
            <a:r>
              <a:rPr kumimoji="1" lang="zh-CN" altLang="en-US" sz="2800" b="1" dirty="0">
                <a:solidFill>
                  <a:srgbClr val="0000FF"/>
                </a:solidFill>
                <a:latin typeface="华文楷体" panose="02010600040101010101" pitchFamily="2" charset="-122"/>
                <a:ea typeface="华文楷体" panose="02010600040101010101" pitchFamily="2" charset="-122"/>
              </a:rPr>
              <a:t>势能仅有相对意义，所以必须指出零势能参考点。质点在某一点的势能大小等于在相应的保守力的作用下，由所在点移动到零势能点时保守力所做的功。</a:t>
            </a:r>
          </a:p>
        </p:txBody>
      </p:sp>
      <p:sp>
        <p:nvSpPr>
          <p:cNvPr id="7" name="Text Box 5">
            <a:extLst>
              <a:ext uri="{FF2B5EF4-FFF2-40B4-BE49-F238E27FC236}">
                <a16:creationId xmlns:a16="http://schemas.microsoft.com/office/drawing/2014/main" id="{F540A9DD-4126-4ECE-82B4-412749E17DDD}"/>
              </a:ext>
            </a:extLst>
          </p:cNvPr>
          <p:cNvSpPr txBox="1">
            <a:spLocks noChangeArrowheads="1"/>
          </p:cNvSpPr>
          <p:nvPr/>
        </p:nvSpPr>
        <p:spPr bwMode="auto">
          <a:xfrm>
            <a:off x="566737" y="4945956"/>
            <a:ext cx="78486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120000"/>
              </a:lnSpc>
              <a:spcBef>
                <a:spcPct val="40000"/>
              </a:spcBef>
            </a:pPr>
            <a:r>
              <a:rPr kumimoji="1" lang="en-US" altLang="zh-CN" sz="2800" b="1" dirty="0">
                <a:solidFill>
                  <a:srgbClr val="0000FF"/>
                </a:solidFill>
                <a:latin typeface="华文楷体" panose="02010600040101010101" pitchFamily="2" charset="-122"/>
                <a:ea typeface="华文楷体" panose="02010600040101010101" pitchFamily="2" charset="-122"/>
                <a:sym typeface="Symbol" pitchFamily="18" charset="2"/>
              </a:rPr>
              <a:t> </a:t>
            </a:r>
            <a:r>
              <a:rPr kumimoji="1" lang="zh-CN" altLang="en-US" sz="2800" b="1" dirty="0">
                <a:solidFill>
                  <a:srgbClr val="0000FF"/>
                </a:solidFill>
                <a:latin typeface="华文楷体" panose="02010600040101010101" pitchFamily="2" charset="-122"/>
                <a:ea typeface="华文楷体" panose="02010600040101010101" pitchFamily="2" charset="-122"/>
              </a:rPr>
              <a:t>两点间的势能差是绝对的，即势能是质点间相对位置的单值函数。</a:t>
            </a:r>
          </a:p>
        </p:txBody>
      </p:sp>
    </p:spTree>
    <p:extLst>
      <p:ext uri="{BB962C8B-B14F-4D97-AF65-F5344CB8AC3E}">
        <p14:creationId xmlns:p14="http://schemas.microsoft.com/office/powerpoint/2010/main" val="372062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ipe(left)">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build="p" autoUpdateAnimBg="0"/>
      <p:bldP spid="6" grpId="0" build="p" autoUpdateAnimBg="0"/>
      <p:bldP spid="7" grpId="0" build="p" autoUpdateAnimBg="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2994</TotalTime>
  <Words>1399</Words>
  <Application>Microsoft Office PowerPoint</Application>
  <PresentationFormat>全屏显示(4:3)</PresentationFormat>
  <Paragraphs>160</Paragraphs>
  <Slides>23</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3</vt:i4>
      </vt:variant>
      <vt:variant>
        <vt:lpstr>幻灯片标题</vt:lpstr>
      </vt:variant>
      <vt:variant>
        <vt:i4>23</vt:i4>
      </vt:variant>
    </vt:vector>
  </HeadingPairs>
  <TitlesOfParts>
    <vt:vector size="34" baseType="lpstr">
      <vt:lpstr>等线</vt:lpstr>
      <vt:lpstr>黑体</vt:lpstr>
      <vt:lpstr>华文楷体</vt:lpstr>
      <vt:lpstr>Arial</vt:lpstr>
      <vt:lpstr>Calibri</vt:lpstr>
      <vt:lpstr>Calibri Light</vt:lpstr>
      <vt:lpstr>Times New Roman</vt:lpstr>
      <vt:lpstr>Office 主题​​</vt:lpstr>
      <vt:lpstr>Equation</vt:lpstr>
      <vt:lpstr>MathType 6.0 Equation</vt:lpstr>
      <vt:lpstr>公式</vt:lpstr>
      <vt:lpstr>大学物理学基础   </vt:lpstr>
      <vt:lpstr>PowerPoint 演示文稿</vt:lpstr>
      <vt:lpstr>PowerPoint 演示文稿</vt:lpstr>
      <vt:lpstr>§3.3  动能、势能及机械能守恒</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李祖斌</dc:creator>
  <cp:lastModifiedBy>qing li</cp:lastModifiedBy>
  <cp:revision>310</cp:revision>
  <dcterms:created xsi:type="dcterms:W3CDTF">2020-01-03T06:26:40Z</dcterms:created>
  <dcterms:modified xsi:type="dcterms:W3CDTF">2020-03-13T03:20:32Z</dcterms:modified>
</cp:coreProperties>
</file>