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330" r:id="rId2"/>
    <p:sldId id="338" r:id="rId3"/>
    <p:sldId id="339" r:id="rId4"/>
    <p:sldId id="260" r:id="rId5"/>
    <p:sldId id="327" r:id="rId6"/>
    <p:sldId id="328" r:id="rId7"/>
    <p:sldId id="281" r:id="rId8"/>
    <p:sldId id="282" r:id="rId9"/>
    <p:sldId id="265" r:id="rId10"/>
    <p:sldId id="331" r:id="rId11"/>
    <p:sldId id="334" r:id="rId12"/>
    <p:sldId id="341" r:id="rId13"/>
    <p:sldId id="344" r:id="rId14"/>
    <p:sldId id="345" r:id="rId15"/>
  </p:sldIdLst>
  <p:sldSz cx="9144000" cy="6858000" type="screen4x3"/>
  <p:notesSz cx="6858000" cy="962342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99FF"/>
    <a:srgbClr val="FFFF00"/>
    <a:srgbClr val="66FFFF"/>
    <a:srgbClr val="CC6600"/>
    <a:srgbClr val="FF3300"/>
    <a:srgbClr val="0000CC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8" autoAdjust="0"/>
    <p:restoredTop sz="94686" autoAdjust="0"/>
  </p:normalViewPr>
  <p:slideViewPr>
    <p:cSldViewPr>
      <p:cViewPr varScale="1">
        <p:scale>
          <a:sx n="68" d="100"/>
          <a:sy n="68" d="100"/>
        </p:scale>
        <p:origin x="-4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0" d="100"/>
          <a:sy n="30" d="100"/>
        </p:scale>
        <p:origin x="-1219" y="-77"/>
      </p:cViewPr>
      <p:guideLst>
        <p:guide orient="horz" pos="303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image" Target="../media/image63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12" Type="http://schemas.openxmlformats.org/officeDocument/2006/relationships/image" Target="../media/image62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11" Type="http://schemas.openxmlformats.org/officeDocument/2006/relationships/image" Target="../media/image61.wmf"/><Relationship Id="rId5" Type="http://schemas.openxmlformats.org/officeDocument/2006/relationships/image" Target="../media/image55.wmf"/><Relationship Id="rId10" Type="http://schemas.openxmlformats.org/officeDocument/2006/relationships/image" Target="../media/image60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33.wmf"/><Relationship Id="rId7" Type="http://schemas.openxmlformats.org/officeDocument/2006/relationships/image" Target="../media/image35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4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10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10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765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71800" cy="4810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1"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765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42413"/>
            <a:ext cx="2971800" cy="4810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200">
                <a:latin typeface="Times New Roman" pitchFamily="18" charset="0"/>
              </a:defRPr>
            </a:lvl1pPr>
          </a:lstStyle>
          <a:p>
            <a:fld id="{EC0E8872-3377-40F9-8E3A-3A5D34C0D20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085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06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72000"/>
            <a:ext cx="5029200" cy="43434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1"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4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200">
                <a:latin typeface="Times New Roman" pitchFamily="18" charset="0"/>
              </a:defRPr>
            </a:lvl1pPr>
          </a:lstStyle>
          <a:p>
            <a:fld id="{31A03D9D-F62C-46E7-9E8D-030F5E88ED1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2B6132-9976-4BB1-9B59-0EC7ED4C3639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2697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18695-6580-450B-BC7C-9A92641C9EC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49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特鲁顿－诺伯实验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3537A-D442-408E-AADA-3C8787841DC7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022350" y="722313"/>
            <a:ext cx="4811713" cy="3608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570413"/>
            <a:ext cx="5029200" cy="4330700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zh-CN" altLang="en-US"/>
              <a:t>不存在一个特殊的惯性系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7BCBF3-CC34-41FA-A15C-3A89B437706C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52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76DE3-79C1-4482-9197-32207D43FC8C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53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惯性系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4A23A8-129A-4D1D-9854-87D6FD91092D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140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出现了特殊参照系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3F5269-D800-49DE-9D33-17BF611F4DA4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41986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022350" y="722313"/>
            <a:ext cx="4811713" cy="3608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570413"/>
            <a:ext cx="5029200" cy="4330700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67FEC-E15B-4C74-A96B-9D52B2134CC4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154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矢量合成失效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Freeform 2"/>
          <p:cNvSpPr>
            <a:spLocks/>
          </p:cNvSpPr>
          <p:nvPr/>
        </p:nvSpPr>
        <p:spPr bwMode="auto">
          <a:xfrm>
            <a:off x="4760913" y="20638"/>
            <a:ext cx="4438650" cy="4038600"/>
          </a:xfrm>
          <a:custGeom>
            <a:avLst/>
            <a:gdLst/>
            <a:ahLst/>
            <a:cxnLst>
              <a:cxn ang="0">
                <a:pos x="23" y="4"/>
              </a:cxn>
              <a:cxn ang="0">
                <a:pos x="11" y="71"/>
              </a:cxn>
              <a:cxn ang="0">
                <a:pos x="25" y="393"/>
              </a:cxn>
              <a:cxn ang="0">
                <a:pos x="54" y="457"/>
              </a:cxn>
              <a:cxn ang="0">
                <a:pos x="158" y="482"/>
              </a:cxn>
              <a:cxn ang="0">
                <a:pos x="204" y="495"/>
              </a:cxn>
              <a:cxn ang="0">
                <a:pos x="520" y="475"/>
              </a:cxn>
              <a:cxn ang="0">
                <a:pos x="533" y="167"/>
              </a:cxn>
              <a:cxn ang="0">
                <a:pos x="369" y="16"/>
              </a:cxn>
              <a:cxn ang="0">
                <a:pos x="249" y="29"/>
              </a:cxn>
              <a:cxn ang="0">
                <a:pos x="198" y="11"/>
              </a:cxn>
              <a:cxn ang="0">
                <a:pos x="151" y="2"/>
              </a:cxn>
              <a:cxn ang="0">
                <a:pos x="23" y="4"/>
              </a:cxn>
            </a:cxnLst>
            <a:rect l="0" t="0" r="r" b="b"/>
            <a:pathLst>
              <a:path w="546" h="497">
                <a:moveTo>
                  <a:pt x="23" y="4"/>
                </a:moveTo>
                <a:cubicBezTo>
                  <a:pt x="23" y="4"/>
                  <a:pt x="0" y="34"/>
                  <a:pt x="11" y="71"/>
                </a:cubicBezTo>
                <a:cubicBezTo>
                  <a:pt x="19" y="100"/>
                  <a:pt x="25" y="393"/>
                  <a:pt x="25" y="393"/>
                </a:cubicBezTo>
                <a:cubicBezTo>
                  <a:pt x="25" y="393"/>
                  <a:pt x="42" y="452"/>
                  <a:pt x="54" y="457"/>
                </a:cubicBezTo>
                <a:cubicBezTo>
                  <a:pt x="66" y="462"/>
                  <a:pt x="158" y="482"/>
                  <a:pt x="158" y="482"/>
                </a:cubicBezTo>
                <a:cubicBezTo>
                  <a:pt x="158" y="482"/>
                  <a:pt x="191" y="497"/>
                  <a:pt x="204" y="495"/>
                </a:cubicBezTo>
                <a:cubicBezTo>
                  <a:pt x="217" y="494"/>
                  <a:pt x="506" y="487"/>
                  <a:pt x="520" y="475"/>
                </a:cubicBezTo>
                <a:cubicBezTo>
                  <a:pt x="533" y="463"/>
                  <a:pt x="546" y="218"/>
                  <a:pt x="533" y="167"/>
                </a:cubicBezTo>
                <a:cubicBezTo>
                  <a:pt x="520" y="117"/>
                  <a:pt x="404" y="14"/>
                  <a:pt x="369" y="16"/>
                </a:cubicBezTo>
                <a:cubicBezTo>
                  <a:pt x="335" y="17"/>
                  <a:pt x="249" y="29"/>
                  <a:pt x="249" y="29"/>
                </a:cubicBezTo>
                <a:lnTo>
                  <a:pt x="198" y="11"/>
                </a:lnTo>
                <a:lnTo>
                  <a:pt x="151" y="2"/>
                </a:lnTo>
                <a:cubicBezTo>
                  <a:pt x="151" y="2"/>
                  <a:pt x="79" y="0"/>
                  <a:pt x="23" y="4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51555" name="Group 3"/>
          <p:cNvGrpSpPr>
            <a:grpSpLocks/>
          </p:cNvGrpSpPr>
          <p:nvPr/>
        </p:nvGrpSpPr>
        <p:grpSpPr bwMode="auto">
          <a:xfrm>
            <a:off x="4572000" y="28575"/>
            <a:ext cx="4756150" cy="4338638"/>
            <a:chOff x="2918" y="18"/>
            <a:chExt cx="2958" cy="2699"/>
          </a:xfrm>
        </p:grpSpPr>
        <p:sp>
          <p:nvSpPr>
            <p:cNvPr id="151556" name="Freeform 4"/>
            <p:cNvSpPr>
              <a:spLocks/>
            </p:cNvSpPr>
            <p:nvPr/>
          </p:nvSpPr>
          <p:spPr bwMode="auto">
            <a:xfrm>
              <a:off x="3060" y="18"/>
              <a:ext cx="490" cy="187"/>
            </a:xfrm>
            <a:custGeom>
              <a:avLst/>
              <a:gdLst/>
              <a:ahLst/>
              <a:cxnLst>
                <a:cxn ang="0">
                  <a:pos x="71" y="25"/>
                </a:cxn>
                <a:cxn ang="0">
                  <a:pos x="91" y="20"/>
                </a:cxn>
                <a:cxn ang="0">
                  <a:pos x="92" y="17"/>
                </a:cxn>
                <a:cxn ang="0">
                  <a:pos x="88" y="0"/>
                </a:cxn>
                <a:cxn ang="0">
                  <a:pos x="25" y="0"/>
                </a:cxn>
                <a:cxn ang="0">
                  <a:pos x="10" y="22"/>
                </a:cxn>
                <a:cxn ang="0">
                  <a:pos x="71" y="25"/>
                </a:cxn>
              </a:cxnLst>
              <a:rect l="0" t="0" r="r" b="b"/>
              <a:pathLst>
                <a:path w="97" h="37">
                  <a:moveTo>
                    <a:pt x="71" y="25"/>
                  </a:moveTo>
                  <a:cubicBezTo>
                    <a:pt x="81" y="22"/>
                    <a:pt x="87" y="21"/>
                    <a:pt x="91" y="20"/>
                  </a:cubicBezTo>
                  <a:cubicBezTo>
                    <a:pt x="91" y="19"/>
                    <a:pt x="91" y="19"/>
                    <a:pt x="92" y="17"/>
                  </a:cubicBezTo>
                  <a:cubicBezTo>
                    <a:pt x="97" y="11"/>
                    <a:pt x="95" y="4"/>
                    <a:pt x="88" y="0"/>
                  </a:cubicBezTo>
                  <a:lnTo>
                    <a:pt x="25" y="0"/>
                  </a:lnTo>
                  <a:cubicBezTo>
                    <a:pt x="10" y="3"/>
                    <a:pt x="0" y="10"/>
                    <a:pt x="10" y="22"/>
                  </a:cubicBezTo>
                  <a:cubicBezTo>
                    <a:pt x="10" y="22"/>
                    <a:pt x="28" y="37"/>
                    <a:pt x="71" y="25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57" name="Freeform 5"/>
            <p:cNvSpPr>
              <a:spLocks noEditPoints="1"/>
            </p:cNvSpPr>
            <p:nvPr/>
          </p:nvSpPr>
          <p:spPr bwMode="auto">
            <a:xfrm>
              <a:off x="2918" y="18"/>
              <a:ext cx="2958" cy="2699"/>
            </a:xfrm>
            <a:custGeom>
              <a:avLst/>
              <a:gdLst/>
              <a:ahLst/>
              <a:cxnLst>
                <a:cxn ang="0">
                  <a:pos x="504" y="1"/>
                </a:cxn>
                <a:cxn ang="0">
                  <a:pos x="157" y="0"/>
                </a:cxn>
                <a:cxn ang="0">
                  <a:pos x="225" y="21"/>
                </a:cxn>
                <a:cxn ang="0">
                  <a:pos x="174" y="39"/>
                </a:cxn>
                <a:cxn ang="0">
                  <a:pos x="207" y="71"/>
                </a:cxn>
                <a:cxn ang="0">
                  <a:pos x="74" y="60"/>
                </a:cxn>
                <a:cxn ang="0">
                  <a:pos x="26" y="63"/>
                </a:cxn>
                <a:cxn ang="0">
                  <a:pos x="199" y="487"/>
                </a:cxn>
                <a:cxn ang="0">
                  <a:pos x="144" y="341"/>
                </a:cxn>
                <a:cxn ang="0">
                  <a:pos x="105" y="376"/>
                </a:cxn>
                <a:cxn ang="0">
                  <a:pos x="94" y="435"/>
                </a:cxn>
                <a:cxn ang="0">
                  <a:pos x="124" y="265"/>
                </a:cxn>
                <a:cxn ang="0">
                  <a:pos x="153" y="228"/>
                </a:cxn>
                <a:cxn ang="0">
                  <a:pos x="209" y="237"/>
                </a:cxn>
                <a:cxn ang="0">
                  <a:pos x="188" y="306"/>
                </a:cxn>
                <a:cxn ang="0">
                  <a:pos x="192" y="395"/>
                </a:cxn>
                <a:cxn ang="0">
                  <a:pos x="515" y="483"/>
                </a:cxn>
                <a:cxn ang="0">
                  <a:pos x="454" y="427"/>
                </a:cxn>
                <a:cxn ang="0">
                  <a:pos x="425" y="345"/>
                </a:cxn>
                <a:cxn ang="0">
                  <a:pos x="396" y="270"/>
                </a:cxn>
                <a:cxn ang="0">
                  <a:pos x="460" y="256"/>
                </a:cxn>
                <a:cxn ang="0">
                  <a:pos x="407" y="223"/>
                </a:cxn>
                <a:cxn ang="0">
                  <a:pos x="439" y="226"/>
                </a:cxn>
                <a:cxn ang="0">
                  <a:pos x="438" y="209"/>
                </a:cxn>
                <a:cxn ang="0">
                  <a:pos x="376" y="211"/>
                </a:cxn>
                <a:cxn ang="0">
                  <a:pos x="357" y="343"/>
                </a:cxn>
                <a:cxn ang="0">
                  <a:pos x="347" y="230"/>
                </a:cxn>
                <a:cxn ang="0">
                  <a:pos x="331" y="182"/>
                </a:cxn>
                <a:cxn ang="0">
                  <a:pos x="347" y="136"/>
                </a:cxn>
                <a:cxn ang="0">
                  <a:pos x="339" y="99"/>
                </a:cxn>
                <a:cxn ang="0">
                  <a:pos x="331" y="62"/>
                </a:cxn>
                <a:cxn ang="0">
                  <a:pos x="369" y="103"/>
                </a:cxn>
                <a:cxn ang="0">
                  <a:pos x="415" y="47"/>
                </a:cxn>
                <a:cxn ang="0">
                  <a:pos x="409" y="95"/>
                </a:cxn>
                <a:cxn ang="0">
                  <a:pos x="401" y="130"/>
                </a:cxn>
                <a:cxn ang="0">
                  <a:pos x="401" y="181"/>
                </a:cxn>
                <a:cxn ang="0">
                  <a:pos x="558" y="181"/>
                </a:cxn>
                <a:cxn ang="0">
                  <a:pos x="554" y="76"/>
                </a:cxn>
                <a:cxn ang="0">
                  <a:pos x="249" y="69"/>
                </a:cxn>
                <a:cxn ang="0">
                  <a:pos x="293" y="93"/>
                </a:cxn>
                <a:cxn ang="0">
                  <a:pos x="171" y="195"/>
                </a:cxn>
                <a:cxn ang="0">
                  <a:pos x="69" y="98"/>
                </a:cxn>
                <a:cxn ang="0">
                  <a:pos x="191" y="106"/>
                </a:cxn>
                <a:cxn ang="0">
                  <a:pos x="220" y="105"/>
                </a:cxn>
                <a:cxn ang="0">
                  <a:pos x="302" y="121"/>
                </a:cxn>
                <a:cxn ang="0">
                  <a:pos x="276" y="256"/>
                </a:cxn>
                <a:cxn ang="0">
                  <a:pos x="260" y="137"/>
                </a:cxn>
                <a:cxn ang="0">
                  <a:pos x="171" y="195"/>
                </a:cxn>
                <a:cxn ang="0">
                  <a:pos x="223" y="225"/>
                </a:cxn>
                <a:cxn ang="0">
                  <a:pos x="247" y="158"/>
                </a:cxn>
                <a:cxn ang="0">
                  <a:pos x="326" y="292"/>
                </a:cxn>
                <a:cxn ang="0">
                  <a:pos x="215" y="321"/>
                </a:cxn>
                <a:cxn ang="0">
                  <a:pos x="309" y="277"/>
                </a:cxn>
                <a:cxn ang="0">
                  <a:pos x="318" y="133"/>
                </a:cxn>
                <a:cxn ang="0">
                  <a:pos x="313" y="213"/>
                </a:cxn>
                <a:cxn ang="0">
                  <a:pos x="299" y="144"/>
                </a:cxn>
                <a:cxn ang="0">
                  <a:pos x="507" y="179"/>
                </a:cxn>
                <a:cxn ang="0">
                  <a:pos x="461" y="162"/>
                </a:cxn>
              </a:cxnLst>
              <a:rect l="0" t="0" r="r" b="b"/>
              <a:pathLst>
                <a:path w="585" h="534">
                  <a:moveTo>
                    <a:pt x="554" y="76"/>
                  </a:moveTo>
                  <a:cubicBezTo>
                    <a:pt x="551" y="32"/>
                    <a:pt x="543" y="9"/>
                    <a:pt x="504" y="1"/>
                  </a:cubicBezTo>
                  <a:cubicBezTo>
                    <a:pt x="500" y="1"/>
                    <a:pt x="494" y="0"/>
                    <a:pt x="486" y="0"/>
                  </a:cubicBezTo>
                  <a:lnTo>
                    <a:pt x="157" y="0"/>
                  </a:lnTo>
                  <a:cubicBezTo>
                    <a:pt x="156" y="5"/>
                    <a:pt x="153" y="17"/>
                    <a:pt x="158" y="17"/>
                  </a:cubicBezTo>
                  <a:cubicBezTo>
                    <a:pt x="171" y="17"/>
                    <a:pt x="223" y="21"/>
                    <a:pt x="225" y="21"/>
                  </a:cubicBezTo>
                  <a:cubicBezTo>
                    <a:pt x="226" y="21"/>
                    <a:pt x="250" y="16"/>
                    <a:pt x="237" y="28"/>
                  </a:cubicBezTo>
                  <a:cubicBezTo>
                    <a:pt x="223" y="41"/>
                    <a:pt x="192" y="41"/>
                    <a:pt x="174" y="39"/>
                  </a:cubicBezTo>
                  <a:cubicBezTo>
                    <a:pt x="131" y="36"/>
                    <a:pt x="152" y="56"/>
                    <a:pt x="168" y="56"/>
                  </a:cubicBezTo>
                  <a:cubicBezTo>
                    <a:pt x="218" y="56"/>
                    <a:pt x="228" y="68"/>
                    <a:pt x="207" y="71"/>
                  </a:cubicBezTo>
                  <a:cubicBezTo>
                    <a:pt x="186" y="74"/>
                    <a:pt x="182" y="73"/>
                    <a:pt x="162" y="76"/>
                  </a:cubicBezTo>
                  <a:cubicBezTo>
                    <a:pt x="7" y="101"/>
                    <a:pt x="59" y="60"/>
                    <a:pt x="74" y="60"/>
                  </a:cubicBezTo>
                  <a:cubicBezTo>
                    <a:pt x="139" y="59"/>
                    <a:pt x="123" y="37"/>
                    <a:pt x="107" y="42"/>
                  </a:cubicBezTo>
                  <a:cubicBezTo>
                    <a:pt x="91" y="46"/>
                    <a:pt x="34" y="27"/>
                    <a:pt x="26" y="63"/>
                  </a:cubicBezTo>
                  <a:cubicBezTo>
                    <a:pt x="19" y="100"/>
                    <a:pt x="42" y="282"/>
                    <a:pt x="36" y="317"/>
                  </a:cubicBezTo>
                  <a:cubicBezTo>
                    <a:pt x="0" y="534"/>
                    <a:pt x="199" y="487"/>
                    <a:pt x="199" y="487"/>
                  </a:cubicBezTo>
                  <a:cubicBezTo>
                    <a:pt x="156" y="453"/>
                    <a:pt x="174" y="421"/>
                    <a:pt x="171" y="403"/>
                  </a:cubicBezTo>
                  <a:cubicBezTo>
                    <a:pt x="161" y="345"/>
                    <a:pt x="154" y="337"/>
                    <a:pt x="144" y="341"/>
                  </a:cubicBezTo>
                  <a:cubicBezTo>
                    <a:pt x="121" y="352"/>
                    <a:pt x="123" y="358"/>
                    <a:pt x="126" y="367"/>
                  </a:cubicBezTo>
                  <a:cubicBezTo>
                    <a:pt x="142" y="416"/>
                    <a:pt x="105" y="376"/>
                    <a:pt x="105" y="376"/>
                  </a:cubicBezTo>
                  <a:cubicBezTo>
                    <a:pt x="98" y="380"/>
                    <a:pt x="95" y="390"/>
                    <a:pt x="99" y="399"/>
                  </a:cubicBezTo>
                  <a:cubicBezTo>
                    <a:pt x="131" y="463"/>
                    <a:pt x="101" y="446"/>
                    <a:pt x="94" y="435"/>
                  </a:cubicBezTo>
                  <a:cubicBezTo>
                    <a:pt x="61" y="390"/>
                    <a:pt x="92" y="366"/>
                    <a:pt x="88" y="352"/>
                  </a:cubicBezTo>
                  <a:cubicBezTo>
                    <a:pt x="75" y="295"/>
                    <a:pt x="118" y="274"/>
                    <a:pt x="124" y="265"/>
                  </a:cubicBezTo>
                  <a:cubicBezTo>
                    <a:pt x="130" y="256"/>
                    <a:pt x="127" y="253"/>
                    <a:pt x="129" y="234"/>
                  </a:cubicBezTo>
                  <a:cubicBezTo>
                    <a:pt x="136" y="195"/>
                    <a:pt x="155" y="216"/>
                    <a:pt x="153" y="228"/>
                  </a:cubicBezTo>
                  <a:cubicBezTo>
                    <a:pt x="148" y="274"/>
                    <a:pt x="176" y="242"/>
                    <a:pt x="186" y="228"/>
                  </a:cubicBezTo>
                  <a:cubicBezTo>
                    <a:pt x="218" y="186"/>
                    <a:pt x="214" y="229"/>
                    <a:pt x="209" y="237"/>
                  </a:cubicBezTo>
                  <a:cubicBezTo>
                    <a:pt x="203" y="244"/>
                    <a:pt x="198" y="255"/>
                    <a:pt x="200" y="260"/>
                  </a:cubicBezTo>
                  <a:cubicBezTo>
                    <a:pt x="208" y="283"/>
                    <a:pt x="193" y="305"/>
                    <a:pt x="188" y="306"/>
                  </a:cubicBezTo>
                  <a:cubicBezTo>
                    <a:pt x="184" y="308"/>
                    <a:pt x="170" y="314"/>
                    <a:pt x="170" y="332"/>
                  </a:cubicBezTo>
                  <a:cubicBezTo>
                    <a:pt x="171" y="350"/>
                    <a:pt x="192" y="382"/>
                    <a:pt x="192" y="395"/>
                  </a:cubicBezTo>
                  <a:cubicBezTo>
                    <a:pt x="193" y="492"/>
                    <a:pt x="236" y="499"/>
                    <a:pt x="255" y="497"/>
                  </a:cubicBezTo>
                  <a:cubicBezTo>
                    <a:pt x="275" y="496"/>
                    <a:pt x="445" y="490"/>
                    <a:pt x="515" y="483"/>
                  </a:cubicBezTo>
                  <a:cubicBezTo>
                    <a:pt x="585" y="477"/>
                    <a:pt x="538" y="458"/>
                    <a:pt x="518" y="458"/>
                  </a:cubicBezTo>
                  <a:cubicBezTo>
                    <a:pt x="467" y="458"/>
                    <a:pt x="454" y="427"/>
                    <a:pt x="454" y="427"/>
                  </a:cubicBezTo>
                  <a:cubicBezTo>
                    <a:pt x="454" y="427"/>
                    <a:pt x="453" y="405"/>
                    <a:pt x="431" y="400"/>
                  </a:cubicBezTo>
                  <a:cubicBezTo>
                    <a:pt x="376" y="385"/>
                    <a:pt x="411" y="353"/>
                    <a:pt x="425" y="345"/>
                  </a:cubicBezTo>
                  <a:cubicBezTo>
                    <a:pt x="438" y="338"/>
                    <a:pt x="430" y="335"/>
                    <a:pt x="420" y="329"/>
                  </a:cubicBezTo>
                  <a:cubicBezTo>
                    <a:pt x="398" y="316"/>
                    <a:pt x="394" y="300"/>
                    <a:pt x="396" y="270"/>
                  </a:cubicBezTo>
                  <a:cubicBezTo>
                    <a:pt x="397" y="240"/>
                    <a:pt x="416" y="249"/>
                    <a:pt x="416" y="249"/>
                  </a:cubicBezTo>
                  <a:cubicBezTo>
                    <a:pt x="416" y="249"/>
                    <a:pt x="448" y="262"/>
                    <a:pt x="460" y="256"/>
                  </a:cubicBezTo>
                  <a:cubicBezTo>
                    <a:pt x="472" y="250"/>
                    <a:pt x="467" y="239"/>
                    <a:pt x="461" y="244"/>
                  </a:cubicBezTo>
                  <a:cubicBezTo>
                    <a:pt x="455" y="248"/>
                    <a:pt x="412" y="244"/>
                    <a:pt x="407" y="223"/>
                  </a:cubicBezTo>
                  <a:cubicBezTo>
                    <a:pt x="403" y="202"/>
                    <a:pt x="418" y="213"/>
                    <a:pt x="422" y="214"/>
                  </a:cubicBezTo>
                  <a:cubicBezTo>
                    <a:pt x="427" y="216"/>
                    <a:pt x="427" y="220"/>
                    <a:pt x="439" y="226"/>
                  </a:cubicBezTo>
                  <a:cubicBezTo>
                    <a:pt x="468" y="241"/>
                    <a:pt x="454" y="224"/>
                    <a:pt x="454" y="224"/>
                  </a:cubicBezTo>
                  <a:cubicBezTo>
                    <a:pt x="454" y="224"/>
                    <a:pt x="454" y="224"/>
                    <a:pt x="438" y="209"/>
                  </a:cubicBezTo>
                  <a:cubicBezTo>
                    <a:pt x="423" y="194"/>
                    <a:pt x="406" y="199"/>
                    <a:pt x="389" y="199"/>
                  </a:cubicBezTo>
                  <a:cubicBezTo>
                    <a:pt x="373" y="199"/>
                    <a:pt x="376" y="211"/>
                    <a:pt x="376" y="211"/>
                  </a:cubicBezTo>
                  <a:cubicBezTo>
                    <a:pt x="376" y="211"/>
                    <a:pt x="373" y="242"/>
                    <a:pt x="370" y="291"/>
                  </a:cubicBezTo>
                  <a:cubicBezTo>
                    <a:pt x="368" y="341"/>
                    <a:pt x="360" y="347"/>
                    <a:pt x="357" y="343"/>
                  </a:cubicBezTo>
                  <a:cubicBezTo>
                    <a:pt x="354" y="338"/>
                    <a:pt x="350" y="313"/>
                    <a:pt x="350" y="305"/>
                  </a:cubicBezTo>
                  <a:cubicBezTo>
                    <a:pt x="350" y="298"/>
                    <a:pt x="345" y="264"/>
                    <a:pt x="347" y="230"/>
                  </a:cubicBezTo>
                  <a:cubicBezTo>
                    <a:pt x="350" y="195"/>
                    <a:pt x="356" y="210"/>
                    <a:pt x="334" y="201"/>
                  </a:cubicBezTo>
                  <a:cubicBezTo>
                    <a:pt x="311" y="192"/>
                    <a:pt x="323" y="182"/>
                    <a:pt x="331" y="182"/>
                  </a:cubicBezTo>
                  <a:cubicBezTo>
                    <a:pt x="338" y="182"/>
                    <a:pt x="350" y="189"/>
                    <a:pt x="352" y="181"/>
                  </a:cubicBezTo>
                  <a:cubicBezTo>
                    <a:pt x="356" y="160"/>
                    <a:pt x="359" y="141"/>
                    <a:pt x="347" y="136"/>
                  </a:cubicBezTo>
                  <a:cubicBezTo>
                    <a:pt x="322" y="127"/>
                    <a:pt x="332" y="121"/>
                    <a:pt x="341" y="118"/>
                  </a:cubicBezTo>
                  <a:cubicBezTo>
                    <a:pt x="350" y="115"/>
                    <a:pt x="352" y="94"/>
                    <a:pt x="339" y="99"/>
                  </a:cubicBezTo>
                  <a:cubicBezTo>
                    <a:pt x="313" y="107"/>
                    <a:pt x="316" y="85"/>
                    <a:pt x="321" y="82"/>
                  </a:cubicBezTo>
                  <a:cubicBezTo>
                    <a:pt x="325" y="79"/>
                    <a:pt x="334" y="83"/>
                    <a:pt x="331" y="62"/>
                  </a:cubicBezTo>
                  <a:cubicBezTo>
                    <a:pt x="328" y="41"/>
                    <a:pt x="347" y="34"/>
                    <a:pt x="351" y="53"/>
                  </a:cubicBezTo>
                  <a:cubicBezTo>
                    <a:pt x="354" y="73"/>
                    <a:pt x="363" y="112"/>
                    <a:pt x="369" y="103"/>
                  </a:cubicBezTo>
                  <a:cubicBezTo>
                    <a:pt x="375" y="94"/>
                    <a:pt x="385" y="57"/>
                    <a:pt x="395" y="41"/>
                  </a:cubicBezTo>
                  <a:cubicBezTo>
                    <a:pt x="406" y="24"/>
                    <a:pt x="418" y="38"/>
                    <a:pt x="415" y="47"/>
                  </a:cubicBezTo>
                  <a:cubicBezTo>
                    <a:pt x="401" y="88"/>
                    <a:pt x="426" y="90"/>
                    <a:pt x="426" y="90"/>
                  </a:cubicBezTo>
                  <a:cubicBezTo>
                    <a:pt x="426" y="90"/>
                    <a:pt x="423" y="96"/>
                    <a:pt x="409" y="95"/>
                  </a:cubicBezTo>
                  <a:cubicBezTo>
                    <a:pt x="382" y="92"/>
                    <a:pt x="393" y="110"/>
                    <a:pt x="405" y="115"/>
                  </a:cubicBezTo>
                  <a:cubicBezTo>
                    <a:pt x="431" y="124"/>
                    <a:pt x="414" y="130"/>
                    <a:pt x="401" y="130"/>
                  </a:cubicBezTo>
                  <a:cubicBezTo>
                    <a:pt x="387" y="130"/>
                    <a:pt x="381" y="134"/>
                    <a:pt x="378" y="148"/>
                  </a:cubicBezTo>
                  <a:cubicBezTo>
                    <a:pt x="369" y="191"/>
                    <a:pt x="401" y="181"/>
                    <a:pt x="401" y="181"/>
                  </a:cubicBezTo>
                  <a:cubicBezTo>
                    <a:pt x="452" y="195"/>
                    <a:pt x="528" y="188"/>
                    <a:pt x="528" y="188"/>
                  </a:cubicBezTo>
                  <a:cubicBezTo>
                    <a:pt x="543" y="192"/>
                    <a:pt x="552" y="189"/>
                    <a:pt x="558" y="181"/>
                  </a:cubicBezTo>
                  <a:lnTo>
                    <a:pt x="558" y="103"/>
                  </a:lnTo>
                  <a:cubicBezTo>
                    <a:pt x="556" y="93"/>
                    <a:pt x="555" y="84"/>
                    <a:pt x="554" y="76"/>
                  </a:cubicBezTo>
                  <a:close/>
                  <a:moveTo>
                    <a:pt x="231" y="77"/>
                  </a:moveTo>
                  <a:cubicBezTo>
                    <a:pt x="233" y="65"/>
                    <a:pt x="249" y="69"/>
                    <a:pt x="249" y="69"/>
                  </a:cubicBezTo>
                  <a:cubicBezTo>
                    <a:pt x="249" y="69"/>
                    <a:pt x="278" y="79"/>
                    <a:pt x="290" y="78"/>
                  </a:cubicBezTo>
                  <a:cubicBezTo>
                    <a:pt x="301" y="76"/>
                    <a:pt x="318" y="93"/>
                    <a:pt x="293" y="93"/>
                  </a:cubicBezTo>
                  <a:cubicBezTo>
                    <a:pt x="267" y="93"/>
                    <a:pt x="228" y="104"/>
                    <a:pt x="231" y="77"/>
                  </a:cubicBezTo>
                  <a:close/>
                  <a:moveTo>
                    <a:pt x="171" y="195"/>
                  </a:moveTo>
                  <a:cubicBezTo>
                    <a:pt x="153" y="195"/>
                    <a:pt x="46" y="237"/>
                    <a:pt x="45" y="128"/>
                  </a:cubicBezTo>
                  <a:cubicBezTo>
                    <a:pt x="45" y="104"/>
                    <a:pt x="39" y="83"/>
                    <a:pt x="69" y="98"/>
                  </a:cubicBezTo>
                  <a:cubicBezTo>
                    <a:pt x="99" y="112"/>
                    <a:pt x="72" y="111"/>
                    <a:pt x="137" y="108"/>
                  </a:cubicBezTo>
                  <a:cubicBezTo>
                    <a:pt x="137" y="108"/>
                    <a:pt x="184" y="110"/>
                    <a:pt x="191" y="106"/>
                  </a:cubicBezTo>
                  <a:cubicBezTo>
                    <a:pt x="199" y="101"/>
                    <a:pt x="192" y="91"/>
                    <a:pt x="207" y="91"/>
                  </a:cubicBezTo>
                  <a:cubicBezTo>
                    <a:pt x="222" y="90"/>
                    <a:pt x="220" y="105"/>
                    <a:pt x="220" y="105"/>
                  </a:cubicBezTo>
                  <a:cubicBezTo>
                    <a:pt x="220" y="105"/>
                    <a:pt x="207" y="124"/>
                    <a:pt x="305" y="111"/>
                  </a:cubicBezTo>
                  <a:cubicBezTo>
                    <a:pt x="317" y="109"/>
                    <a:pt x="327" y="121"/>
                    <a:pt x="302" y="121"/>
                  </a:cubicBezTo>
                  <a:cubicBezTo>
                    <a:pt x="290" y="122"/>
                    <a:pt x="272" y="128"/>
                    <a:pt x="278" y="143"/>
                  </a:cubicBezTo>
                  <a:cubicBezTo>
                    <a:pt x="284" y="158"/>
                    <a:pt x="276" y="256"/>
                    <a:pt x="276" y="256"/>
                  </a:cubicBezTo>
                  <a:cubicBezTo>
                    <a:pt x="276" y="256"/>
                    <a:pt x="271" y="274"/>
                    <a:pt x="262" y="245"/>
                  </a:cubicBezTo>
                  <a:cubicBezTo>
                    <a:pt x="259" y="235"/>
                    <a:pt x="262" y="144"/>
                    <a:pt x="260" y="137"/>
                  </a:cubicBezTo>
                  <a:cubicBezTo>
                    <a:pt x="259" y="129"/>
                    <a:pt x="217" y="122"/>
                    <a:pt x="215" y="154"/>
                  </a:cubicBezTo>
                  <a:cubicBezTo>
                    <a:pt x="214" y="185"/>
                    <a:pt x="205" y="195"/>
                    <a:pt x="171" y="195"/>
                  </a:cubicBezTo>
                  <a:close/>
                  <a:moveTo>
                    <a:pt x="237" y="231"/>
                  </a:moveTo>
                  <a:cubicBezTo>
                    <a:pt x="230" y="240"/>
                    <a:pt x="219" y="247"/>
                    <a:pt x="223" y="225"/>
                  </a:cubicBezTo>
                  <a:cubicBezTo>
                    <a:pt x="228" y="202"/>
                    <a:pt x="232" y="170"/>
                    <a:pt x="232" y="155"/>
                  </a:cubicBezTo>
                  <a:cubicBezTo>
                    <a:pt x="232" y="155"/>
                    <a:pt x="244" y="135"/>
                    <a:pt x="247" y="158"/>
                  </a:cubicBezTo>
                  <a:cubicBezTo>
                    <a:pt x="250" y="181"/>
                    <a:pt x="244" y="221"/>
                    <a:pt x="237" y="231"/>
                  </a:cubicBezTo>
                  <a:close/>
                  <a:moveTo>
                    <a:pt x="326" y="292"/>
                  </a:moveTo>
                  <a:cubicBezTo>
                    <a:pt x="327" y="320"/>
                    <a:pt x="355" y="400"/>
                    <a:pt x="286" y="399"/>
                  </a:cubicBezTo>
                  <a:cubicBezTo>
                    <a:pt x="217" y="398"/>
                    <a:pt x="214" y="409"/>
                    <a:pt x="215" y="321"/>
                  </a:cubicBezTo>
                  <a:cubicBezTo>
                    <a:pt x="216" y="236"/>
                    <a:pt x="225" y="253"/>
                    <a:pt x="230" y="264"/>
                  </a:cubicBezTo>
                  <a:cubicBezTo>
                    <a:pt x="230" y="264"/>
                    <a:pt x="253" y="318"/>
                    <a:pt x="309" y="277"/>
                  </a:cubicBezTo>
                  <a:cubicBezTo>
                    <a:pt x="319" y="269"/>
                    <a:pt x="324" y="263"/>
                    <a:pt x="326" y="292"/>
                  </a:cubicBezTo>
                  <a:close/>
                  <a:moveTo>
                    <a:pt x="318" y="133"/>
                  </a:moveTo>
                  <a:cubicBezTo>
                    <a:pt x="338" y="148"/>
                    <a:pt x="316" y="165"/>
                    <a:pt x="316" y="165"/>
                  </a:cubicBezTo>
                  <a:cubicBezTo>
                    <a:pt x="316" y="165"/>
                    <a:pt x="302" y="189"/>
                    <a:pt x="313" y="213"/>
                  </a:cubicBezTo>
                  <a:cubicBezTo>
                    <a:pt x="324" y="237"/>
                    <a:pt x="324" y="265"/>
                    <a:pt x="301" y="239"/>
                  </a:cubicBezTo>
                  <a:cubicBezTo>
                    <a:pt x="279" y="214"/>
                    <a:pt x="293" y="156"/>
                    <a:pt x="299" y="144"/>
                  </a:cubicBezTo>
                  <a:cubicBezTo>
                    <a:pt x="299" y="144"/>
                    <a:pt x="299" y="118"/>
                    <a:pt x="318" y="133"/>
                  </a:cubicBezTo>
                  <a:close/>
                  <a:moveTo>
                    <a:pt x="507" y="179"/>
                  </a:moveTo>
                  <a:cubicBezTo>
                    <a:pt x="498" y="185"/>
                    <a:pt x="507" y="179"/>
                    <a:pt x="465" y="177"/>
                  </a:cubicBezTo>
                  <a:cubicBezTo>
                    <a:pt x="423" y="176"/>
                    <a:pt x="461" y="162"/>
                    <a:pt x="461" y="162"/>
                  </a:cubicBezTo>
                  <a:cubicBezTo>
                    <a:pt x="565" y="166"/>
                    <a:pt x="516" y="173"/>
                    <a:pt x="507" y="179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58" name="Freeform 6"/>
            <p:cNvSpPr>
              <a:spLocks/>
            </p:cNvSpPr>
            <p:nvPr/>
          </p:nvSpPr>
          <p:spPr bwMode="auto">
            <a:xfrm>
              <a:off x="3621" y="1287"/>
              <a:ext cx="238" cy="283"/>
            </a:xfrm>
            <a:custGeom>
              <a:avLst/>
              <a:gdLst/>
              <a:ahLst/>
              <a:cxnLst>
                <a:cxn ang="0">
                  <a:pos x="40" y="15"/>
                </a:cxn>
                <a:cxn ang="0">
                  <a:pos x="27" y="56"/>
                </a:cxn>
                <a:cxn ang="0">
                  <a:pos x="40" y="15"/>
                </a:cxn>
              </a:cxnLst>
              <a:rect l="0" t="0" r="r" b="b"/>
              <a:pathLst>
                <a:path w="47" h="56">
                  <a:moveTo>
                    <a:pt x="40" y="15"/>
                  </a:moveTo>
                  <a:cubicBezTo>
                    <a:pt x="37" y="0"/>
                    <a:pt x="0" y="23"/>
                    <a:pt x="27" y="56"/>
                  </a:cubicBezTo>
                  <a:cubicBezTo>
                    <a:pt x="27" y="56"/>
                    <a:pt x="47" y="49"/>
                    <a:pt x="40" y="15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59" name="Freeform 7"/>
            <p:cNvSpPr>
              <a:spLocks/>
            </p:cNvSpPr>
            <p:nvPr/>
          </p:nvSpPr>
          <p:spPr bwMode="auto">
            <a:xfrm>
              <a:off x="3403" y="1403"/>
              <a:ext cx="208" cy="379"/>
            </a:xfrm>
            <a:custGeom>
              <a:avLst/>
              <a:gdLst/>
              <a:ahLst/>
              <a:cxnLst>
                <a:cxn ang="0">
                  <a:pos x="19" y="27"/>
                </a:cxn>
                <a:cxn ang="0">
                  <a:pos x="12" y="69"/>
                </a:cxn>
                <a:cxn ang="0">
                  <a:pos x="40" y="45"/>
                </a:cxn>
                <a:cxn ang="0">
                  <a:pos x="37" y="24"/>
                </a:cxn>
                <a:cxn ang="0">
                  <a:pos x="19" y="27"/>
                </a:cxn>
              </a:cxnLst>
              <a:rect l="0" t="0" r="r" b="b"/>
              <a:pathLst>
                <a:path w="41" h="75">
                  <a:moveTo>
                    <a:pt x="19" y="27"/>
                  </a:moveTo>
                  <a:cubicBezTo>
                    <a:pt x="0" y="54"/>
                    <a:pt x="6" y="63"/>
                    <a:pt x="12" y="69"/>
                  </a:cubicBezTo>
                  <a:cubicBezTo>
                    <a:pt x="18" y="75"/>
                    <a:pt x="30" y="74"/>
                    <a:pt x="40" y="45"/>
                  </a:cubicBezTo>
                  <a:cubicBezTo>
                    <a:pt x="40" y="45"/>
                    <a:pt x="32" y="31"/>
                    <a:pt x="37" y="24"/>
                  </a:cubicBezTo>
                  <a:cubicBezTo>
                    <a:pt x="41" y="16"/>
                    <a:pt x="38" y="0"/>
                    <a:pt x="19" y="27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60" name="Freeform 8"/>
            <p:cNvSpPr>
              <a:spLocks/>
            </p:cNvSpPr>
            <p:nvPr/>
          </p:nvSpPr>
          <p:spPr bwMode="auto">
            <a:xfrm>
              <a:off x="3272" y="645"/>
              <a:ext cx="683" cy="318"/>
            </a:xfrm>
            <a:custGeom>
              <a:avLst/>
              <a:gdLst/>
              <a:ahLst/>
              <a:cxnLst>
                <a:cxn ang="0">
                  <a:pos x="112" y="4"/>
                </a:cxn>
                <a:cxn ang="0">
                  <a:pos x="24" y="4"/>
                </a:cxn>
                <a:cxn ang="0">
                  <a:pos x="2" y="25"/>
                </a:cxn>
                <a:cxn ang="0">
                  <a:pos x="60" y="58"/>
                </a:cxn>
                <a:cxn ang="0">
                  <a:pos x="96" y="54"/>
                </a:cxn>
                <a:cxn ang="0">
                  <a:pos x="113" y="53"/>
                </a:cxn>
                <a:cxn ang="0">
                  <a:pos x="112" y="4"/>
                </a:cxn>
              </a:cxnLst>
              <a:rect l="0" t="0" r="r" b="b"/>
              <a:pathLst>
                <a:path w="135" h="63">
                  <a:moveTo>
                    <a:pt x="112" y="4"/>
                  </a:moveTo>
                  <a:cubicBezTo>
                    <a:pt x="105" y="9"/>
                    <a:pt x="24" y="4"/>
                    <a:pt x="24" y="4"/>
                  </a:cubicBezTo>
                  <a:cubicBezTo>
                    <a:pt x="15" y="4"/>
                    <a:pt x="3" y="1"/>
                    <a:pt x="2" y="25"/>
                  </a:cubicBezTo>
                  <a:cubicBezTo>
                    <a:pt x="0" y="63"/>
                    <a:pt x="48" y="58"/>
                    <a:pt x="60" y="58"/>
                  </a:cubicBezTo>
                  <a:cubicBezTo>
                    <a:pt x="72" y="58"/>
                    <a:pt x="84" y="48"/>
                    <a:pt x="96" y="54"/>
                  </a:cubicBezTo>
                  <a:cubicBezTo>
                    <a:pt x="96" y="54"/>
                    <a:pt x="107" y="63"/>
                    <a:pt x="113" y="53"/>
                  </a:cubicBezTo>
                  <a:cubicBezTo>
                    <a:pt x="135" y="13"/>
                    <a:pt x="120" y="0"/>
                    <a:pt x="112" y="4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61" name="Freeform 9"/>
            <p:cNvSpPr>
              <a:spLocks/>
            </p:cNvSpPr>
            <p:nvPr/>
          </p:nvSpPr>
          <p:spPr bwMode="auto">
            <a:xfrm>
              <a:off x="4046" y="1545"/>
              <a:ext cx="490" cy="515"/>
            </a:xfrm>
            <a:custGeom>
              <a:avLst/>
              <a:gdLst/>
              <a:ahLst/>
              <a:cxnLst>
                <a:cxn ang="0">
                  <a:pos x="67" y="5"/>
                </a:cxn>
                <a:cxn ang="0">
                  <a:pos x="31" y="5"/>
                </a:cxn>
                <a:cxn ang="0">
                  <a:pos x="12" y="57"/>
                </a:cxn>
                <a:cxn ang="0">
                  <a:pos x="79" y="62"/>
                </a:cxn>
                <a:cxn ang="0">
                  <a:pos x="67" y="5"/>
                </a:cxn>
              </a:cxnLst>
              <a:rect l="0" t="0" r="r" b="b"/>
              <a:pathLst>
                <a:path w="97" h="102">
                  <a:moveTo>
                    <a:pt x="67" y="5"/>
                  </a:moveTo>
                  <a:cubicBezTo>
                    <a:pt x="55" y="10"/>
                    <a:pt x="31" y="5"/>
                    <a:pt x="31" y="5"/>
                  </a:cubicBezTo>
                  <a:cubicBezTo>
                    <a:pt x="0" y="6"/>
                    <a:pt x="16" y="39"/>
                    <a:pt x="12" y="57"/>
                  </a:cubicBezTo>
                  <a:cubicBezTo>
                    <a:pt x="8" y="76"/>
                    <a:pt x="63" y="102"/>
                    <a:pt x="79" y="62"/>
                  </a:cubicBezTo>
                  <a:cubicBezTo>
                    <a:pt x="97" y="20"/>
                    <a:pt x="79" y="0"/>
                    <a:pt x="67" y="5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62" name="Freeform 10"/>
            <p:cNvSpPr>
              <a:spLocks/>
            </p:cNvSpPr>
            <p:nvPr/>
          </p:nvSpPr>
          <p:spPr bwMode="auto">
            <a:xfrm>
              <a:off x="5173" y="1024"/>
              <a:ext cx="501" cy="9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40" y="15"/>
                </a:cxn>
                <a:cxn ang="0">
                  <a:pos x="15" y="0"/>
                </a:cxn>
              </a:cxnLst>
              <a:rect l="0" t="0" r="r" b="b"/>
              <a:pathLst>
                <a:path w="99" h="19">
                  <a:moveTo>
                    <a:pt x="15" y="0"/>
                  </a:moveTo>
                  <a:cubicBezTo>
                    <a:pt x="0" y="0"/>
                    <a:pt x="19" y="19"/>
                    <a:pt x="40" y="15"/>
                  </a:cubicBezTo>
                  <a:cubicBezTo>
                    <a:pt x="99" y="1"/>
                    <a:pt x="15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63" name="Freeform 11"/>
            <p:cNvSpPr>
              <a:spLocks/>
            </p:cNvSpPr>
            <p:nvPr/>
          </p:nvSpPr>
          <p:spPr bwMode="auto">
            <a:xfrm>
              <a:off x="5340" y="1004"/>
              <a:ext cx="385" cy="237"/>
            </a:xfrm>
            <a:custGeom>
              <a:avLst/>
              <a:gdLst/>
              <a:ahLst/>
              <a:cxnLst>
                <a:cxn ang="0">
                  <a:pos x="21" y="37"/>
                </a:cxn>
                <a:cxn ang="0">
                  <a:pos x="70" y="17"/>
                </a:cxn>
                <a:cxn ang="0">
                  <a:pos x="48" y="3"/>
                </a:cxn>
                <a:cxn ang="0">
                  <a:pos x="19" y="32"/>
                </a:cxn>
                <a:cxn ang="0">
                  <a:pos x="21" y="37"/>
                </a:cxn>
              </a:cxnLst>
              <a:rect l="0" t="0" r="r" b="b"/>
              <a:pathLst>
                <a:path w="76" h="47">
                  <a:moveTo>
                    <a:pt x="21" y="37"/>
                  </a:moveTo>
                  <a:cubicBezTo>
                    <a:pt x="21" y="37"/>
                    <a:pt x="50" y="47"/>
                    <a:pt x="70" y="17"/>
                  </a:cubicBezTo>
                  <a:cubicBezTo>
                    <a:pt x="76" y="7"/>
                    <a:pt x="65" y="0"/>
                    <a:pt x="48" y="3"/>
                  </a:cubicBezTo>
                  <a:cubicBezTo>
                    <a:pt x="39" y="5"/>
                    <a:pt x="39" y="32"/>
                    <a:pt x="19" y="32"/>
                  </a:cubicBezTo>
                  <a:cubicBezTo>
                    <a:pt x="0" y="32"/>
                    <a:pt x="21" y="37"/>
                    <a:pt x="21" y="37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64" name="Freeform 12"/>
            <p:cNvSpPr>
              <a:spLocks/>
            </p:cNvSpPr>
            <p:nvPr/>
          </p:nvSpPr>
          <p:spPr bwMode="auto">
            <a:xfrm>
              <a:off x="5325" y="1201"/>
              <a:ext cx="415" cy="187"/>
            </a:xfrm>
            <a:custGeom>
              <a:avLst/>
              <a:gdLst/>
              <a:ahLst/>
              <a:cxnLst>
                <a:cxn ang="0">
                  <a:pos x="72" y="6"/>
                </a:cxn>
                <a:cxn ang="0">
                  <a:pos x="24" y="17"/>
                </a:cxn>
                <a:cxn ang="0">
                  <a:pos x="17" y="26"/>
                </a:cxn>
                <a:cxn ang="0">
                  <a:pos x="76" y="23"/>
                </a:cxn>
                <a:cxn ang="0">
                  <a:pos x="82" y="20"/>
                </a:cxn>
                <a:cxn ang="0">
                  <a:pos x="82" y="0"/>
                </a:cxn>
                <a:cxn ang="0">
                  <a:pos x="72" y="6"/>
                </a:cxn>
              </a:cxnLst>
              <a:rect l="0" t="0" r="r" b="b"/>
              <a:pathLst>
                <a:path w="82" h="37">
                  <a:moveTo>
                    <a:pt x="72" y="6"/>
                  </a:moveTo>
                  <a:cubicBezTo>
                    <a:pt x="57" y="23"/>
                    <a:pt x="24" y="17"/>
                    <a:pt x="24" y="17"/>
                  </a:cubicBezTo>
                  <a:cubicBezTo>
                    <a:pt x="24" y="17"/>
                    <a:pt x="0" y="16"/>
                    <a:pt x="17" y="26"/>
                  </a:cubicBezTo>
                  <a:cubicBezTo>
                    <a:pt x="33" y="37"/>
                    <a:pt x="53" y="32"/>
                    <a:pt x="76" y="23"/>
                  </a:cubicBezTo>
                  <a:cubicBezTo>
                    <a:pt x="78" y="22"/>
                    <a:pt x="80" y="21"/>
                    <a:pt x="82" y="20"/>
                  </a:cubicBezTo>
                  <a:lnTo>
                    <a:pt x="82" y="0"/>
                  </a:lnTo>
                  <a:cubicBezTo>
                    <a:pt x="79" y="1"/>
                    <a:pt x="75" y="2"/>
                    <a:pt x="72" y="6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65" name="Freeform 13"/>
            <p:cNvSpPr>
              <a:spLocks/>
            </p:cNvSpPr>
            <p:nvPr/>
          </p:nvSpPr>
          <p:spPr bwMode="auto">
            <a:xfrm>
              <a:off x="5001" y="1378"/>
              <a:ext cx="698" cy="167"/>
            </a:xfrm>
            <a:custGeom>
              <a:avLst/>
              <a:gdLst/>
              <a:ahLst/>
              <a:cxnLst>
                <a:cxn ang="0">
                  <a:pos x="21" y="1"/>
                </a:cxn>
                <a:cxn ang="0">
                  <a:pos x="8" y="14"/>
                </a:cxn>
                <a:cxn ang="0">
                  <a:pos x="57" y="22"/>
                </a:cxn>
                <a:cxn ang="0">
                  <a:pos x="117" y="23"/>
                </a:cxn>
                <a:cxn ang="0">
                  <a:pos x="114" y="8"/>
                </a:cxn>
                <a:cxn ang="0">
                  <a:pos x="82" y="3"/>
                </a:cxn>
                <a:cxn ang="0">
                  <a:pos x="21" y="1"/>
                </a:cxn>
              </a:cxnLst>
              <a:rect l="0" t="0" r="r" b="b"/>
              <a:pathLst>
                <a:path w="138" h="33">
                  <a:moveTo>
                    <a:pt x="21" y="1"/>
                  </a:moveTo>
                  <a:cubicBezTo>
                    <a:pt x="21" y="1"/>
                    <a:pt x="0" y="8"/>
                    <a:pt x="8" y="14"/>
                  </a:cubicBezTo>
                  <a:cubicBezTo>
                    <a:pt x="15" y="20"/>
                    <a:pt x="48" y="22"/>
                    <a:pt x="57" y="22"/>
                  </a:cubicBezTo>
                  <a:cubicBezTo>
                    <a:pt x="66" y="22"/>
                    <a:pt x="96" y="33"/>
                    <a:pt x="117" y="23"/>
                  </a:cubicBezTo>
                  <a:cubicBezTo>
                    <a:pt x="138" y="12"/>
                    <a:pt x="123" y="9"/>
                    <a:pt x="114" y="8"/>
                  </a:cubicBezTo>
                  <a:cubicBezTo>
                    <a:pt x="105" y="6"/>
                    <a:pt x="102" y="0"/>
                    <a:pt x="82" y="3"/>
                  </a:cubicBezTo>
                  <a:cubicBezTo>
                    <a:pt x="37" y="11"/>
                    <a:pt x="21" y="1"/>
                    <a:pt x="21" y="1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66" name="Freeform 14"/>
            <p:cNvSpPr>
              <a:spLocks/>
            </p:cNvSpPr>
            <p:nvPr/>
          </p:nvSpPr>
          <p:spPr bwMode="auto">
            <a:xfrm>
              <a:off x="5077" y="1540"/>
              <a:ext cx="567" cy="146"/>
            </a:xfrm>
            <a:custGeom>
              <a:avLst/>
              <a:gdLst/>
              <a:ahLst/>
              <a:cxnLst>
                <a:cxn ang="0">
                  <a:pos x="98" y="19"/>
                </a:cxn>
                <a:cxn ang="0">
                  <a:pos x="103" y="4"/>
                </a:cxn>
                <a:cxn ang="0">
                  <a:pos x="74" y="10"/>
                </a:cxn>
                <a:cxn ang="0">
                  <a:pos x="36" y="6"/>
                </a:cxn>
                <a:cxn ang="0">
                  <a:pos x="2" y="4"/>
                </a:cxn>
                <a:cxn ang="0">
                  <a:pos x="98" y="19"/>
                </a:cxn>
              </a:cxnLst>
              <a:rect l="0" t="0" r="r" b="b"/>
              <a:pathLst>
                <a:path w="112" h="29">
                  <a:moveTo>
                    <a:pt x="98" y="19"/>
                  </a:moveTo>
                  <a:cubicBezTo>
                    <a:pt x="112" y="13"/>
                    <a:pt x="111" y="0"/>
                    <a:pt x="103" y="4"/>
                  </a:cubicBezTo>
                  <a:cubicBezTo>
                    <a:pt x="96" y="9"/>
                    <a:pt x="83" y="10"/>
                    <a:pt x="74" y="10"/>
                  </a:cubicBezTo>
                  <a:cubicBezTo>
                    <a:pt x="65" y="11"/>
                    <a:pt x="45" y="3"/>
                    <a:pt x="36" y="6"/>
                  </a:cubicBezTo>
                  <a:cubicBezTo>
                    <a:pt x="27" y="9"/>
                    <a:pt x="2" y="4"/>
                    <a:pt x="2" y="4"/>
                  </a:cubicBezTo>
                  <a:cubicBezTo>
                    <a:pt x="0" y="29"/>
                    <a:pt x="83" y="25"/>
                    <a:pt x="98" y="19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67" name="Freeform 15"/>
            <p:cNvSpPr>
              <a:spLocks/>
            </p:cNvSpPr>
            <p:nvPr/>
          </p:nvSpPr>
          <p:spPr bwMode="auto">
            <a:xfrm>
              <a:off x="5042" y="1656"/>
              <a:ext cx="581" cy="480"/>
            </a:xfrm>
            <a:custGeom>
              <a:avLst/>
              <a:gdLst/>
              <a:ahLst/>
              <a:cxnLst>
                <a:cxn ang="0">
                  <a:pos x="3" y="53"/>
                </a:cxn>
                <a:cxn ang="0">
                  <a:pos x="26" y="54"/>
                </a:cxn>
                <a:cxn ang="0">
                  <a:pos x="50" y="77"/>
                </a:cxn>
                <a:cxn ang="0">
                  <a:pos x="59" y="84"/>
                </a:cxn>
                <a:cxn ang="0">
                  <a:pos x="81" y="52"/>
                </a:cxn>
                <a:cxn ang="0">
                  <a:pos x="111" y="52"/>
                </a:cxn>
                <a:cxn ang="0">
                  <a:pos x="79" y="27"/>
                </a:cxn>
                <a:cxn ang="0">
                  <a:pos x="37" y="16"/>
                </a:cxn>
                <a:cxn ang="0">
                  <a:pos x="12" y="41"/>
                </a:cxn>
                <a:cxn ang="0">
                  <a:pos x="3" y="53"/>
                </a:cxn>
              </a:cxnLst>
              <a:rect l="0" t="0" r="r" b="b"/>
              <a:pathLst>
                <a:path w="115" h="95">
                  <a:moveTo>
                    <a:pt x="3" y="53"/>
                  </a:moveTo>
                  <a:cubicBezTo>
                    <a:pt x="5" y="60"/>
                    <a:pt x="14" y="68"/>
                    <a:pt x="26" y="54"/>
                  </a:cubicBezTo>
                  <a:cubicBezTo>
                    <a:pt x="48" y="29"/>
                    <a:pt x="48" y="72"/>
                    <a:pt x="50" y="77"/>
                  </a:cubicBezTo>
                  <a:cubicBezTo>
                    <a:pt x="51" y="81"/>
                    <a:pt x="54" y="95"/>
                    <a:pt x="59" y="84"/>
                  </a:cubicBezTo>
                  <a:cubicBezTo>
                    <a:pt x="63" y="74"/>
                    <a:pt x="70" y="39"/>
                    <a:pt x="81" y="52"/>
                  </a:cubicBezTo>
                  <a:cubicBezTo>
                    <a:pt x="100" y="76"/>
                    <a:pt x="115" y="54"/>
                    <a:pt x="111" y="52"/>
                  </a:cubicBezTo>
                  <a:cubicBezTo>
                    <a:pt x="106" y="51"/>
                    <a:pt x="79" y="37"/>
                    <a:pt x="79" y="27"/>
                  </a:cubicBezTo>
                  <a:cubicBezTo>
                    <a:pt x="79" y="16"/>
                    <a:pt x="42" y="0"/>
                    <a:pt x="37" y="16"/>
                  </a:cubicBezTo>
                  <a:cubicBezTo>
                    <a:pt x="33" y="33"/>
                    <a:pt x="12" y="41"/>
                    <a:pt x="12" y="41"/>
                  </a:cubicBezTo>
                  <a:cubicBezTo>
                    <a:pt x="0" y="44"/>
                    <a:pt x="2" y="45"/>
                    <a:pt x="3" y="53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68" name="Freeform 16"/>
            <p:cNvSpPr>
              <a:spLocks/>
            </p:cNvSpPr>
            <p:nvPr/>
          </p:nvSpPr>
          <p:spPr bwMode="auto">
            <a:xfrm>
              <a:off x="5421" y="1464"/>
              <a:ext cx="329" cy="854"/>
            </a:xfrm>
            <a:custGeom>
              <a:avLst/>
              <a:gdLst/>
              <a:ahLst/>
              <a:cxnLst>
                <a:cxn ang="0">
                  <a:pos x="51" y="40"/>
                </a:cxn>
                <a:cxn ang="0">
                  <a:pos x="22" y="49"/>
                </a:cxn>
                <a:cxn ang="0">
                  <a:pos x="22" y="59"/>
                </a:cxn>
                <a:cxn ang="0">
                  <a:pos x="50" y="90"/>
                </a:cxn>
                <a:cxn ang="0">
                  <a:pos x="34" y="118"/>
                </a:cxn>
                <a:cxn ang="0">
                  <a:pos x="0" y="148"/>
                </a:cxn>
                <a:cxn ang="0">
                  <a:pos x="17" y="155"/>
                </a:cxn>
                <a:cxn ang="0">
                  <a:pos x="47" y="166"/>
                </a:cxn>
                <a:cxn ang="0">
                  <a:pos x="63" y="162"/>
                </a:cxn>
                <a:cxn ang="0">
                  <a:pos x="65" y="0"/>
                </a:cxn>
                <a:cxn ang="0">
                  <a:pos x="51" y="40"/>
                </a:cxn>
              </a:cxnLst>
              <a:rect l="0" t="0" r="r" b="b"/>
              <a:pathLst>
                <a:path w="65" h="169">
                  <a:moveTo>
                    <a:pt x="51" y="40"/>
                  </a:moveTo>
                  <a:cubicBezTo>
                    <a:pt x="44" y="46"/>
                    <a:pt x="30" y="49"/>
                    <a:pt x="22" y="49"/>
                  </a:cubicBezTo>
                  <a:cubicBezTo>
                    <a:pt x="13" y="48"/>
                    <a:pt x="14" y="56"/>
                    <a:pt x="22" y="59"/>
                  </a:cubicBezTo>
                  <a:cubicBezTo>
                    <a:pt x="30" y="62"/>
                    <a:pt x="49" y="75"/>
                    <a:pt x="50" y="90"/>
                  </a:cubicBezTo>
                  <a:cubicBezTo>
                    <a:pt x="50" y="104"/>
                    <a:pt x="51" y="115"/>
                    <a:pt x="34" y="118"/>
                  </a:cubicBezTo>
                  <a:cubicBezTo>
                    <a:pt x="18" y="122"/>
                    <a:pt x="3" y="124"/>
                    <a:pt x="0" y="148"/>
                  </a:cubicBezTo>
                  <a:cubicBezTo>
                    <a:pt x="0" y="148"/>
                    <a:pt x="10" y="154"/>
                    <a:pt x="17" y="155"/>
                  </a:cubicBezTo>
                  <a:cubicBezTo>
                    <a:pt x="23" y="155"/>
                    <a:pt x="42" y="163"/>
                    <a:pt x="47" y="166"/>
                  </a:cubicBezTo>
                  <a:cubicBezTo>
                    <a:pt x="51" y="169"/>
                    <a:pt x="58" y="167"/>
                    <a:pt x="63" y="162"/>
                  </a:cubicBezTo>
                  <a:lnTo>
                    <a:pt x="65" y="0"/>
                  </a:lnTo>
                  <a:cubicBezTo>
                    <a:pt x="64" y="8"/>
                    <a:pt x="58" y="36"/>
                    <a:pt x="51" y="40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1569" name="Group 17"/>
          <p:cNvGrpSpPr>
            <a:grpSpLocks/>
          </p:cNvGrpSpPr>
          <p:nvPr/>
        </p:nvGrpSpPr>
        <p:grpSpPr bwMode="auto">
          <a:xfrm>
            <a:off x="554038" y="36513"/>
            <a:ext cx="7891462" cy="6821487"/>
            <a:chOff x="349" y="23"/>
            <a:chExt cx="4971" cy="4297"/>
          </a:xfrm>
        </p:grpSpPr>
        <p:sp>
          <p:nvSpPr>
            <p:cNvPr id="151570" name="Rectangle 18"/>
            <p:cNvSpPr>
              <a:spLocks noChangeArrowheads="1"/>
            </p:cNvSpPr>
            <p:nvPr/>
          </p:nvSpPr>
          <p:spPr bwMode="auto">
            <a:xfrm>
              <a:off x="384" y="23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71" name="Freeform 19"/>
            <p:cNvSpPr>
              <a:spLocks noEditPoints="1"/>
            </p:cNvSpPr>
            <p:nvPr/>
          </p:nvSpPr>
          <p:spPr bwMode="auto">
            <a:xfrm>
              <a:off x="384" y="22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72" name="Freeform 20"/>
            <p:cNvSpPr>
              <a:spLocks noEditPoints="1"/>
            </p:cNvSpPr>
            <p:nvPr/>
          </p:nvSpPr>
          <p:spPr bwMode="auto">
            <a:xfrm>
              <a:off x="384" y="63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73" name="Freeform 21"/>
            <p:cNvSpPr>
              <a:spLocks noEditPoints="1"/>
            </p:cNvSpPr>
            <p:nvPr/>
          </p:nvSpPr>
          <p:spPr bwMode="auto">
            <a:xfrm>
              <a:off x="384" y="1034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74" name="Freeform 22"/>
            <p:cNvSpPr>
              <a:spLocks noEditPoints="1"/>
            </p:cNvSpPr>
            <p:nvPr/>
          </p:nvSpPr>
          <p:spPr bwMode="auto">
            <a:xfrm>
              <a:off x="384" y="1438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75" name="Freeform 23"/>
            <p:cNvSpPr>
              <a:spLocks noEditPoints="1"/>
            </p:cNvSpPr>
            <p:nvPr/>
          </p:nvSpPr>
          <p:spPr bwMode="auto">
            <a:xfrm>
              <a:off x="384" y="184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76" name="Freeform 24"/>
            <p:cNvSpPr>
              <a:spLocks noEditPoints="1"/>
            </p:cNvSpPr>
            <p:nvPr/>
          </p:nvSpPr>
          <p:spPr bwMode="auto">
            <a:xfrm>
              <a:off x="384" y="2247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77" name="Freeform 25"/>
            <p:cNvSpPr>
              <a:spLocks noEditPoints="1"/>
            </p:cNvSpPr>
            <p:nvPr/>
          </p:nvSpPr>
          <p:spPr bwMode="auto">
            <a:xfrm>
              <a:off x="384" y="265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78" name="Freeform 26"/>
            <p:cNvSpPr>
              <a:spLocks noEditPoints="1"/>
            </p:cNvSpPr>
            <p:nvPr/>
          </p:nvSpPr>
          <p:spPr bwMode="auto">
            <a:xfrm>
              <a:off x="384" y="3056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79" name="Freeform 27"/>
            <p:cNvSpPr>
              <a:spLocks noEditPoints="1"/>
            </p:cNvSpPr>
            <p:nvPr/>
          </p:nvSpPr>
          <p:spPr bwMode="auto">
            <a:xfrm>
              <a:off x="384" y="346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80" name="Freeform 28"/>
            <p:cNvSpPr>
              <a:spLocks noEditPoints="1"/>
            </p:cNvSpPr>
            <p:nvPr/>
          </p:nvSpPr>
          <p:spPr bwMode="auto">
            <a:xfrm>
              <a:off x="384" y="3865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81" name="Rectangle 29"/>
            <p:cNvSpPr>
              <a:spLocks noChangeArrowheads="1"/>
            </p:cNvSpPr>
            <p:nvPr/>
          </p:nvSpPr>
          <p:spPr bwMode="auto">
            <a:xfrm>
              <a:off x="384" y="4269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82" name="Rectangle 30"/>
            <p:cNvSpPr>
              <a:spLocks noChangeArrowheads="1"/>
            </p:cNvSpPr>
            <p:nvPr/>
          </p:nvSpPr>
          <p:spPr bwMode="auto">
            <a:xfrm>
              <a:off x="829" y="23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83" name="Freeform 31"/>
            <p:cNvSpPr>
              <a:spLocks noEditPoints="1"/>
            </p:cNvSpPr>
            <p:nvPr/>
          </p:nvSpPr>
          <p:spPr bwMode="auto">
            <a:xfrm>
              <a:off x="829" y="22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84" name="Freeform 32"/>
            <p:cNvSpPr>
              <a:spLocks noEditPoints="1"/>
            </p:cNvSpPr>
            <p:nvPr/>
          </p:nvSpPr>
          <p:spPr bwMode="auto">
            <a:xfrm>
              <a:off x="829" y="63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85" name="Freeform 33"/>
            <p:cNvSpPr>
              <a:spLocks noEditPoints="1"/>
            </p:cNvSpPr>
            <p:nvPr/>
          </p:nvSpPr>
          <p:spPr bwMode="auto">
            <a:xfrm>
              <a:off x="829" y="1034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86" name="Freeform 34"/>
            <p:cNvSpPr>
              <a:spLocks noEditPoints="1"/>
            </p:cNvSpPr>
            <p:nvPr/>
          </p:nvSpPr>
          <p:spPr bwMode="auto">
            <a:xfrm>
              <a:off x="829" y="1438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87" name="Freeform 35"/>
            <p:cNvSpPr>
              <a:spLocks noEditPoints="1"/>
            </p:cNvSpPr>
            <p:nvPr/>
          </p:nvSpPr>
          <p:spPr bwMode="auto">
            <a:xfrm>
              <a:off x="829" y="184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88" name="Freeform 36"/>
            <p:cNvSpPr>
              <a:spLocks noEditPoints="1"/>
            </p:cNvSpPr>
            <p:nvPr/>
          </p:nvSpPr>
          <p:spPr bwMode="auto">
            <a:xfrm>
              <a:off x="829" y="2247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89" name="Freeform 37"/>
            <p:cNvSpPr>
              <a:spLocks noEditPoints="1"/>
            </p:cNvSpPr>
            <p:nvPr/>
          </p:nvSpPr>
          <p:spPr bwMode="auto">
            <a:xfrm>
              <a:off x="829" y="265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90" name="Freeform 38"/>
            <p:cNvSpPr>
              <a:spLocks noEditPoints="1"/>
            </p:cNvSpPr>
            <p:nvPr/>
          </p:nvSpPr>
          <p:spPr bwMode="auto">
            <a:xfrm>
              <a:off x="829" y="3056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91" name="Freeform 39"/>
            <p:cNvSpPr>
              <a:spLocks noEditPoints="1"/>
            </p:cNvSpPr>
            <p:nvPr/>
          </p:nvSpPr>
          <p:spPr bwMode="auto">
            <a:xfrm>
              <a:off x="829" y="346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92" name="Freeform 40"/>
            <p:cNvSpPr>
              <a:spLocks noEditPoints="1"/>
            </p:cNvSpPr>
            <p:nvPr/>
          </p:nvSpPr>
          <p:spPr bwMode="auto">
            <a:xfrm>
              <a:off x="829" y="3865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93" name="Rectangle 41"/>
            <p:cNvSpPr>
              <a:spLocks noChangeArrowheads="1"/>
            </p:cNvSpPr>
            <p:nvPr/>
          </p:nvSpPr>
          <p:spPr bwMode="auto">
            <a:xfrm>
              <a:off x="829" y="4269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94" name="Rectangle 42"/>
            <p:cNvSpPr>
              <a:spLocks noChangeArrowheads="1"/>
            </p:cNvSpPr>
            <p:nvPr/>
          </p:nvSpPr>
          <p:spPr bwMode="auto">
            <a:xfrm>
              <a:off x="1279" y="23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95" name="Freeform 43"/>
            <p:cNvSpPr>
              <a:spLocks noEditPoints="1"/>
            </p:cNvSpPr>
            <p:nvPr/>
          </p:nvSpPr>
          <p:spPr bwMode="auto">
            <a:xfrm>
              <a:off x="1279" y="22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96" name="Freeform 44"/>
            <p:cNvSpPr>
              <a:spLocks noEditPoints="1"/>
            </p:cNvSpPr>
            <p:nvPr/>
          </p:nvSpPr>
          <p:spPr bwMode="auto">
            <a:xfrm>
              <a:off x="1279" y="63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97" name="Freeform 45"/>
            <p:cNvSpPr>
              <a:spLocks noEditPoints="1"/>
            </p:cNvSpPr>
            <p:nvPr/>
          </p:nvSpPr>
          <p:spPr bwMode="auto">
            <a:xfrm>
              <a:off x="1279" y="1034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98" name="Freeform 46"/>
            <p:cNvSpPr>
              <a:spLocks noEditPoints="1"/>
            </p:cNvSpPr>
            <p:nvPr/>
          </p:nvSpPr>
          <p:spPr bwMode="auto">
            <a:xfrm>
              <a:off x="1279" y="1438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599" name="Freeform 47"/>
            <p:cNvSpPr>
              <a:spLocks noEditPoints="1"/>
            </p:cNvSpPr>
            <p:nvPr/>
          </p:nvSpPr>
          <p:spPr bwMode="auto">
            <a:xfrm>
              <a:off x="1279" y="184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00" name="Freeform 48"/>
            <p:cNvSpPr>
              <a:spLocks noEditPoints="1"/>
            </p:cNvSpPr>
            <p:nvPr/>
          </p:nvSpPr>
          <p:spPr bwMode="auto">
            <a:xfrm>
              <a:off x="1279" y="2247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01" name="Freeform 49"/>
            <p:cNvSpPr>
              <a:spLocks noEditPoints="1"/>
            </p:cNvSpPr>
            <p:nvPr/>
          </p:nvSpPr>
          <p:spPr bwMode="auto">
            <a:xfrm>
              <a:off x="1279" y="265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02" name="Freeform 50"/>
            <p:cNvSpPr>
              <a:spLocks noEditPoints="1"/>
            </p:cNvSpPr>
            <p:nvPr/>
          </p:nvSpPr>
          <p:spPr bwMode="auto">
            <a:xfrm>
              <a:off x="1279" y="3056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03" name="Freeform 51"/>
            <p:cNvSpPr>
              <a:spLocks noEditPoints="1"/>
            </p:cNvSpPr>
            <p:nvPr/>
          </p:nvSpPr>
          <p:spPr bwMode="auto">
            <a:xfrm>
              <a:off x="1279" y="346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04" name="Freeform 52"/>
            <p:cNvSpPr>
              <a:spLocks noEditPoints="1"/>
            </p:cNvSpPr>
            <p:nvPr/>
          </p:nvSpPr>
          <p:spPr bwMode="auto">
            <a:xfrm>
              <a:off x="1279" y="3865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05" name="Rectangle 53"/>
            <p:cNvSpPr>
              <a:spLocks noChangeArrowheads="1"/>
            </p:cNvSpPr>
            <p:nvPr/>
          </p:nvSpPr>
          <p:spPr bwMode="auto">
            <a:xfrm>
              <a:off x="1279" y="4269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06" name="Rectangle 54"/>
            <p:cNvSpPr>
              <a:spLocks noChangeArrowheads="1"/>
            </p:cNvSpPr>
            <p:nvPr/>
          </p:nvSpPr>
          <p:spPr bwMode="auto">
            <a:xfrm>
              <a:off x="1724" y="23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07" name="Freeform 55"/>
            <p:cNvSpPr>
              <a:spLocks noEditPoints="1"/>
            </p:cNvSpPr>
            <p:nvPr/>
          </p:nvSpPr>
          <p:spPr bwMode="auto">
            <a:xfrm>
              <a:off x="1724" y="22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08" name="Freeform 56"/>
            <p:cNvSpPr>
              <a:spLocks noEditPoints="1"/>
            </p:cNvSpPr>
            <p:nvPr/>
          </p:nvSpPr>
          <p:spPr bwMode="auto">
            <a:xfrm>
              <a:off x="1724" y="63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09" name="Freeform 57"/>
            <p:cNvSpPr>
              <a:spLocks noEditPoints="1"/>
            </p:cNvSpPr>
            <p:nvPr/>
          </p:nvSpPr>
          <p:spPr bwMode="auto">
            <a:xfrm>
              <a:off x="1724" y="1034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10" name="Freeform 58"/>
            <p:cNvSpPr>
              <a:spLocks noEditPoints="1"/>
            </p:cNvSpPr>
            <p:nvPr/>
          </p:nvSpPr>
          <p:spPr bwMode="auto">
            <a:xfrm>
              <a:off x="1724" y="1438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11" name="Freeform 59"/>
            <p:cNvSpPr>
              <a:spLocks noEditPoints="1"/>
            </p:cNvSpPr>
            <p:nvPr/>
          </p:nvSpPr>
          <p:spPr bwMode="auto">
            <a:xfrm>
              <a:off x="1724" y="184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12" name="Freeform 60"/>
            <p:cNvSpPr>
              <a:spLocks noEditPoints="1"/>
            </p:cNvSpPr>
            <p:nvPr/>
          </p:nvSpPr>
          <p:spPr bwMode="auto">
            <a:xfrm>
              <a:off x="1724" y="2247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13" name="Freeform 61"/>
            <p:cNvSpPr>
              <a:spLocks noEditPoints="1"/>
            </p:cNvSpPr>
            <p:nvPr/>
          </p:nvSpPr>
          <p:spPr bwMode="auto">
            <a:xfrm>
              <a:off x="1724" y="265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14" name="Freeform 62"/>
            <p:cNvSpPr>
              <a:spLocks noEditPoints="1"/>
            </p:cNvSpPr>
            <p:nvPr/>
          </p:nvSpPr>
          <p:spPr bwMode="auto">
            <a:xfrm>
              <a:off x="1724" y="3056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15" name="Freeform 63"/>
            <p:cNvSpPr>
              <a:spLocks noEditPoints="1"/>
            </p:cNvSpPr>
            <p:nvPr/>
          </p:nvSpPr>
          <p:spPr bwMode="auto">
            <a:xfrm>
              <a:off x="1724" y="346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16" name="Freeform 64"/>
            <p:cNvSpPr>
              <a:spLocks noEditPoints="1"/>
            </p:cNvSpPr>
            <p:nvPr/>
          </p:nvSpPr>
          <p:spPr bwMode="auto">
            <a:xfrm>
              <a:off x="1724" y="3865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17" name="Rectangle 65"/>
            <p:cNvSpPr>
              <a:spLocks noChangeArrowheads="1"/>
            </p:cNvSpPr>
            <p:nvPr/>
          </p:nvSpPr>
          <p:spPr bwMode="auto">
            <a:xfrm>
              <a:off x="1724" y="4269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18" name="Rectangle 66"/>
            <p:cNvSpPr>
              <a:spLocks noChangeArrowheads="1"/>
            </p:cNvSpPr>
            <p:nvPr/>
          </p:nvSpPr>
          <p:spPr bwMode="auto">
            <a:xfrm>
              <a:off x="2169" y="23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19" name="Freeform 67"/>
            <p:cNvSpPr>
              <a:spLocks noEditPoints="1"/>
            </p:cNvSpPr>
            <p:nvPr/>
          </p:nvSpPr>
          <p:spPr bwMode="auto">
            <a:xfrm>
              <a:off x="2169" y="22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20" name="Freeform 68"/>
            <p:cNvSpPr>
              <a:spLocks noEditPoints="1"/>
            </p:cNvSpPr>
            <p:nvPr/>
          </p:nvSpPr>
          <p:spPr bwMode="auto">
            <a:xfrm>
              <a:off x="2169" y="63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21" name="Freeform 69"/>
            <p:cNvSpPr>
              <a:spLocks noEditPoints="1"/>
            </p:cNvSpPr>
            <p:nvPr/>
          </p:nvSpPr>
          <p:spPr bwMode="auto">
            <a:xfrm>
              <a:off x="2169" y="1034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22" name="Freeform 70"/>
            <p:cNvSpPr>
              <a:spLocks noEditPoints="1"/>
            </p:cNvSpPr>
            <p:nvPr/>
          </p:nvSpPr>
          <p:spPr bwMode="auto">
            <a:xfrm>
              <a:off x="2169" y="1438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23" name="Freeform 71"/>
            <p:cNvSpPr>
              <a:spLocks noEditPoints="1"/>
            </p:cNvSpPr>
            <p:nvPr/>
          </p:nvSpPr>
          <p:spPr bwMode="auto">
            <a:xfrm>
              <a:off x="2169" y="184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24" name="Freeform 72"/>
            <p:cNvSpPr>
              <a:spLocks noEditPoints="1"/>
            </p:cNvSpPr>
            <p:nvPr/>
          </p:nvSpPr>
          <p:spPr bwMode="auto">
            <a:xfrm>
              <a:off x="2169" y="2247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25" name="Freeform 73"/>
            <p:cNvSpPr>
              <a:spLocks noEditPoints="1"/>
            </p:cNvSpPr>
            <p:nvPr/>
          </p:nvSpPr>
          <p:spPr bwMode="auto">
            <a:xfrm>
              <a:off x="2169" y="265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26" name="Freeform 74"/>
            <p:cNvSpPr>
              <a:spLocks noEditPoints="1"/>
            </p:cNvSpPr>
            <p:nvPr/>
          </p:nvSpPr>
          <p:spPr bwMode="auto">
            <a:xfrm>
              <a:off x="2169" y="3056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27" name="Freeform 75"/>
            <p:cNvSpPr>
              <a:spLocks noEditPoints="1"/>
            </p:cNvSpPr>
            <p:nvPr/>
          </p:nvSpPr>
          <p:spPr bwMode="auto">
            <a:xfrm>
              <a:off x="2169" y="346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28" name="Freeform 76"/>
            <p:cNvSpPr>
              <a:spLocks noEditPoints="1"/>
            </p:cNvSpPr>
            <p:nvPr/>
          </p:nvSpPr>
          <p:spPr bwMode="auto">
            <a:xfrm>
              <a:off x="2169" y="3865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29" name="Rectangle 77"/>
            <p:cNvSpPr>
              <a:spLocks noChangeArrowheads="1"/>
            </p:cNvSpPr>
            <p:nvPr/>
          </p:nvSpPr>
          <p:spPr bwMode="auto">
            <a:xfrm>
              <a:off x="2169" y="4269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30" name="Rectangle 78"/>
            <p:cNvSpPr>
              <a:spLocks noChangeArrowheads="1"/>
            </p:cNvSpPr>
            <p:nvPr/>
          </p:nvSpPr>
          <p:spPr bwMode="auto">
            <a:xfrm>
              <a:off x="2620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31" name="Freeform 79"/>
            <p:cNvSpPr>
              <a:spLocks noEditPoints="1"/>
            </p:cNvSpPr>
            <p:nvPr/>
          </p:nvSpPr>
          <p:spPr bwMode="auto">
            <a:xfrm>
              <a:off x="2620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32" name="Freeform 80"/>
            <p:cNvSpPr>
              <a:spLocks noEditPoints="1"/>
            </p:cNvSpPr>
            <p:nvPr/>
          </p:nvSpPr>
          <p:spPr bwMode="auto">
            <a:xfrm>
              <a:off x="2620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33" name="Freeform 81"/>
            <p:cNvSpPr>
              <a:spLocks noEditPoints="1"/>
            </p:cNvSpPr>
            <p:nvPr/>
          </p:nvSpPr>
          <p:spPr bwMode="auto">
            <a:xfrm>
              <a:off x="2620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34" name="Freeform 82"/>
            <p:cNvSpPr>
              <a:spLocks noEditPoints="1"/>
            </p:cNvSpPr>
            <p:nvPr/>
          </p:nvSpPr>
          <p:spPr bwMode="auto">
            <a:xfrm>
              <a:off x="2620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35" name="Freeform 83"/>
            <p:cNvSpPr>
              <a:spLocks noEditPoints="1"/>
            </p:cNvSpPr>
            <p:nvPr/>
          </p:nvSpPr>
          <p:spPr bwMode="auto">
            <a:xfrm>
              <a:off x="2620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36" name="Freeform 84"/>
            <p:cNvSpPr>
              <a:spLocks noEditPoints="1"/>
            </p:cNvSpPr>
            <p:nvPr/>
          </p:nvSpPr>
          <p:spPr bwMode="auto">
            <a:xfrm>
              <a:off x="2620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37" name="Freeform 85"/>
            <p:cNvSpPr>
              <a:spLocks noEditPoints="1"/>
            </p:cNvSpPr>
            <p:nvPr/>
          </p:nvSpPr>
          <p:spPr bwMode="auto">
            <a:xfrm>
              <a:off x="2620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38" name="Freeform 86"/>
            <p:cNvSpPr>
              <a:spLocks noEditPoints="1"/>
            </p:cNvSpPr>
            <p:nvPr/>
          </p:nvSpPr>
          <p:spPr bwMode="auto">
            <a:xfrm>
              <a:off x="2620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39" name="Freeform 87"/>
            <p:cNvSpPr>
              <a:spLocks noEditPoints="1"/>
            </p:cNvSpPr>
            <p:nvPr/>
          </p:nvSpPr>
          <p:spPr bwMode="auto">
            <a:xfrm>
              <a:off x="2620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40" name="Freeform 88"/>
            <p:cNvSpPr>
              <a:spLocks noEditPoints="1"/>
            </p:cNvSpPr>
            <p:nvPr/>
          </p:nvSpPr>
          <p:spPr bwMode="auto">
            <a:xfrm>
              <a:off x="2620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41" name="Rectangle 89"/>
            <p:cNvSpPr>
              <a:spLocks noChangeArrowheads="1"/>
            </p:cNvSpPr>
            <p:nvPr/>
          </p:nvSpPr>
          <p:spPr bwMode="auto">
            <a:xfrm>
              <a:off x="2620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42" name="Rectangle 90"/>
            <p:cNvSpPr>
              <a:spLocks noChangeArrowheads="1"/>
            </p:cNvSpPr>
            <p:nvPr/>
          </p:nvSpPr>
          <p:spPr bwMode="auto">
            <a:xfrm>
              <a:off x="3065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43" name="Freeform 91"/>
            <p:cNvSpPr>
              <a:spLocks noEditPoints="1"/>
            </p:cNvSpPr>
            <p:nvPr/>
          </p:nvSpPr>
          <p:spPr bwMode="auto">
            <a:xfrm>
              <a:off x="3065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44" name="Freeform 92"/>
            <p:cNvSpPr>
              <a:spLocks noEditPoints="1"/>
            </p:cNvSpPr>
            <p:nvPr/>
          </p:nvSpPr>
          <p:spPr bwMode="auto">
            <a:xfrm>
              <a:off x="3065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45" name="Freeform 93"/>
            <p:cNvSpPr>
              <a:spLocks noEditPoints="1"/>
            </p:cNvSpPr>
            <p:nvPr/>
          </p:nvSpPr>
          <p:spPr bwMode="auto">
            <a:xfrm>
              <a:off x="3065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46" name="Freeform 94"/>
            <p:cNvSpPr>
              <a:spLocks noEditPoints="1"/>
            </p:cNvSpPr>
            <p:nvPr/>
          </p:nvSpPr>
          <p:spPr bwMode="auto">
            <a:xfrm>
              <a:off x="3065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47" name="Freeform 95"/>
            <p:cNvSpPr>
              <a:spLocks noEditPoints="1"/>
            </p:cNvSpPr>
            <p:nvPr/>
          </p:nvSpPr>
          <p:spPr bwMode="auto">
            <a:xfrm>
              <a:off x="3065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48" name="Freeform 96"/>
            <p:cNvSpPr>
              <a:spLocks noEditPoints="1"/>
            </p:cNvSpPr>
            <p:nvPr/>
          </p:nvSpPr>
          <p:spPr bwMode="auto">
            <a:xfrm>
              <a:off x="3065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49" name="Freeform 97"/>
            <p:cNvSpPr>
              <a:spLocks noEditPoints="1"/>
            </p:cNvSpPr>
            <p:nvPr/>
          </p:nvSpPr>
          <p:spPr bwMode="auto">
            <a:xfrm>
              <a:off x="3065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50" name="Freeform 98"/>
            <p:cNvSpPr>
              <a:spLocks noEditPoints="1"/>
            </p:cNvSpPr>
            <p:nvPr/>
          </p:nvSpPr>
          <p:spPr bwMode="auto">
            <a:xfrm>
              <a:off x="3065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51" name="Freeform 99"/>
            <p:cNvSpPr>
              <a:spLocks noEditPoints="1"/>
            </p:cNvSpPr>
            <p:nvPr/>
          </p:nvSpPr>
          <p:spPr bwMode="auto">
            <a:xfrm>
              <a:off x="3065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52" name="Freeform 100"/>
            <p:cNvSpPr>
              <a:spLocks noEditPoints="1"/>
            </p:cNvSpPr>
            <p:nvPr/>
          </p:nvSpPr>
          <p:spPr bwMode="auto">
            <a:xfrm>
              <a:off x="3065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53" name="Rectangle 101"/>
            <p:cNvSpPr>
              <a:spLocks noChangeArrowheads="1"/>
            </p:cNvSpPr>
            <p:nvPr/>
          </p:nvSpPr>
          <p:spPr bwMode="auto">
            <a:xfrm>
              <a:off x="3065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54" name="Rectangle 102"/>
            <p:cNvSpPr>
              <a:spLocks noChangeArrowheads="1"/>
            </p:cNvSpPr>
            <p:nvPr/>
          </p:nvSpPr>
          <p:spPr bwMode="auto">
            <a:xfrm>
              <a:off x="3510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55" name="Freeform 103"/>
            <p:cNvSpPr>
              <a:spLocks noEditPoints="1"/>
            </p:cNvSpPr>
            <p:nvPr/>
          </p:nvSpPr>
          <p:spPr bwMode="auto">
            <a:xfrm>
              <a:off x="3510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56" name="Freeform 104"/>
            <p:cNvSpPr>
              <a:spLocks noEditPoints="1"/>
            </p:cNvSpPr>
            <p:nvPr/>
          </p:nvSpPr>
          <p:spPr bwMode="auto">
            <a:xfrm>
              <a:off x="3510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57" name="Freeform 105"/>
            <p:cNvSpPr>
              <a:spLocks noEditPoints="1"/>
            </p:cNvSpPr>
            <p:nvPr/>
          </p:nvSpPr>
          <p:spPr bwMode="auto">
            <a:xfrm>
              <a:off x="3510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58" name="Freeform 106"/>
            <p:cNvSpPr>
              <a:spLocks noEditPoints="1"/>
            </p:cNvSpPr>
            <p:nvPr/>
          </p:nvSpPr>
          <p:spPr bwMode="auto">
            <a:xfrm>
              <a:off x="3510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59" name="Freeform 107"/>
            <p:cNvSpPr>
              <a:spLocks noEditPoints="1"/>
            </p:cNvSpPr>
            <p:nvPr/>
          </p:nvSpPr>
          <p:spPr bwMode="auto">
            <a:xfrm>
              <a:off x="3510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60" name="Freeform 108"/>
            <p:cNvSpPr>
              <a:spLocks noEditPoints="1"/>
            </p:cNvSpPr>
            <p:nvPr/>
          </p:nvSpPr>
          <p:spPr bwMode="auto">
            <a:xfrm>
              <a:off x="3510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61" name="Freeform 109"/>
            <p:cNvSpPr>
              <a:spLocks noEditPoints="1"/>
            </p:cNvSpPr>
            <p:nvPr/>
          </p:nvSpPr>
          <p:spPr bwMode="auto">
            <a:xfrm>
              <a:off x="3510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62" name="Freeform 110"/>
            <p:cNvSpPr>
              <a:spLocks noEditPoints="1"/>
            </p:cNvSpPr>
            <p:nvPr/>
          </p:nvSpPr>
          <p:spPr bwMode="auto">
            <a:xfrm>
              <a:off x="3510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63" name="Freeform 111"/>
            <p:cNvSpPr>
              <a:spLocks noEditPoints="1"/>
            </p:cNvSpPr>
            <p:nvPr/>
          </p:nvSpPr>
          <p:spPr bwMode="auto">
            <a:xfrm>
              <a:off x="3510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64" name="Freeform 112"/>
            <p:cNvSpPr>
              <a:spLocks noEditPoints="1"/>
            </p:cNvSpPr>
            <p:nvPr/>
          </p:nvSpPr>
          <p:spPr bwMode="auto">
            <a:xfrm>
              <a:off x="3510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65" name="Rectangle 113"/>
            <p:cNvSpPr>
              <a:spLocks noChangeArrowheads="1"/>
            </p:cNvSpPr>
            <p:nvPr/>
          </p:nvSpPr>
          <p:spPr bwMode="auto">
            <a:xfrm>
              <a:off x="3510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66" name="Rectangle 114"/>
            <p:cNvSpPr>
              <a:spLocks noChangeArrowheads="1"/>
            </p:cNvSpPr>
            <p:nvPr/>
          </p:nvSpPr>
          <p:spPr bwMode="auto">
            <a:xfrm>
              <a:off x="3960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67" name="Freeform 115"/>
            <p:cNvSpPr>
              <a:spLocks noEditPoints="1"/>
            </p:cNvSpPr>
            <p:nvPr/>
          </p:nvSpPr>
          <p:spPr bwMode="auto">
            <a:xfrm>
              <a:off x="3960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68" name="Freeform 116"/>
            <p:cNvSpPr>
              <a:spLocks noEditPoints="1"/>
            </p:cNvSpPr>
            <p:nvPr/>
          </p:nvSpPr>
          <p:spPr bwMode="auto">
            <a:xfrm>
              <a:off x="3960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69" name="Freeform 117"/>
            <p:cNvSpPr>
              <a:spLocks noEditPoints="1"/>
            </p:cNvSpPr>
            <p:nvPr/>
          </p:nvSpPr>
          <p:spPr bwMode="auto">
            <a:xfrm>
              <a:off x="3960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70" name="Freeform 118"/>
            <p:cNvSpPr>
              <a:spLocks noEditPoints="1"/>
            </p:cNvSpPr>
            <p:nvPr/>
          </p:nvSpPr>
          <p:spPr bwMode="auto">
            <a:xfrm>
              <a:off x="3960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71" name="Freeform 119"/>
            <p:cNvSpPr>
              <a:spLocks noEditPoints="1"/>
            </p:cNvSpPr>
            <p:nvPr/>
          </p:nvSpPr>
          <p:spPr bwMode="auto">
            <a:xfrm>
              <a:off x="3960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72" name="Freeform 120"/>
            <p:cNvSpPr>
              <a:spLocks noEditPoints="1"/>
            </p:cNvSpPr>
            <p:nvPr/>
          </p:nvSpPr>
          <p:spPr bwMode="auto">
            <a:xfrm>
              <a:off x="3960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73" name="Freeform 121"/>
            <p:cNvSpPr>
              <a:spLocks noEditPoints="1"/>
            </p:cNvSpPr>
            <p:nvPr/>
          </p:nvSpPr>
          <p:spPr bwMode="auto">
            <a:xfrm>
              <a:off x="3960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74" name="Freeform 122"/>
            <p:cNvSpPr>
              <a:spLocks noEditPoints="1"/>
            </p:cNvSpPr>
            <p:nvPr/>
          </p:nvSpPr>
          <p:spPr bwMode="auto">
            <a:xfrm>
              <a:off x="3960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75" name="Freeform 123"/>
            <p:cNvSpPr>
              <a:spLocks noEditPoints="1"/>
            </p:cNvSpPr>
            <p:nvPr/>
          </p:nvSpPr>
          <p:spPr bwMode="auto">
            <a:xfrm>
              <a:off x="3960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76" name="Freeform 124"/>
            <p:cNvSpPr>
              <a:spLocks noEditPoints="1"/>
            </p:cNvSpPr>
            <p:nvPr/>
          </p:nvSpPr>
          <p:spPr bwMode="auto">
            <a:xfrm>
              <a:off x="3960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77" name="Rectangle 125"/>
            <p:cNvSpPr>
              <a:spLocks noChangeArrowheads="1"/>
            </p:cNvSpPr>
            <p:nvPr/>
          </p:nvSpPr>
          <p:spPr bwMode="auto">
            <a:xfrm>
              <a:off x="3960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78" name="Rectangle 126"/>
            <p:cNvSpPr>
              <a:spLocks noChangeArrowheads="1"/>
            </p:cNvSpPr>
            <p:nvPr/>
          </p:nvSpPr>
          <p:spPr bwMode="auto">
            <a:xfrm>
              <a:off x="4405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79" name="Freeform 127"/>
            <p:cNvSpPr>
              <a:spLocks noEditPoints="1"/>
            </p:cNvSpPr>
            <p:nvPr/>
          </p:nvSpPr>
          <p:spPr bwMode="auto">
            <a:xfrm>
              <a:off x="4405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80" name="Freeform 128"/>
            <p:cNvSpPr>
              <a:spLocks noEditPoints="1"/>
            </p:cNvSpPr>
            <p:nvPr/>
          </p:nvSpPr>
          <p:spPr bwMode="auto">
            <a:xfrm>
              <a:off x="4405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81" name="Freeform 129"/>
            <p:cNvSpPr>
              <a:spLocks noEditPoints="1"/>
            </p:cNvSpPr>
            <p:nvPr/>
          </p:nvSpPr>
          <p:spPr bwMode="auto">
            <a:xfrm>
              <a:off x="4405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82" name="Freeform 130"/>
            <p:cNvSpPr>
              <a:spLocks noEditPoints="1"/>
            </p:cNvSpPr>
            <p:nvPr/>
          </p:nvSpPr>
          <p:spPr bwMode="auto">
            <a:xfrm>
              <a:off x="4405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83" name="Freeform 131"/>
            <p:cNvSpPr>
              <a:spLocks noEditPoints="1"/>
            </p:cNvSpPr>
            <p:nvPr/>
          </p:nvSpPr>
          <p:spPr bwMode="auto">
            <a:xfrm>
              <a:off x="4405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84" name="Freeform 132"/>
            <p:cNvSpPr>
              <a:spLocks noEditPoints="1"/>
            </p:cNvSpPr>
            <p:nvPr/>
          </p:nvSpPr>
          <p:spPr bwMode="auto">
            <a:xfrm>
              <a:off x="4405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85" name="Freeform 133"/>
            <p:cNvSpPr>
              <a:spLocks noEditPoints="1"/>
            </p:cNvSpPr>
            <p:nvPr/>
          </p:nvSpPr>
          <p:spPr bwMode="auto">
            <a:xfrm>
              <a:off x="4405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86" name="Freeform 134"/>
            <p:cNvSpPr>
              <a:spLocks noEditPoints="1"/>
            </p:cNvSpPr>
            <p:nvPr/>
          </p:nvSpPr>
          <p:spPr bwMode="auto">
            <a:xfrm>
              <a:off x="4405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87" name="Freeform 135"/>
            <p:cNvSpPr>
              <a:spLocks noEditPoints="1"/>
            </p:cNvSpPr>
            <p:nvPr/>
          </p:nvSpPr>
          <p:spPr bwMode="auto">
            <a:xfrm>
              <a:off x="4405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88" name="Freeform 136"/>
            <p:cNvSpPr>
              <a:spLocks noEditPoints="1"/>
            </p:cNvSpPr>
            <p:nvPr/>
          </p:nvSpPr>
          <p:spPr bwMode="auto">
            <a:xfrm>
              <a:off x="4405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89" name="Rectangle 137"/>
            <p:cNvSpPr>
              <a:spLocks noChangeArrowheads="1"/>
            </p:cNvSpPr>
            <p:nvPr/>
          </p:nvSpPr>
          <p:spPr bwMode="auto">
            <a:xfrm>
              <a:off x="4405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90" name="Rectangle 138"/>
            <p:cNvSpPr>
              <a:spLocks noChangeArrowheads="1"/>
            </p:cNvSpPr>
            <p:nvPr/>
          </p:nvSpPr>
          <p:spPr bwMode="auto">
            <a:xfrm>
              <a:off x="4850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91" name="Freeform 139"/>
            <p:cNvSpPr>
              <a:spLocks noEditPoints="1"/>
            </p:cNvSpPr>
            <p:nvPr/>
          </p:nvSpPr>
          <p:spPr bwMode="auto">
            <a:xfrm>
              <a:off x="4850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92" name="Freeform 140"/>
            <p:cNvSpPr>
              <a:spLocks noEditPoints="1"/>
            </p:cNvSpPr>
            <p:nvPr/>
          </p:nvSpPr>
          <p:spPr bwMode="auto">
            <a:xfrm>
              <a:off x="4850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93" name="Freeform 141"/>
            <p:cNvSpPr>
              <a:spLocks noEditPoints="1"/>
            </p:cNvSpPr>
            <p:nvPr/>
          </p:nvSpPr>
          <p:spPr bwMode="auto">
            <a:xfrm>
              <a:off x="4850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94" name="Freeform 142"/>
            <p:cNvSpPr>
              <a:spLocks noEditPoints="1"/>
            </p:cNvSpPr>
            <p:nvPr/>
          </p:nvSpPr>
          <p:spPr bwMode="auto">
            <a:xfrm>
              <a:off x="4850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95" name="Freeform 143"/>
            <p:cNvSpPr>
              <a:spLocks noEditPoints="1"/>
            </p:cNvSpPr>
            <p:nvPr/>
          </p:nvSpPr>
          <p:spPr bwMode="auto">
            <a:xfrm>
              <a:off x="4850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96" name="Freeform 144"/>
            <p:cNvSpPr>
              <a:spLocks noEditPoints="1"/>
            </p:cNvSpPr>
            <p:nvPr/>
          </p:nvSpPr>
          <p:spPr bwMode="auto">
            <a:xfrm>
              <a:off x="4850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97" name="Freeform 145"/>
            <p:cNvSpPr>
              <a:spLocks noEditPoints="1"/>
            </p:cNvSpPr>
            <p:nvPr/>
          </p:nvSpPr>
          <p:spPr bwMode="auto">
            <a:xfrm>
              <a:off x="4850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98" name="Freeform 146"/>
            <p:cNvSpPr>
              <a:spLocks noEditPoints="1"/>
            </p:cNvSpPr>
            <p:nvPr/>
          </p:nvSpPr>
          <p:spPr bwMode="auto">
            <a:xfrm>
              <a:off x="4850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699" name="Freeform 147"/>
            <p:cNvSpPr>
              <a:spLocks noEditPoints="1"/>
            </p:cNvSpPr>
            <p:nvPr/>
          </p:nvSpPr>
          <p:spPr bwMode="auto">
            <a:xfrm>
              <a:off x="4850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00" name="Freeform 148"/>
            <p:cNvSpPr>
              <a:spLocks noEditPoints="1"/>
            </p:cNvSpPr>
            <p:nvPr/>
          </p:nvSpPr>
          <p:spPr bwMode="auto">
            <a:xfrm>
              <a:off x="4850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01" name="Rectangle 149"/>
            <p:cNvSpPr>
              <a:spLocks noChangeArrowheads="1"/>
            </p:cNvSpPr>
            <p:nvPr/>
          </p:nvSpPr>
          <p:spPr bwMode="auto">
            <a:xfrm>
              <a:off x="4850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02" name="Rectangle 150"/>
            <p:cNvSpPr>
              <a:spLocks noChangeArrowheads="1"/>
            </p:cNvSpPr>
            <p:nvPr/>
          </p:nvSpPr>
          <p:spPr bwMode="auto">
            <a:xfrm>
              <a:off x="5300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03" name="Freeform 151"/>
            <p:cNvSpPr>
              <a:spLocks noEditPoints="1"/>
            </p:cNvSpPr>
            <p:nvPr/>
          </p:nvSpPr>
          <p:spPr bwMode="auto">
            <a:xfrm>
              <a:off x="5300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04" name="Freeform 152"/>
            <p:cNvSpPr>
              <a:spLocks noEditPoints="1"/>
            </p:cNvSpPr>
            <p:nvPr/>
          </p:nvSpPr>
          <p:spPr bwMode="auto">
            <a:xfrm>
              <a:off x="5300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05" name="Freeform 153"/>
            <p:cNvSpPr>
              <a:spLocks noEditPoints="1"/>
            </p:cNvSpPr>
            <p:nvPr/>
          </p:nvSpPr>
          <p:spPr bwMode="auto">
            <a:xfrm>
              <a:off x="5300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06" name="Freeform 154"/>
            <p:cNvSpPr>
              <a:spLocks noEditPoints="1"/>
            </p:cNvSpPr>
            <p:nvPr/>
          </p:nvSpPr>
          <p:spPr bwMode="auto">
            <a:xfrm>
              <a:off x="5300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07" name="Freeform 155"/>
            <p:cNvSpPr>
              <a:spLocks noEditPoints="1"/>
            </p:cNvSpPr>
            <p:nvPr/>
          </p:nvSpPr>
          <p:spPr bwMode="auto">
            <a:xfrm>
              <a:off x="5300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08" name="Freeform 156"/>
            <p:cNvSpPr>
              <a:spLocks noEditPoints="1"/>
            </p:cNvSpPr>
            <p:nvPr/>
          </p:nvSpPr>
          <p:spPr bwMode="auto">
            <a:xfrm>
              <a:off x="5300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09" name="Freeform 157"/>
            <p:cNvSpPr>
              <a:spLocks noEditPoints="1"/>
            </p:cNvSpPr>
            <p:nvPr/>
          </p:nvSpPr>
          <p:spPr bwMode="auto">
            <a:xfrm>
              <a:off x="5300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10" name="Freeform 158"/>
            <p:cNvSpPr>
              <a:spLocks noEditPoints="1"/>
            </p:cNvSpPr>
            <p:nvPr/>
          </p:nvSpPr>
          <p:spPr bwMode="auto">
            <a:xfrm>
              <a:off x="5300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11" name="Freeform 159"/>
            <p:cNvSpPr>
              <a:spLocks noEditPoints="1"/>
            </p:cNvSpPr>
            <p:nvPr/>
          </p:nvSpPr>
          <p:spPr bwMode="auto">
            <a:xfrm>
              <a:off x="5300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12" name="Freeform 160"/>
            <p:cNvSpPr>
              <a:spLocks noEditPoints="1"/>
            </p:cNvSpPr>
            <p:nvPr/>
          </p:nvSpPr>
          <p:spPr bwMode="auto">
            <a:xfrm>
              <a:off x="5300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13" name="Rectangle 161"/>
            <p:cNvSpPr>
              <a:spLocks noChangeArrowheads="1"/>
            </p:cNvSpPr>
            <p:nvPr/>
          </p:nvSpPr>
          <p:spPr bwMode="auto">
            <a:xfrm>
              <a:off x="5300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14" name="Freeform 162"/>
            <p:cNvSpPr>
              <a:spLocks/>
            </p:cNvSpPr>
            <p:nvPr/>
          </p:nvSpPr>
          <p:spPr bwMode="auto">
            <a:xfrm>
              <a:off x="349" y="3304"/>
              <a:ext cx="20" cy="1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4" h="2">
                  <a:moveTo>
                    <a:pt x="0" y="1"/>
                  </a:moveTo>
                  <a:cubicBezTo>
                    <a:pt x="1" y="2"/>
                    <a:pt x="4" y="0"/>
                    <a:pt x="0" y="1"/>
                  </a:cubicBez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1715" name="Rectangle 163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51716" name="Rectangle 164"/>
          <p:cNvSpPr>
            <a:spLocks noGrp="1" noChangeArrowheads="1"/>
          </p:cNvSpPr>
          <p:nvPr>
            <p:ph type="dt" sz="half" idx="2"/>
          </p:nvPr>
        </p:nvSpPr>
        <p:spPr>
          <a:xfrm>
            <a:off x="301625" y="6248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51717" name="Rectangle 16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51718" name="Rectangle 16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68D4232F-B1AC-4124-99C9-48AF4322B37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1719" name="Rectangle 167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grpSp>
        <p:nvGrpSpPr>
          <p:cNvPr id="151720" name="Group 168"/>
          <p:cNvGrpSpPr>
            <a:grpSpLocks/>
          </p:cNvGrpSpPr>
          <p:nvPr/>
        </p:nvGrpSpPr>
        <p:grpSpPr bwMode="auto">
          <a:xfrm>
            <a:off x="152400" y="4724400"/>
            <a:ext cx="1685925" cy="1557338"/>
            <a:chOff x="96" y="2784"/>
            <a:chExt cx="1062" cy="981"/>
          </a:xfrm>
        </p:grpSpPr>
        <p:sp>
          <p:nvSpPr>
            <p:cNvPr id="151721" name="Freeform 169"/>
            <p:cNvSpPr>
              <a:spLocks/>
            </p:cNvSpPr>
            <p:nvPr userDrawn="1"/>
          </p:nvSpPr>
          <p:spPr bwMode="auto">
            <a:xfrm>
              <a:off x="121" y="2784"/>
              <a:ext cx="207" cy="81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22" name="Freeform 170"/>
            <p:cNvSpPr>
              <a:spLocks noEditPoints="1"/>
            </p:cNvSpPr>
            <p:nvPr userDrawn="1"/>
          </p:nvSpPr>
          <p:spPr bwMode="auto">
            <a:xfrm>
              <a:off x="96" y="2789"/>
              <a:ext cx="1062" cy="976"/>
            </a:xfrm>
            <a:custGeom>
              <a:avLst/>
              <a:gdLst/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23" name="Freeform 171"/>
            <p:cNvSpPr>
              <a:spLocks/>
            </p:cNvSpPr>
            <p:nvPr userDrawn="1"/>
          </p:nvSpPr>
          <p:spPr bwMode="auto">
            <a:xfrm>
              <a:off x="348" y="3254"/>
              <a:ext cx="86" cy="102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24" name="Freeform 172"/>
            <p:cNvSpPr>
              <a:spLocks/>
            </p:cNvSpPr>
            <p:nvPr userDrawn="1"/>
          </p:nvSpPr>
          <p:spPr bwMode="auto">
            <a:xfrm>
              <a:off x="267" y="3295"/>
              <a:ext cx="76" cy="13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25" name="Freeform 173"/>
            <p:cNvSpPr>
              <a:spLocks/>
            </p:cNvSpPr>
            <p:nvPr userDrawn="1"/>
          </p:nvSpPr>
          <p:spPr bwMode="auto">
            <a:xfrm>
              <a:off x="222" y="3022"/>
              <a:ext cx="243" cy="116"/>
            </a:xfrm>
            <a:custGeom>
              <a:avLst/>
              <a:gdLst/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26" name="Freeform 174"/>
            <p:cNvSpPr>
              <a:spLocks/>
            </p:cNvSpPr>
            <p:nvPr userDrawn="1"/>
          </p:nvSpPr>
          <p:spPr bwMode="auto">
            <a:xfrm>
              <a:off x="500" y="3345"/>
              <a:ext cx="177" cy="187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27" name="Freeform 175"/>
            <p:cNvSpPr>
              <a:spLocks/>
            </p:cNvSpPr>
            <p:nvPr userDrawn="1"/>
          </p:nvSpPr>
          <p:spPr bwMode="auto">
            <a:xfrm>
              <a:off x="905" y="3158"/>
              <a:ext cx="177" cy="3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28" name="Freeform 176"/>
            <p:cNvSpPr>
              <a:spLocks/>
            </p:cNvSpPr>
            <p:nvPr userDrawn="1"/>
          </p:nvSpPr>
          <p:spPr bwMode="auto">
            <a:xfrm>
              <a:off x="965" y="3153"/>
              <a:ext cx="137" cy="81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29" name="Freeform 177"/>
            <p:cNvSpPr>
              <a:spLocks/>
            </p:cNvSpPr>
            <p:nvPr userDrawn="1"/>
          </p:nvSpPr>
          <p:spPr bwMode="auto">
            <a:xfrm>
              <a:off x="960" y="3204"/>
              <a:ext cx="177" cy="86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30" name="Freeform 178"/>
            <p:cNvSpPr>
              <a:spLocks/>
            </p:cNvSpPr>
            <p:nvPr userDrawn="1"/>
          </p:nvSpPr>
          <p:spPr bwMode="auto">
            <a:xfrm>
              <a:off x="844" y="3285"/>
              <a:ext cx="248" cy="60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31" name="Freeform 179"/>
            <p:cNvSpPr>
              <a:spLocks/>
            </p:cNvSpPr>
            <p:nvPr userDrawn="1"/>
          </p:nvSpPr>
          <p:spPr bwMode="auto">
            <a:xfrm>
              <a:off x="869" y="3340"/>
              <a:ext cx="203" cy="56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32" name="Freeform 180"/>
            <p:cNvSpPr>
              <a:spLocks/>
            </p:cNvSpPr>
            <p:nvPr userDrawn="1"/>
          </p:nvSpPr>
          <p:spPr bwMode="auto">
            <a:xfrm>
              <a:off x="859" y="3386"/>
              <a:ext cx="207" cy="172"/>
            </a:xfrm>
            <a:custGeom>
              <a:avLst/>
              <a:gdLst/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733" name="Freeform 181"/>
            <p:cNvSpPr>
              <a:spLocks/>
            </p:cNvSpPr>
            <p:nvPr userDrawn="1"/>
          </p:nvSpPr>
          <p:spPr bwMode="auto">
            <a:xfrm>
              <a:off x="996" y="3305"/>
              <a:ext cx="126" cy="318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D6934-1B1F-4662-8ACC-7C9FB849EBE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4013" y="228600"/>
            <a:ext cx="2135187" cy="5870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8450" y="228600"/>
            <a:ext cx="6253163" cy="5870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6737B-B410-4F06-BFE9-EBC1F09B55A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B6E1E-445E-4651-BDA1-8F72AA2EC9B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D42A5-1563-49B3-9CBA-CEF4454B40C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230B9-DB4D-43BB-9EF2-7D812EA3EB1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28D8D-2287-4332-AFE2-2AF88DB4EB3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65C28-BB02-47F7-997A-4000702CCA6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95016-8B89-4D02-9C8A-E7F5734BF1E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E3491-1705-432B-886A-8CA316BE7D5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88B24-9E3A-40C0-B708-1E08FFBE637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530" name="Group 2"/>
          <p:cNvGrpSpPr>
            <a:grpSpLocks/>
          </p:cNvGrpSpPr>
          <p:nvPr/>
        </p:nvGrpSpPr>
        <p:grpSpPr bwMode="auto">
          <a:xfrm>
            <a:off x="566738" y="0"/>
            <a:ext cx="7891462" cy="6821488"/>
            <a:chOff x="349" y="23"/>
            <a:chExt cx="4971" cy="4297"/>
          </a:xfrm>
        </p:grpSpPr>
        <p:sp>
          <p:nvSpPr>
            <p:cNvPr id="150531" name="Rectangle 3"/>
            <p:cNvSpPr>
              <a:spLocks noChangeArrowheads="1"/>
            </p:cNvSpPr>
            <p:nvPr/>
          </p:nvSpPr>
          <p:spPr bwMode="auto">
            <a:xfrm>
              <a:off x="384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32" name="Freeform 4"/>
            <p:cNvSpPr>
              <a:spLocks noEditPoints="1"/>
            </p:cNvSpPr>
            <p:nvPr/>
          </p:nvSpPr>
          <p:spPr bwMode="auto">
            <a:xfrm>
              <a:off x="384" y="22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33" name="Freeform 5"/>
            <p:cNvSpPr>
              <a:spLocks noEditPoints="1"/>
            </p:cNvSpPr>
            <p:nvPr/>
          </p:nvSpPr>
          <p:spPr bwMode="auto">
            <a:xfrm>
              <a:off x="384" y="63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34" name="Freeform 6"/>
            <p:cNvSpPr>
              <a:spLocks noEditPoints="1"/>
            </p:cNvSpPr>
            <p:nvPr/>
          </p:nvSpPr>
          <p:spPr bwMode="auto">
            <a:xfrm>
              <a:off x="384" y="1034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35" name="Freeform 7"/>
            <p:cNvSpPr>
              <a:spLocks noEditPoints="1"/>
            </p:cNvSpPr>
            <p:nvPr/>
          </p:nvSpPr>
          <p:spPr bwMode="auto">
            <a:xfrm>
              <a:off x="384" y="1438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36" name="Freeform 8"/>
            <p:cNvSpPr>
              <a:spLocks noEditPoints="1"/>
            </p:cNvSpPr>
            <p:nvPr/>
          </p:nvSpPr>
          <p:spPr bwMode="auto">
            <a:xfrm>
              <a:off x="384" y="184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37" name="Freeform 9"/>
            <p:cNvSpPr>
              <a:spLocks noEditPoints="1"/>
            </p:cNvSpPr>
            <p:nvPr/>
          </p:nvSpPr>
          <p:spPr bwMode="auto">
            <a:xfrm>
              <a:off x="384" y="2247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38" name="Freeform 10"/>
            <p:cNvSpPr>
              <a:spLocks noEditPoints="1"/>
            </p:cNvSpPr>
            <p:nvPr/>
          </p:nvSpPr>
          <p:spPr bwMode="auto">
            <a:xfrm>
              <a:off x="384" y="265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39" name="Freeform 11"/>
            <p:cNvSpPr>
              <a:spLocks noEditPoints="1"/>
            </p:cNvSpPr>
            <p:nvPr/>
          </p:nvSpPr>
          <p:spPr bwMode="auto">
            <a:xfrm>
              <a:off x="384" y="3056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40" name="Freeform 12"/>
            <p:cNvSpPr>
              <a:spLocks noEditPoints="1"/>
            </p:cNvSpPr>
            <p:nvPr/>
          </p:nvSpPr>
          <p:spPr bwMode="auto">
            <a:xfrm>
              <a:off x="384" y="346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41" name="Freeform 13"/>
            <p:cNvSpPr>
              <a:spLocks noEditPoints="1"/>
            </p:cNvSpPr>
            <p:nvPr/>
          </p:nvSpPr>
          <p:spPr bwMode="auto">
            <a:xfrm>
              <a:off x="384" y="3865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42" name="Rectangle 14"/>
            <p:cNvSpPr>
              <a:spLocks noChangeArrowheads="1"/>
            </p:cNvSpPr>
            <p:nvPr/>
          </p:nvSpPr>
          <p:spPr bwMode="auto">
            <a:xfrm>
              <a:off x="384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43" name="Rectangle 15"/>
            <p:cNvSpPr>
              <a:spLocks noChangeArrowheads="1"/>
            </p:cNvSpPr>
            <p:nvPr/>
          </p:nvSpPr>
          <p:spPr bwMode="auto">
            <a:xfrm>
              <a:off x="829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44" name="Freeform 16"/>
            <p:cNvSpPr>
              <a:spLocks noEditPoints="1"/>
            </p:cNvSpPr>
            <p:nvPr/>
          </p:nvSpPr>
          <p:spPr bwMode="auto">
            <a:xfrm>
              <a:off x="829" y="22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45" name="Freeform 17"/>
            <p:cNvSpPr>
              <a:spLocks noEditPoints="1"/>
            </p:cNvSpPr>
            <p:nvPr/>
          </p:nvSpPr>
          <p:spPr bwMode="auto">
            <a:xfrm>
              <a:off x="829" y="63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46" name="Freeform 18"/>
            <p:cNvSpPr>
              <a:spLocks noEditPoints="1"/>
            </p:cNvSpPr>
            <p:nvPr/>
          </p:nvSpPr>
          <p:spPr bwMode="auto">
            <a:xfrm>
              <a:off x="829" y="1034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47" name="Freeform 19"/>
            <p:cNvSpPr>
              <a:spLocks noEditPoints="1"/>
            </p:cNvSpPr>
            <p:nvPr/>
          </p:nvSpPr>
          <p:spPr bwMode="auto">
            <a:xfrm>
              <a:off x="829" y="1438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48" name="Freeform 20"/>
            <p:cNvSpPr>
              <a:spLocks noEditPoints="1"/>
            </p:cNvSpPr>
            <p:nvPr/>
          </p:nvSpPr>
          <p:spPr bwMode="auto">
            <a:xfrm>
              <a:off x="829" y="184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49" name="Freeform 21"/>
            <p:cNvSpPr>
              <a:spLocks noEditPoints="1"/>
            </p:cNvSpPr>
            <p:nvPr/>
          </p:nvSpPr>
          <p:spPr bwMode="auto">
            <a:xfrm>
              <a:off x="829" y="2247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50" name="Freeform 22"/>
            <p:cNvSpPr>
              <a:spLocks noEditPoints="1"/>
            </p:cNvSpPr>
            <p:nvPr/>
          </p:nvSpPr>
          <p:spPr bwMode="auto">
            <a:xfrm>
              <a:off x="829" y="265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51" name="Freeform 23"/>
            <p:cNvSpPr>
              <a:spLocks noEditPoints="1"/>
            </p:cNvSpPr>
            <p:nvPr/>
          </p:nvSpPr>
          <p:spPr bwMode="auto">
            <a:xfrm>
              <a:off x="829" y="3056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52" name="Freeform 24"/>
            <p:cNvSpPr>
              <a:spLocks noEditPoints="1"/>
            </p:cNvSpPr>
            <p:nvPr/>
          </p:nvSpPr>
          <p:spPr bwMode="auto">
            <a:xfrm>
              <a:off x="829" y="346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53" name="Freeform 25"/>
            <p:cNvSpPr>
              <a:spLocks noEditPoints="1"/>
            </p:cNvSpPr>
            <p:nvPr/>
          </p:nvSpPr>
          <p:spPr bwMode="auto">
            <a:xfrm>
              <a:off x="829" y="3865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54" name="Rectangle 26"/>
            <p:cNvSpPr>
              <a:spLocks noChangeArrowheads="1"/>
            </p:cNvSpPr>
            <p:nvPr/>
          </p:nvSpPr>
          <p:spPr bwMode="auto">
            <a:xfrm>
              <a:off x="829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55" name="Rectangle 27"/>
            <p:cNvSpPr>
              <a:spLocks noChangeArrowheads="1"/>
            </p:cNvSpPr>
            <p:nvPr/>
          </p:nvSpPr>
          <p:spPr bwMode="auto">
            <a:xfrm>
              <a:off x="1279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56" name="Freeform 28"/>
            <p:cNvSpPr>
              <a:spLocks noEditPoints="1"/>
            </p:cNvSpPr>
            <p:nvPr/>
          </p:nvSpPr>
          <p:spPr bwMode="auto">
            <a:xfrm>
              <a:off x="1279" y="22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57" name="Freeform 29"/>
            <p:cNvSpPr>
              <a:spLocks noEditPoints="1"/>
            </p:cNvSpPr>
            <p:nvPr/>
          </p:nvSpPr>
          <p:spPr bwMode="auto">
            <a:xfrm>
              <a:off x="1279" y="63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58" name="Freeform 30"/>
            <p:cNvSpPr>
              <a:spLocks noEditPoints="1"/>
            </p:cNvSpPr>
            <p:nvPr/>
          </p:nvSpPr>
          <p:spPr bwMode="auto">
            <a:xfrm>
              <a:off x="1279" y="1034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59" name="Freeform 31"/>
            <p:cNvSpPr>
              <a:spLocks noEditPoints="1"/>
            </p:cNvSpPr>
            <p:nvPr/>
          </p:nvSpPr>
          <p:spPr bwMode="auto">
            <a:xfrm>
              <a:off x="1279" y="1438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60" name="Freeform 32"/>
            <p:cNvSpPr>
              <a:spLocks noEditPoints="1"/>
            </p:cNvSpPr>
            <p:nvPr/>
          </p:nvSpPr>
          <p:spPr bwMode="auto">
            <a:xfrm>
              <a:off x="1279" y="184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61" name="Freeform 33"/>
            <p:cNvSpPr>
              <a:spLocks noEditPoints="1"/>
            </p:cNvSpPr>
            <p:nvPr/>
          </p:nvSpPr>
          <p:spPr bwMode="auto">
            <a:xfrm>
              <a:off x="1279" y="2247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62" name="Freeform 34"/>
            <p:cNvSpPr>
              <a:spLocks noEditPoints="1"/>
            </p:cNvSpPr>
            <p:nvPr/>
          </p:nvSpPr>
          <p:spPr bwMode="auto">
            <a:xfrm>
              <a:off x="1279" y="265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63" name="Freeform 35"/>
            <p:cNvSpPr>
              <a:spLocks noEditPoints="1"/>
            </p:cNvSpPr>
            <p:nvPr/>
          </p:nvSpPr>
          <p:spPr bwMode="auto">
            <a:xfrm>
              <a:off x="1279" y="3056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64" name="Freeform 36"/>
            <p:cNvSpPr>
              <a:spLocks noEditPoints="1"/>
            </p:cNvSpPr>
            <p:nvPr/>
          </p:nvSpPr>
          <p:spPr bwMode="auto">
            <a:xfrm>
              <a:off x="1279" y="346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65" name="Freeform 37"/>
            <p:cNvSpPr>
              <a:spLocks noEditPoints="1"/>
            </p:cNvSpPr>
            <p:nvPr/>
          </p:nvSpPr>
          <p:spPr bwMode="auto">
            <a:xfrm>
              <a:off x="1279" y="3865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66" name="Rectangle 38"/>
            <p:cNvSpPr>
              <a:spLocks noChangeArrowheads="1"/>
            </p:cNvSpPr>
            <p:nvPr/>
          </p:nvSpPr>
          <p:spPr bwMode="auto">
            <a:xfrm>
              <a:off x="1279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67" name="Rectangle 39"/>
            <p:cNvSpPr>
              <a:spLocks noChangeArrowheads="1"/>
            </p:cNvSpPr>
            <p:nvPr/>
          </p:nvSpPr>
          <p:spPr bwMode="auto">
            <a:xfrm>
              <a:off x="1724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68" name="Freeform 40"/>
            <p:cNvSpPr>
              <a:spLocks noEditPoints="1"/>
            </p:cNvSpPr>
            <p:nvPr/>
          </p:nvSpPr>
          <p:spPr bwMode="auto">
            <a:xfrm>
              <a:off x="1724" y="22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69" name="Freeform 41"/>
            <p:cNvSpPr>
              <a:spLocks noEditPoints="1"/>
            </p:cNvSpPr>
            <p:nvPr/>
          </p:nvSpPr>
          <p:spPr bwMode="auto">
            <a:xfrm>
              <a:off x="1724" y="63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70" name="Freeform 42"/>
            <p:cNvSpPr>
              <a:spLocks noEditPoints="1"/>
            </p:cNvSpPr>
            <p:nvPr/>
          </p:nvSpPr>
          <p:spPr bwMode="auto">
            <a:xfrm>
              <a:off x="1724" y="1034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71" name="Freeform 43"/>
            <p:cNvSpPr>
              <a:spLocks noEditPoints="1"/>
            </p:cNvSpPr>
            <p:nvPr/>
          </p:nvSpPr>
          <p:spPr bwMode="auto">
            <a:xfrm>
              <a:off x="1724" y="1438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72" name="Freeform 44"/>
            <p:cNvSpPr>
              <a:spLocks noEditPoints="1"/>
            </p:cNvSpPr>
            <p:nvPr/>
          </p:nvSpPr>
          <p:spPr bwMode="auto">
            <a:xfrm>
              <a:off x="1724" y="184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73" name="Freeform 45"/>
            <p:cNvSpPr>
              <a:spLocks noEditPoints="1"/>
            </p:cNvSpPr>
            <p:nvPr/>
          </p:nvSpPr>
          <p:spPr bwMode="auto">
            <a:xfrm>
              <a:off x="1724" y="2247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74" name="Freeform 46"/>
            <p:cNvSpPr>
              <a:spLocks noEditPoints="1"/>
            </p:cNvSpPr>
            <p:nvPr/>
          </p:nvSpPr>
          <p:spPr bwMode="auto">
            <a:xfrm>
              <a:off x="1724" y="265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75" name="Freeform 47"/>
            <p:cNvSpPr>
              <a:spLocks noEditPoints="1"/>
            </p:cNvSpPr>
            <p:nvPr/>
          </p:nvSpPr>
          <p:spPr bwMode="auto">
            <a:xfrm>
              <a:off x="1724" y="3056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76" name="Freeform 48"/>
            <p:cNvSpPr>
              <a:spLocks noEditPoints="1"/>
            </p:cNvSpPr>
            <p:nvPr/>
          </p:nvSpPr>
          <p:spPr bwMode="auto">
            <a:xfrm>
              <a:off x="1724" y="346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77" name="Freeform 49"/>
            <p:cNvSpPr>
              <a:spLocks noEditPoints="1"/>
            </p:cNvSpPr>
            <p:nvPr/>
          </p:nvSpPr>
          <p:spPr bwMode="auto">
            <a:xfrm>
              <a:off x="1724" y="3865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78" name="Rectangle 50"/>
            <p:cNvSpPr>
              <a:spLocks noChangeArrowheads="1"/>
            </p:cNvSpPr>
            <p:nvPr/>
          </p:nvSpPr>
          <p:spPr bwMode="auto">
            <a:xfrm>
              <a:off x="1724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79" name="Rectangle 51"/>
            <p:cNvSpPr>
              <a:spLocks noChangeArrowheads="1"/>
            </p:cNvSpPr>
            <p:nvPr/>
          </p:nvSpPr>
          <p:spPr bwMode="auto">
            <a:xfrm>
              <a:off x="2169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80" name="Freeform 52"/>
            <p:cNvSpPr>
              <a:spLocks noEditPoints="1"/>
            </p:cNvSpPr>
            <p:nvPr/>
          </p:nvSpPr>
          <p:spPr bwMode="auto">
            <a:xfrm>
              <a:off x="2169" y="22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81" name="Freeform 53"/>
            <p:cNvSpPr>
              <a:spLocks noEditPoints="1"/>
            </p:cNvSpPr>
            <p:nvPr/>
          </p:nvSpPr>
          <p:spPr bwMode="auto">
            <a:xfrm>
              <a:off x="2169" y="63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82" name="Freeform 54"/>
            <p:cNvSpPr>
              <a:spLocks noEditPoints="1"/>
            </p:cNvSpPr>
            <p:nvPr/>
          </p:nvSpPr>
          <p:spPr bwMode="auto">
            <a:xfrm>
              <a:off x="2169" y="1034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83" name="Freeform 55"/>
            <p:cNvSpPr>
              <a:spLocks noEditPoints="1"/>
            </p:cNvSpPr>
            <p:nvPr/>
          </p:nvSpPr>
          <p:spPr bwMode="auto">
            <a:xfrm>
              <a:off x="2169" y="1438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84" name="Freeform 56"/>
            <p:cNvSpPr>
              <a:spLocks noEditPoints="1"/>
            </p:cNvSpPr>
            <p:nvPr/>
          </p:nvSpPr>
          <p:spPr bwMode="auto">
            <a:xfrm>
              <a:off x="2169" y="184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85" name="Freeform 57"/>
            <p:cNvSpPr>
              <a:spLocks noEditPoints="1"/>
            </p:cNvSpPr>
            <p:nvPr/>
          </p:nvSpPr>
          <p:spPr bwMode="auto">
            <a:xfrm>
              <a:off x="2169" y="2247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86" name="Freeform 58"/>
            <p:cNvSpPr>
              <a:spLocks noEditPoints="1"/>
            </p:cNvSpPr>
            <p:nvPr/>
          </p:nvSpPr>
          <p:spPr bwMode="auto">
            <a:xfrm>
              <a:off x="2169" y="265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87" name="Freeform 59"/>
            <p:cNvSpPr>
              <a:spLocks noEditPoints="1"/>
            </p:cNvSpPr>
            <p:nvPr/>
          </p:nvSpPr>
          <p:spPr bwMode="auto">
            <a:xfrm>
              <a:off x="2169" y="3056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88" name="Freeform 60"/>
            <p:cNvSpPr>
              <a:spLocks noEditPoints="1"/>
            </p:cNvSpPr>
            <p:nvPr/>
          </p:nvSpPr>
          <p:spPr bwMode="auto">
            <a:xfrm>
              <a:off x="2169" y="346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89" name="Freeform 61"/>
            <p:cNvSpPr>
              <a:spLocks noEditPoints="1"/>
            </p:cNvSpPr>
            <p:nvPr/>
          </p:nvSpPr>
          <p:spPr bwMode="auto">
            <a:xfrm>
              <a:off x="2169" y="3865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90" name="Rectangle 62"/>
            <p:cNvSpPr>
              <a:spLocks noChangeArrowheads="1"/>
            </p:cNvSpPr>
            <p:nvPr/>
          </p:nvSpPr>
          <p:spPr bwMode="auto">
            <a:xfrm>
              <a:off x="2169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91" name="Rectangle 63"/>
            <p:cNvSpPr>
              <a:spLocks noChangeArrowheads="1"/>
            </p:cNvSpPr>
            <p:nvPr/>
          </p:nvSpPr>
          <p:spPr bwMode="auto">
            <a:xfrm>
              <a:off x="262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92" name="Freeform 64"/>
            <p:cNvSpPr>
              <a:spLocks noEditPoints="1"/>
            </p:cNvSpPr>
            <p:nvPr/>
          </p:nvSpPr>
          <p:spPr bwMode="auto">
            <a:xfrm>
              <a:off x="2620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93" name="Freeform 65"/>
            <p:cNvSpPr>
              <a:spLocks noEditPoints="1"/>
            </p:cNvSpPr>
            <p:nvPr/>
          </p:nvSpPr>
          <p:spPr bwMode="auto">
            <a:xfrm>
              <a:off x="2620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94" name="Freeform 66"/>
            <p:cNvSpPr>
              <a:spLocks noEditPoints="1"/>
            </p:cNvSpPr>
            <p:nvPr/>
          </p:nvSpPr>
          <p:spPr bwMode="auto">
            <a:xfrm>
              <a:off x="2620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95" name="Freeform 67"/>
            <p:cNvSpPr>
              <a:spLocks noEditPoints="1"/>
            </p:cNvSpPr>
            <p:nvPr/>
          </p:nvSpPr>
          <p:spPr bwMode="auto">
            <a:xfrm>
              <a:off x="2620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96" name="Freeform 68"/>
            <p:cNvSpPr>
              <a:spLocks noEditPoints="1"/>
            </p:cNvSpPr>
            <p:nvPr/>
          </p:nvSpPr>
          <p:spPr bwMode="auto">
            <a:xfrm>
              <a:off x="2620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97" name="Freeform 69"/>
            <p:cNvSpPr>
              <a:spLocks noEditPoints="1"/>
            </p:cNvSpPr>
            <p:nvPr/>
          </p:nvSpPr>
          <p:spPr bwMode="auto">
            <a:xfrm>
              <a:off x="2620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98" name="Freeform 70"/>
            <p:cNvSpPr>
              <a:spLocks noEditPoints="1"/>
            </p:cNvSpPr>
            <p:nvPr/>
          </p:nvSpPr>
          <p:spPr bwMode="auto">
            <a:xfrm>
              <a:off x="2620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99" name="Freeform 71"/>
            <p:cNvSpPr>
              <a:spLocks noEditPoints="1"/>
            </p:cNvSpPr>
            <p:nvPr/>
          </p:nvSpPr>
          <p:spPr bwMode="auto">
            <a:xfrm>
              <a:off x="2620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00" name="Freeform 72"/>
            <p:cNvSpPr>
              <a:spLocks noEditPoints="1"/>
            </p:cNvSpPr>
            <p:nvPr/>
          </p:nvSpPr>
          <p:spPr bwMode="auto">
            <a:xfrm>
              <a:off x="2620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01" name="Freeform 73"/>
            <p:cNvSpPr>
              <a:spLocks noEditPoints="1"/>
            </p:cNvSpPr>
            <p:nvPr/>
          </p:nvSpPr>
          <p:spPr bwMode="auto">
            <a:xfrm>
              <a:off x="2620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02" name="Rectangle 74"/>
            <p:cNvSpPr>
              <a:spLocks noChangeArrowheads="1"/>
            </p:cNvSpPr>
            <p:nvPr/>
          </p:nvSpPr>
          <p:spPr bwMode="auto">
            <a:xfrm>
              <a:off x="262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03" name="Rectangle 75"/>
            <p:cNvSpPr>
              <a:spLocks noChangeArrowheads="1"/>
            </p:cNvSpPr>
            <p:nvPr/>
          </p:nvSpPr>
          <p:spPr bwMode="auto">
            <a:xfrm>
              <a:off x="3065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04" name="Freeform 76"/>
            <p:cNvSpPr>
              <a:spLocks noEditPoints="1"/>
            </p:cNvSpPr>
            <p:nvPr/>
          </p:nvSpPr>
          <p:spPr bwMode="auto">
            <a:xfrm>
              <a:off x="3065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05" name="Freeform 77"/>
            <p:cNvSpPr>
              <a:spLocks noEditPoints="1"/>
            </p:cNvSpPr>
            <p:nvPr/>
          </p:nvSpPr>
          <p:spPr bwMode="auto">
            <a:xfrm>
              <a:off x="3065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06" name="Freeform 78"/>
            <p:cNvSpPr>
              <a:spLocks noEditPoints="1"/>
            </p:cNvSpPr>
            <p:nvPr/>
          </p:nvSpPr>
          <p:spPr bwMode="auto">
            <a:xfrm>
              <a:off x="3065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07" name="Freeform 79"/>
            <p:cNvSpPr>
              <a:spLocks noEditPoints="1"/>
            </p:cNvSpPr>
            <p:nvPr/>
          </p:nvSpPr>
          <p:spPr bwMode="auto">
            <a:xfrm>
              <a:off x="3065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08" name="Freeform 80"/>
            <p:cNvSpPr>
              <a:spLocks noEditPoints="1"/>
            </p:cNvSpPr>
            <p:nvPr/>
          </p:nvSpPr>
          <p:spPr bwMode="auto">
            <a:xfrm>
              <a:off x="3065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09" name="Freeform 81"/>
            <p:cNvSpPr>
              <a:spLocks noEditPoints="1"/>
            </p:cNvSpPr>
            <p:nvPr/>
          </p:nvSpPr>
          <p:spPr bwMode="auto">
            <a:xfrm>
              <a:off x="3065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10" name="Freeform 82"/>
            <p:cNvSpPr>
              <a:spLocks noEditPoints="1"/>
            </p:cNvSpPr>
            <p:nvPr/>
          </p:nvSpPr>
          <p:spPr bwMode="auto">
            <a:xfrm>
              <a:off x="3065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11" name="Freeform 83"/>
            <p:cNvSpPr>
              <a:spLocks noEditPoints="1"/>
            </p:cNvSpPr>
            <p:nvPr/>
          </p:nvSpPr>
          <p:spPr bwMode="auto">
            <a:xfrm>
              <a:off x="3065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12" name="Freeform 84"/>
            <p:cNvSpPr>
              <a:spLocks noEditPoints="1"/>
            </p:cNvSpPr>
            <p:nvPr/>
          </p:nvSpPr>
          <p:spPr bwMode="auto">
            <a:xfrm>
              <a:off x="3065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13" name="Freeform 85"/>
            <p:cNvSpPr>
              <a:spLocks noEditPoints="1"/>
            </p:cNvSpPr>
            <p:nvPr/>
          </p:nvSpPr>
          <p:spPr bwMode="auto">
            <a:xfrm>
              <a:off x="3065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14" name="Rectangle 86"/>
            <p:cNvSpPr>
              <a:spLocks noChangeArrowheads="1"/>
            </p:cNvSpPr>
            <p:nvPr/>
          </p:nvSpPr>
          <p:spPr bwMode="auto">
            <a:xfrm>
              <a:off x="3065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15" name="Rectangle 87"/>
            <p:cNvSpPr>
              <a:spLocks noChangeArrowheads="1"/>
            </p:cNvSpPr>
            <p:nvPr/>
          </p:nvSpPr>
          <p:spPr bwMode="auto">
            <a:xfrm>
              <a:off x="351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16" name="Freeform 88"/>
            <p:cNvSpPr>
              <a:spLocks noEditPoints="1"/>
            </p:cNvSpPr>
            <p:nvPr/>
          </p:nvSpPr>
          <p:spPr bwMode="auto">
            <a:xfrm>
              <a:off x="3510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17" name="Freeform 89"/>
            <p:cNvSpPr>
              <a:spLocks noEditPoints="1"/>
            </p:cNvSpPr>
            <p:nvPr/>
          </p:nvSpPr>
          <p:spPr bwMode="auto">
            <a:xfrm>
              <a:off x="3510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18" name="Freeform 90"/>
            <p:cNvSpPr>
              <a:spLocks noEditPoints="1"/>
            </p:cNvSpPr>
            <p:nvPr/>
          </p:nvSpPr>
          <p:spPr bwMode="auto">
            <a:xfrm>
              <a:off x="3510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19" name="Freeform 91"/>
            <p:cNvSpPr>
              <a:spLocks noEditPoints="1"/>
            </p:cNvSpPr>
            <p:nvPr/>
          </p:nvSpPr>
          <p:spPr bwMode="auto">
            <a:xfrm>
              <a:off x="3510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20" name="Freeform 92"/>
            <p:cNvSpPr>
              <a:spLocks noEditPoints="1"/>
            </p:cNvSpPr>
            <p:nvPr/>
          </p:nvSpPr>
          <p:spPr bwMode="auto">
            <a:xfrm>
              <a:off x="3510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21" name="Freeform 93"/>
            <p:cNvSpPr>
              <a:spLocks noEditPoints="1"/>
            </p:cNvSpPr>
            <p:nvPr/>
          </p:nvSpPr>
          <p:spPr bwMode="auto">
            <a:xfrm>
              <a:off x="3510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22" name="Freeform 94"/>
            <p:cNvSpPr>
              <a:spLocks noEditPoints="1"/>
            </p:cNvSpPr>
            <p:nvPr/>
          </p:nvSpPr>
          <p:spPr bwMode="auto">
            <a:xfrm>
              <a:off x="3510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23" name="Freeform 95"/>
            <p:cNvSpPr>
              <a:spLocks noEditPoints="1"/>
            </p:cNvSpPr>
            <p:nvPr/>
          </p:nvSpPr>
          <p:spPr bwMode="auto">
            <a:xfrm>
              <a:off x="3510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24" name="Freeform 96"/>
            <p:cNvSpPr>
              <a:spLocks noEditPoints="1"/>
            </p:cNvSpPr>
            <p:nvPr/>
          </p:nvSpPr>
          <p:spPr bwMode="auto">
            <a:xfrm>
              <a:off x="3510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25" name="Freeform 97"/>
            <p:cNvSpPr>
              <a:spLocks noEditPoints="1"/>
            </p:cNvSpPr>
            <p:nvPr/>
          </p:nvSpPr>
          <p:spPr bwMode="auto">
            <a:xfrm>
              <a:off x="3510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26" name="Rectangle 98"/>
            <p:cNvSpPr>
              <a:spLocks noChangeArrowheads="1"/>
            </p:cNvSpPr>
            <p:nvPr/>
          </p:nvSpPr>
          <p:spPr bwMode="auto">
            <a:xfrm>
              <a:off x="351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27" name="Rectangle 99"/>
            <p:cNvSpPr>
              <a:spLocks noChangeArrowheads="1"/>
            </p:cNvSpPr>
            <p:nvPr/>
          </p:nvSpPr>
          <p:spPr bwMode="auto">
            <a:xfrm>
              <a:off x="396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28" name="Freeform 100"/>
            <p:cNvSpPr>
              <a:spLocks noEditPoints="1"/>
            </p:cNvSpPr>
            <p:nvPr/>
          </p:nvSpPr>
          <p:spPr bwMode="auto">
            <a:xfrm>
              <a:off x="3960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29" name="Freeform 101"/>
            <p:cNvSpPr>
              <a:spLocks noEditPoints="1"/>
            </p:cNvSpPr>
            <p:nvPr/>
          </p:nvSpPr>
          <p:spPr bwMode="auto">
            <a:xfrm>
              <a:off x="3960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30" name="Freeform 102"/>
            <p:cNvSpPr>
              <a:spLocks noEditPoints="1"/>
            </p:cNvSpPr>
            <p:nvPr/>
          </p:nvSpPr>
          <p:spPr bwMode="auto">
            <a:xfrm>
              <a:off x="3960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31" name="Freeform 103"/>
            <p:cNvSpPr>
              <a:spLocks noEditPoints="1"/>
            </p:cNvSpPr>
            <p:nvPr/>
          </p:nvSpPr>
          <p:spPr bwMode="auto">
            <a:xfrm>
              <a:off x="3960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32" name="Freeform 104"/>
            <p:cNvSpPr>
              <a:spLocks noEditPoints="1"/>
            </p:cNvSpPr>
            <p:nvPr/>
          </p:nvSpPr>
          <p:spPr bwMode="auto">
            <a:xfrm>
              <a:off x="3960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33" name="Freeform 105"/>
            <p:cNvSpPr>
              <a:spLocks noEditPoints="1"/>
            </p:cNvSpPr>
            <p:nvPr/>
          </p:nvSpPr>
          <p:spPr bwMode="auto">
            <a:xfrm>
              <a:off x="3960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34" name="Freeform 106"/>
            <p:cNvSpPr>
              <a:spLocks noEditPoints="1"/>
            </p:cNvSpPr>
            <p:nvPr/>
          </p:nvSpPr>
          <p:spPr bwMode="auto">
            <a:xfrm>
              <a:off x="3960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35" name="Freeform 107"/>
            <p:cNvSpPr>
              <a:spLocks noEditPoints="1"/>
            </p:cNvSpPr>
            <p:nvPr/>
          </p:nvSpPr>
          <p:spPr bwMode="auto">
            <a:xfrm>
              <a:off x="3960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36" name="Freeform 108"/>
            <p:cNvSpPr>
              <a:spLocks noEditPoints="1"/>
            </p:cNvSpPr>
            <p:nvPr/>
          </p:nvSpPr>
          <p:spPr bwMode="auto">
            <a:xfrm>
              <a:off x="3960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37" name="Freeform 109"/>
            <p:cNvSpPr>
              <a:spLocks noEditPoints="1"/>
            </p:cNvSpPr>
            <p:nvPr/>
          </p:nvSpPr>
          <p:spPr bwMode="auto">
            <a:xfrm>
              <a:off x="3960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38" name="Rectangle 110"/>
            <p:cNvSpPr>
              <a:spLocks noChangeArrowheads="1"/>
            </p:cNvSpPr>
            <p:nvPr/>
          </p:nvSpPr>
          <p:spPr bwMode="auto">
            <a:xfrm>
              <a:off x="396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39" name="Rectangle 111"/>
            <p:cNvSpPr>
              <a:spLocks noChangeArrowheads="1"/>
            </p:cNvSpPr>
            <p:nvPr/>
          </p:nvSpPr>
          <p:spPr bwMode="auto">
            <a:xfrm>
              <a:off x="4405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40" name="Freeform 112"/>
            <p:cNvSpPr>
              <a:spLocks noEditPoints="1"/>
            </p:cNvSpPr>
            <p:nvPr/>
          </p:nvSpPr>
          <p:spPr bwMode="auto">
            <a:xfrm>
              <a:off x="4405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41" name="Freeform 113"/>
            <p:cNvSpPr>
              <a:spLocks noEditPoints="1"/>
            </p:cNvSpPr>
            <p:nvPr/>
          </p:nvSpPr>
          <p:spPr bwMode="auto">
            <a:xfrm>
              <a:off x="4405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42" name="Freeform 114"/>
            <p:cNvSpPr>
              <a:spLocks noEditPoints="1"/>
            </p:cNvSpPr>
            <p:nvPr/>
          </p:nvSpPr>
          <p:spPr bwMode="auto">
            <a:xfrm>
              <a:off x="4405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43" name="Freeform 115"/>
            <p:cNvSpPr>
              <a:spLocks noEditPoints="1"/>
            </p:cNvSpPr>
            <p:nvPr/>
          </p:nvSpPr>
          <p:spPr bwMode="auto">
            <a:xfrm>
              <a:off x="4405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44" name="Freeform 116"/>
            <p:cNvSpPr>
              <a:spLocks noEditPoints="1"/>
            </p:cNvSpPr>
            <p:nvPr/>
          </p:nvSpPr>
          <p:spPr bwMode="auto">
            <a:xfrm>
              <a:off x="4405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45" name="Freeform 117"/>
            <p:cNvSpPr>
              <a:spLocks noEditPoints="1"/>
            </p:cNvSpPr>
            <p:nvPr/>
          </p:nvSpPr>
          <p:spPr bwMode="auto">
            <a:xfrm>
              <a:off x="4405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46" name="Freeform 118"/>
            <p:cNvSpPr>
              <a:spLocks noEditPoints="1"/>
            </p:cNvSpPr>
            <p:nvPr/>
          </p:nvSpPr>
          <p:spPr bwMode="auto">
            <a:xfrm>
              <a:off x="4405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47" name="Freeform 119"/>
            <p:cNvSpPr>
              <a:spLocks noEditPoints="1"/>
            </p:cNvSpPr>
            <p:nvPr/>
          </p:nvSpPr>
          <p:spPr bwMode="auto">
            <a:xfrm>
              <a:off x="4405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48" name="Freeform 120"/>
            <p:cNvSpPr>
              <a:spLocks noEditPoints="1"/>
            </p:cNvSpPr>
            <p:nvPr/>
          </p:nvSpPr>
          <p:spPr bwMode="auto">
            <a:xfrm>
              <a:off x="4405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49" name="Freeform 121"/>
            <p:cNvSpPr>
              <a:spLocks noEditPoints="1"/>
            </p:cNvSpPr>
            <p:nvPr/>
          </p:nvSpPr>
          <p:spPr bwMode="auto">
            <a:xfrm>
              <a:off x="4405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50" name="Rectangle 122"/>
            <p:cNvSpPr>
              <a:spLocks noChangeArrowheads="1"/>
            </p:cNvSpPr>
            <p:nvPr/>
          </p:nvSpPr>
          <p:spPr bwMode="auto">
            <a:xfrm>
              <a:off x="4405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51" name="Rectangle 123"/>
            <p:cNvSpPr>
              <a:spLocks noChangeArrowheads="1"/>
            </p:cNvSpPr>
            <p:nvPr/>
          </p:nvSpPr>
          <p:spPr bwMode="auto">
            <a:xfrm>
              <a:off x="485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52" name="Freeform 124"/>
            <p:cNvSpPr>
              <a:spLocks noEditPoints="1"/>
            </p:cNvSpPr>
            <p:nvPr/>
          </p:nvSpPr>
          <p:spPr bwMode="auto">
            <a:xfrm>
              <a:off x="4850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53" name="Freeform 125"/>
            <p:cNvSpPr>
              <a:spLocks noEditPoints="1"/>
            </p:cNvSpPr>
            <p:nvPr/>
          </p:nvSpPr>
          <p:spPr bwMode="auto">
            <a:xfrm>
              <a:off x="4850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54" name="Freeform 126"/>
            <p:cNvSpPr>
              <a:spLocks noEditPoints="1"/>
            </p:cNvSpPr>
            <p:nvPr/>
          </p:nvSpPr>
          <p:spPr bwMode="auto">
            <a:xfrm>
              <a:off x="4850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55" name="Freeform 127"/>
            <p:cNvSpPr>
              <a:spLocks noEditPoints="1"/>
            </p:cNvSpPr>
            <p:nvPr/>
          </p:nvSpPr>
          <p:spPr bwMode="auto">
            <a:xfrm>
              <a:off x="4850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56" name="Freeform 128"/>
            <p:cNvSpPr>
              <a:spLocks noEditPoints="1"/>
            </p:cNvSpPr>
            <p:nvPr/>
          </p:nvSpPr>
          <p:spPr bwMode="auto">
            <a:xfrm>
              <a:off x="4850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57" name="Freeform 129"/>
            <p:cNvSpPr>
              <a:spLocks noEditPoints="1"/>
            </p:cNvSpPr>
            <p:nvPr/>
          </p:nvSpPr>
          <p:spPr bwMode="auto">
            <a:xfrm>
              <a:off x="4850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58" name="Freeform 130"/>
            <p:cNvSpPr>
              <a:spLocks noEditPoints="1"/>
            </p:cNvSpPr>
            <p:nvPr/>
          </p:nvSpPr>
          <p:spPr bwMode="auto">
            <a:xfrm>
              <a:off x="4850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59" name="Freeform 131"/>
            <p:cNvSpPr>
              <a:spLocks noEditPoints="1"/>
            </p:cNvSpPr>
            <p:nvPr/>
          </p:nvSpPr>
          <p:spPr bwMode="auto">
            <a:xfrm>
              <a:off x="4850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60" name="Freeform 132"/>
            <p:cNvSpPr>
              <a:spLocks noEditPoints="1"/>
            </p:cNvSpPr>
            <p:nvPr/>
          </p:nvSpPr>
          <p:spPr bwMode="auto">
            <a:xfrm>
              <a:off x="4850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61" name="Freeform 133"/>
            <p:cNvSpPr>
              <a:spLocks noEditPoints="1"/>
            </p:cNvSpPr>
            <p:nvPr/>
          </p:nvSpPr>
          <p:spPr bwMode="auto">
            <a:xfrm>
              <a:off x="4850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62" name="Rectangle 134"/>
            <p:cNvSpPr>
              <a:spLocks noChangeArrowheads="1"/>
            </p:cNvSpPr>
            <p:nvPr/>
          </p:nvSpPr>
          <p:spPr bwMode="auto">
            <a:xfrm>
              <a:off x="485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63" name="Rectangle 135"/>
            <p:cNvSpPr>
              <a:spLocks noChangeArrowheads="1"/>
            </p:cNvSpPr>
            <p:nvPr/>
          </p:nvSpPr>
          <p:spPr bwMode="auto">
            <a:xfrm>
              <a:off x="530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64" name="Freeform 136"/>
            <p:cNvSpPr>
              <a:spLocks noEditPoints="1"/>
            </p:cNvSpPr>
            <p:nvPr/>
          </p:nvSpPr>
          <p:spPr bwMode="auto">
            <a:xfrm>
              <a:off x="5300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65" name="Freeform 137"/>
            <p:cNvSpPr>
              <a:spLocks noEditPoints="1"/>
            </p:cNvSpPr>
            <p:nvPr/>
          </p:nvSpPr>
          <p:spPr bwMode="auto">
            <a:xfrm>
              <a:off x="5300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66" name="Freeform 138"/>
            <p:cNvSpPr>
              <a:spLocks noEditPoints="1"/>
            </p:cNvSpPr>
            <p:nvPr/>
          </p:nvSpPr>
          <p:spPr bwMode="auto">
            <a:xfrm>
              <a:off x="5300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67" name="Freeform 139"/>
            <p:cNvSpPr>
              <a:spLocks noEditPoints="1"/>
            </p:cNvSpPr>
            <p:nvPr/>
          </p:nvSpPr>
          <p:spPr bwMode="auto">
            <a:xfrm>
              <a:off x="5300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68" name="Freeform 140"/>
            <p:cNvSpPr>
              <a:spLocks noEditPoints="1"/>
            </p:cNvSpPr>
            <p:nvPr/>
          </p:nvSpPr>
          <p:spPr bwMode="auto">
            <a:xfrm>
              <a:off x="5300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69" name="Freeform 141"/>
            <p:cNvSpPr>
              <a:spLocks noEditPoints="1"/>
            </p:cNvSpPr>
            <p:nvPr/>
          </p:nvSpPr>
          <p:spPr bwMode="auto">
            <a:xfrm>
              <a:off x="5300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70" name="Freeform 142"/>
            <p:cNvSpPr>
              <a:spLocks noEditPoints="1"/>
            </p:cNvSpPr>
            <p:nvPr/>
          </p:nvSpPr>
          <p:spPr bwMode="auto">
            <a:xfrm>
              <a:off x="5300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71" name="Freeform 143"/>
            <p:cNvSpPr>
              <a:spLocks noEditPoints="1"/>
            </p:cNvSpPr>
            <p:nvPr/>
          </p:nvSpPr>
          <p:spPr bwMode="auto">
            <a:xfrm>
              <a:off x="5300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72" name="Freeform 144"/>
            <p:cNvSpPr>
              <a:spLocks noEditPoints="1"/>
            </p:cNvSpPr>
            <p:nvPr/>
          </p:nvSpPr>
          <p:spPr bwMode="auto">
            <a:xfrm>
              <a:off x="5300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73" name="Freeform 145"/>
            <p:cNvSpPr>
              <a:spLocks noEditPoints="1"/>
            </p:cNvSpPr>
            <p:nvPr/>
          </p:nvSpPr>
          <p:spPr bwMode="auto">
            <a:xfrm>
              <a:off x="5300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74" name="Rectangle 146"/>
            <p:cNvSpPr>
              <a:spLocks noChangeArrowheads="1"/>
            </p:cNvSpPr>
            <p:nvPr/>
          </p:nvSpPr>
          <p:spPr bwMode="auto">
            <a:xfrm>
              <a:off x="530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75" name="Freeform 147"/>
            <p:cNvSpPr>
              <a:spLocks/>
            </p:cNvSpPr>
            <p:nvPr/>
          </p:nvSpPr>
          <p:spPr bwMode="auto">
            <a:xfrm>
              <a:off x="349" y="3304"/>
              <a:ext cx="20" cy="1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4" h="2">
                  <a:moveTo>
                    <a:pt x="0" y="1"/>
                  </a:moveTo>
                  <a:cubicBezTo>
                    <a:pt x="1" y="2"/>
                    <a:pt x="4" y="0"/>
                    <a:pt x="0" y="1"/>
                  </a:cubicBez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0676" name="Group 148"/>
          <p:cNvGrpSpPr>
            <a:grpSpLocks/>
          </p:cNvGrpSpPr>
          <p:nvPr/>
        </p:nvGrpSpPr>
        <p:grpSpPr bwMode="auto">
          <a:xfrm>
            <a:off x="1066800" y="3444875"/>
            <a:ext cx="533400" cy="492125"/>
            <a:chOff x="96" y="2784"/>
            <a:chExt cx="1062" cy="981"/>
          </a:xfrm>
        </p:grpSpPr>
        <p:sp>
          <p:nvSpPr>
            <p:cNvPr id="150677" name="Freeform 149"/>
            <p:cNvSpPr>
              <a:spLocks/>
            </p:cNvSpPr>
            <p:nvPr userDrawn="1"/>
          </p:nvSpPr>
          <p:spPr bwMode="auto">
            <a:xfrm>
              <a:off x="121" y="2784"/>
              <a:ext cx="207" cy="81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78" name="Freeform 150"/>
            <p:cNvSpPr>
              <a:spLocks noEditPoints="1"/>
            </p:cNvSpPr>
            <p:nvPr userDrawn="1"/>
          </p:nvSpPr>
          <p:spPr bwMode="auto">
            <a:xfrm>
              <a:off x="96" y="2789"/>
              <a:ext cx="1062" cy="976"/>
            </a:xfrm>
            <a:custGeom>
              <a:avLst/>
              <a:gdLst/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79" name="Freeform 151"/>
            <p:cNvSpPr>
              <a:spLocks/>
            </p:cNvSpPr>
            <p:nvPr userDrawn="1"/>
          </p:nvSpPr>
          <p:spPr bwMode="auto">
            <a:xfrm>
              <a:off x="348" y="3254"/>
              <a:ext cx="86" cy="102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80" name="Freeform 152"/>
            <p:cNvSpPr>
              <a:spLocks/>
            </p:cNvSpPr>
            <p:nvPr userDrawn="1"/>
          </p:nvSpPr>
          <p:spPr bwMode="auto">
            <a:xfrm>
              <a:off x="267" y="3295"/>
              <a:ext cx="76" cy="13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81" name="Freeform 153"/>
            <p:cNvSpPr>
              <a:spLocks/>
            </p:cNvSpPr>
            <p:nvPr userDrawn="1"/>
          </p:nvSpPr>
          <p:spPr bwMode="auto">
            <a:xfrm>
              <a:off x="222" y="3022"/>
              <a:ext cx="243" cy="116"/>
            </a:xfrm>
            <a:custGeom>
              <a:avLst/>
              <a:gdLst/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82" name="Freeform 154"/>
            <p:cNvSpPr>
              <a:spLocks/>
            </p:cNvSpPr>
            <p:nvPr userDrawn="1"/>
          </p:nvSpPr>
          <p:spPr bwMode="auto">
            <a:xfrm>
              <a:off x="500" y="3345"/>
              <a:ext cx="177" cy="187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83" name="Freeform 155"/>
            <p:cNvSpPr>
              <a:spLocks/>
            </p:cNvSpPr>
            <p:nvPr userDrawn="1"/>
          </p:nvSpPr>
          <p:spPr bwMode="auto">
            <a:xfrm>
              <a:off x="905" y="3158"/>
              <a:ext cx="177" cy="3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84" name="Freeform 156"/>
            <p:cNvSpPr>
              <a:spLocks/>
            </p:cNvSpPr>
            <p:nvPr userDrawn="1"/>
          </p:nvSpPr>
          <p:spPr bwMode="auto">
            <a:xfrm>
              <a:off x="965" y="3153"/>
              <a:ext cx="137" cy="81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85" name="Freeform 157"/>
            <p:cNvSpPr>
              <a:spLocks/>
            </p:cNvSpPr>
            <p:nvPr userDrawn="1"/>
          </p:nvSpPr>
          <p:spPr bwMode="auto">
            <a:xfrm>
              <a:off x="960" y="3204"/>
              <a:ext cx="177" cy="86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86" name="Freeform 158"/>
            <p:cNvSpPr>
              <a:spLocks/>
            </p:cNvSpPr>
            <p:nvPr userDrawn="1"/>
          </p:nvSpPr>
          <p:spPr bwMode="auto">
            <a:xfrm>
              <a:off x="844" y="3285"/>
              <a:ext cx="248" cy="60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87" name="Freeform 159"/>
            <p:cNvSpPr>
              <a:spLocks/>
            </p:cNvSpPr>
            <p:nvPr userDrawn="1"/>
          </p:nvSpPr>
          <p:spPr bwMode="auto">
            <a:xfrm>
              <a:off x="869" y="3340"/>
              <a:ext cx="203" cy="56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88" name="Freeform 160"/>
            <p:cNvSpPr>
              <a:spLocks/>
            </p:cNvSpPr>
            <p:nvPr userDrawn="1"/>
          </p:nvSpPr>
          <p:spPr bwMode="auto">
            <a:xfrm>
              <a:off x="859" y="3386"/>
              <a:ext cx="207" cy="172"/>
            </a:xfrm>
            <a:custGeom>
              <a:avLst/>
              <a:gdLst/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89" name="Freeform 161"/>
            <p:cNvSpPr>
              <a:spLocks/>
            </p:cNvSpPr>
            <p:nvPr userDrawn="1"/>
          </p:nvSpPr>
          <p:spPr bwMode="auto">
            <a:xfrm>
              <a:off x="996" y="3305"/>
              <a:ext cx="126" cy="318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0690" name="Group 162"/>
          <p:cNvGrpSpPr>
            <a:grpSpLocks/>
          </p:cNvGrpSpPr>
          <p:nvPr/>
        </p:nvGrpSpPr>
        <p:grpSpPr bwMode="auto">
          <a:xfrm>
            <a:off x="1066800" y="4552950"/>
            <a:ext cx="533400" cy="492125"/>
            <a:chOff x="96" y="2784"/>
            <a:chExt cx="1062" cy="981"/>
          </a:xfrm>
        </p:grpSpPr>
        <p:sp>
          <p:nvSpPr>
            <p:cNvPr id="150691" name="Freeform 163"/>
            <p:cNvSpPr>
              <a:spLocks/>
            </p:cNvSpPr>
            <p:nvPr userDrawn="1"/>
          </p:nvSpPr>
          <p:spPr bwMode="auto">
            <a:xfrm>
              <a:off x="121" y="2784"/>
              <a:ext cx="207" cy="81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92" name="Freeform 164"/>
            <p:cNvSpPr>
              <a:spLocks noEditPoints="1"/>
            </p:cNvSpPr>
            <p:nvPr userDrawn="1"/>
          </p:nvSpPr>
          <p:spPr bwMode="auto">
            <a:xfrm>
              <a:off x="96" y="2789"/>
              <a:ext cx="1062" cy="976"/>
            </a:xfrm>
            <a:custGeom>
              <a:avLst/>
              <a:gdLst/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93" name="Freeform 165"/>
            <p:cNvSpPr>
              <a:spLocks/>
            </p:cNvSpPr>
            <p:nvPr userDrawn="1"/>
          </p:nvSpPr>
          <p:spPr bwMode="auto">
            <a:xfrm>
              <a:off x="348" y="3254"/>
              <a:ext cx="86" cy="102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94" name="Freeform 166"/>
            <p:cNvSpPr>
              <a:spLocks/>
            </p:cNvSpPr>
            <p:nvPr userDrawn="1"/>
          </p:nvSpPr>
          <p:spPr bwMode="auto">
            <a:xfrm>
              <a:off x="267" y="3295"/>
              <a:ext cx="76" cy="13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95" name="Freeform 167"/>
            <p:cNvSpPr>
              <a:spLocks/>
            </p:cNvSpPr>
            <p:nvPr userDrawn="1"/>
          </p:nvSpPr>
          <p:spPr bwMode="auto">
            <a:xfrm>
              <a:off x="222" y="3022"/>
              <a:ext cx="243" cy="116"/>
            </a:xfrm>
            <a:custGeom>
              <a:avLst/>
              <a:gdLst/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96" name="Freeform 168"/>
            <p:cNvSpPr>
              <a:spLocks/>
            </p:cNvSpPr>
            <p:nvPr userDrawn="1"/>
          </p:nvSpPr>
          <p:spPr bwMode="auto">
            <a:xfrm>
              <a:off x="500" y="3345"/>
              <a:ext cx="177" cy="187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97" name="Freeform 169"/>
            <p:cNvSpPr>
              <a:spLocks/>
            </p:cNvSpPr>
            <p:nvPr userDrawn="1"/>
          </p:nvSpPr>
          <p:spPr bwMode="auto">
            <a:xfrm>
              <a:off x="905" y="3158"/>
              <a:ext cx="177" cy="3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98" name="Freeform 170"/>
            <p:cNvSpPr>
              <a:spLocks/>
            </p:cNvSpPr>
            <p:nvPr userDrawn="1"/>
          </p:nvSpPr>
          <p:spPr bwMode="auto">
            <a:xfrm>
              <a:off x="965" y="3153"/>
              <a:ext cx="137" cy="81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699" name="Freeform 171"/>
            <p:cNvSpPr>
              <a:spLocks/>
            </p:cNvSpPr>
            <p:nvPr userDrawn="1"/>
          </p:nvSpPr>
          <p:spPr bwMode="auto">
            <a:xfrm>
              <a:off x="960" y="3204"/>
              <a:ext cx="177" cy="86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00" name="Freeform 172"/>
            <p:cNvSpPr>
              <a:spLocks/>
            </p:cNvSpPr>
            <p:nvPr userDrawn="1"/>
          </p:nvSpPr>
          <p:spPr bwMode="auto">
            <a:xfrm>
              <a:off x="844" y="3285"/>
              <a:ext cx="248" cy="60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01" name="Freeform 173"/>
            <p:cNvSpPr>
              <a:spLocks/>
            </p:cNvSpPr>
            <p:nvPr userDrawn="1"/>
          </p:nvSpPr>
          <p:spPr bwMode="auto">
            <a:xfrm>
              <a:off x="869" y="3340"/>
              <a:ext cx="203" cy="56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02" name="Freeform 174"/>
            <p:cNvSpPr>
              <a:spLocks/>
            </p:cNvSpPr>
            <p:nvPr userDrawn="1"/>
          </p:nvSpPr>
          <p:spPr bwMode="auto">
            <a:xfrm>
              <a:off x="859" y="3386"/>
              <a:ext cx="207" cy="172"/>
            </a:xfrm>
            <a:custGeom>
              <a:avLst/>
              <a:gdLst/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03" name="Freeform 175"/>
            <p:cNvSpPr>
              <a:spLocks/>
            </p:cNvSpPr>
            <p:nvPr userDrawn="1"/>
          </p:nvSpPr>
          <p:spPr bwMode="auto">
            <a:xfrm>
              <a:off x="996" y="3305"/>
              <a:ext cx="126" cy="318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0704" name="Group 176"/>
          <p:cNvGrpSpPr>
            <a:grpSpLocks/>
          </p:cNvGrpSpPr>
          <p:nvPr/>
        </p:nvGrpSpPr>
        <p:grpSpPr bwMode="auto">
          <a:xfrm>
            <a:off x="1066800" y="5562600"/>
            <a:ext cx="533400" cy="492125"/>
            <a:chOff x="96" y="2784"/>
            <a:chExt cx="1062" cy="981"/>
          </a:xfrm>
        </p:grpSpPr>
        <p:sp>
          <p:nvSpPr>
            <p:cNvPr id="150705" name="Freeform 177"/>
            <p:cNvSpPr>
              <a:spLocks/>
            </p:cNvSpPr>
            <p:nvPr userDrawn="1"/>
          </p:nvSpPr>
          <p:spPr bwMode="auto">
            <a:xfrm>
              <a:off x="121" y="2784"/>
              <a:ext cx="207" cy="81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06" name="Freeform 178"/>
            <p:cNvSpPr>
              <a:spLocks noEditPoints="1"/>
            </p:cNvSpPr>
            <p:nvPr userDrawn="1"/>
          </p:nvSpPr>
          <p:spPr bwMode="auto">
            <a:xfrm>
              <a:off x="96" y="2789"/>
              <a:ext cx="1062" cy="976"/>
            </a:xfrm>
            <a:custGeom>
              <a:avLst/>
              <a:gdLst/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07" name="Freeform 179"/>
            <p:cNvSpPr>
              <a:spLocks/>
            </p:cNvSpPr>
            <p:nvPr userDrawn="1"/>
          </p:nvSpPr>
          <p:spPr bwMode="auto">
            <a:xfrm>
              <a:off x="348" y="3254"/>
              <a:ext cx="86" cy="102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08" name="Freeform 180"/>
            <p:cNvSpPr>
              <a:spLocks/>
            </p:cNvSpPr>
            <p:nvPr userDrawn="1"/>
          </p:nvSpPr>
          <p:spPr bwMode="auto">
            <a:xfrm>
              <a:off x="267" y="3295"/>
              <a:ext cx="76" cy="13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09" name="Freeform 181"/>
            <p:cNvSpPr>
              <a:spLocks/>
            </p:cNvSpPr>
            <p:nvPr userDrawn="1"/>
          </p:nvSpPr>
          <p:spPr bwMode="auto">
            <a:xfrm>
              <a:off x="222" y="3022"/>
              <a:ext cx="243" cy="116"/>
            </a:xfrm>
            <a:custGeom>
              <a:avLst/>
              <a:gdLst/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10" name="Freeform 182"/>
            <p:cNvSpPr>
              <a:spLocks/>
            </p:cNvSpPr>
            <p:nvPr userDrawn="1"/>
          </p:nvSpPr>
          <p:spPr bwMode="auto">
            <a:xfrm>
              <a:off x="500" y="3345"/>
              <a:ext cx="177" cy="187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11" name="Freeform 183"/>
            <p:cNvSpPr>
              <a:spLocks/>
            </p:cNvSpPr>
            <p:nvPr userDrawn="1"/>
          </p:nvSpPr>
          <p:spPr bwMode="auto">
            <a:xfrm>
              <a:off x="905" y="3158"/>
              <a:ext cx="177" cy="3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12" name="Freeform 184"/>
            <p:cNvSpPr>
              <a:spLocks/>
            </p:cNvSpPr>
            <p:nvPr userDrawn="1"/>
          </p:nvSpPr>
          <p:spPr bwMode="auto">
            <a:xfrm>
              <a:off x="965" y="3153"/>
              <a:ext cx="137" cy="81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13" name="Freeform 185"/>
            <p:cNvSpPr>
              <a:spLocks/>
            </p:cNvSpPr>
            <p:nvPr userDrawn="1"/>
          </p:nvSpPr>
          <p:spPr bwMode="auto">
            <a:xfrm>
              <a:off x="960" y="3204"/>
              <a:ext cx="177" cy="86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14" name="Freeform 186"/>
            <p:cNvSpPr>
              <a:spLocks/>
            </p:cNvSpPr>
            <p:nvPr userDrawn="1"/>
          </p:nvSpPr>
          <p:spPr bwMode="auto">
            <a:xfrm>
              <a:off x="844" y="3285"/>
              <a:ext cx="248" cy="60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15" name="Freeform 187"/>
            <p:cNvSpPr>
              <a:spLocks/>
            </p:cNvSpPr>
            <p:nvPr userDrawn="1"/>
          </p:nvSpPr>
          <p:spPr bwMode="auto">
            <a:xfrm>
              <a:off x="869" y="3340"/>
              <a:ext cx="203" cy="56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16" name="Freeform 188"/>
            <p:cNvSpPr>
              <a:spLocks/>
            </p:cNvSpPr>
            <p:nvPr userDrawn="1"/>
          </p:nvSpPr>
          <p:spPr bwMode="auto">
            <a:xfrm>
              <a:off x="859" y="3386"/>
              <a:ext cx="207" cy="172"/>
            </a:xfrm>
            <a:custGeom>
              <a:avLst/>
              <a:gdLst/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17" name="Freeform 189"/>
            <p:cNvSpPr>
              <a:spLocks/>
            </p:cNvSpPr>
            <p:nvPr userDrawn="1"/>
          </p:nvSpPr>
          <p:spPr bwMode="auto">
            <a:xfrm>
              <a:off x="996" y="3305"/>
              <a:ext cx="126" cy="318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0718" name="Group 190"/>
          <p:cNvGrpSpPr>
            <a:grpSpLocks/>
          </p:cNvGrpSpPr>
          <p:nvPr/>
        </p:nvGrpSpPr>
        <p:grpSpPr bwMode="auto">
          <a:xfrm>
            <a:off x="381000" y="3962400"/>
            <a:ext cx="533400" cy="492125"/>
            <a:chOff x="96" y="2784"/>
            <a:chExt cx="1062" cy="981"/>
          </a:xfrm>
        </p:grpSpPr>
        <p:sp>
          <p:nvSpPr>
            <p:cNvPr id="150719" name="Freeform 191"/>
            <p:cNvSpPr>
              <a:spLocks/>
            </p:cNvSpPr>
            <p:nvPr userDrawn="1"/>
          </p:nvSpPr>
          <p:spPr bwMode="auto">
            <a:xfrm>
              <a:off x="121" y="2784"/>
              <a:ext cx="207" cy="81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20" name="Freeform 192"/>
            <p:cNvSpPr>
              <a:spLocks noEditPoints="1"/>
            </p:cNvSpPr>
            <p:nvPr userDrawn="1"/>
          </p:nvSpPr>
          <p:spPr bwMode="auto">
            <a:xfrm>
              <a:off x="96" y="2789"/>
              <a:ext cx="1062" cy="976"/>
            </a:xfrm>
            <a:custGeom>
              <a:avLst/>
              <a:gdLst/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21" name="Freeform 193"/>
            <p:cNvSpPr>
              <a:spLocks/>
            </p:cNvSpPr>
            <p:nvPr userDrawn="1"/>
          </p:nvSpPr>
          <p:spPr bwMode="auto">
            <a:xfrm>
              <a:off x="348" y="3254"/>
              <a:ext cx="86" cy="102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22" name="Freeform 194"/>
            <p:cNvSpPr>
              <a:spLocks/>
            </p:cNvSpPr>
            <p:nvPr userDrawn="1"/>
          </p:nvSpPr>
          <p:spPr bwMode="auto">
            <a:xfrm>
              <a:off x="267" y="3295"/>
              <a:ext cx="76" cy="13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23" name="Freeform 195"/>
            <p:cNvSpPr>
              <a:spLocks/>
            </p:cNvSpPr>
            <p:nvPr userDrawn="1"/>
          </p:nvSpPr>
          <p:spPr bwMode="auto">
            <a:xfrm>
              <a:off x="222" y="3022"/>
              <a:ext cx="243" cy="116"/>
            </a:xfrm>
            <a:custGeom>
              <a:avLst/>
              <a:gdLst/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24" name="Freeform 196"/>
            <p:cNvSpPr>
              <a:spLocks/>
            </p:cNvSpPr>
            <p:nvPr userDrawn="1"/>
          </p:nvSpPr>
          <p:spPr bwMode="auto">
            <a:xfrm>
              <a:off x="500" y="3345"/>
              <a:ext cx="177" cy="187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25" name="Freeform 197"/>
            <p:cNvSpPr>
              <a:spLocks/>
            </p:cNvSpPr>
            <p:nvPr userDrawn="1"/>
          </p:nvSpPr>
          <p:spPr bwMode="auto">
            <a:xfrm>
              <a:off x="905" y="3158"/>
              <a:ext cx="177" cy="3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26" name="Freeform 198"/>
            <p:cNvSpPr>
              <a:spLocks/>
            </p:cNvSpPr>
            <p:nvPr userDrawn="1"/>
          </p:nvSpPr>
          <p:spPr bwMode="auto">
            <a:xfrm>
              <a:off x="965" y="3153"/>
              <a:ext cx="137" cy="81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27" name="Freeform 199"/>
            <p:cNvSpPr>
              <a:spLocks/>
            </p:cNvSpPr>
            <p:nvPr userDrawn="1"/>
          </p:nvSpPr>
          <p:spPr bwMode="auto">
            <a:xfrm>
              <a:off x="960" y="3204"/>
              <a:ext cx="177" cy="86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28" name="Freeform 200"/>
            <p:cNvSpPr>
              <a:spLocks/>
            </p:cNvSpPr>
            <p:nvPr userDrawn="1"/>
          </p:nvSpPr>
          <p:spPr bwMode="auto">
            <a:xfrm>
              <a:off x="844" y="3285"/>
              <a:ext cx="248" cy="60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29" name="Freeform 201"/>
            <p:cNvSpPr>
              <a:spLocks/>
            </p:cNvSpPr>
            <p:nvPr userDrawn="1"/>
          </p:nvSpPr>
          <p:spPr bwMode="auto">
            <a:xfrm>
              <a:off x="869" y="3340"/>
              <a:ext cx="203" cy="56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30" name="Freeform 202"/>
            <p:cNvSpPr>
              <a:spLocks/>
            </p:cNvSpPr>
            <p:nvPr userDrawn="1"/>
          </p:nvSpPr>
          <p:spPr bwMode="auto">
            <a:xfrm>
              <a:off x="859" y="3386"/>
              <a:ext cx="207" cy="172"/>
            </a:xfrm>
            <a:custGeom>
              <a:avLst/>
              <a:gdLst/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31" name="Freeform 203"/>
            <p:cNvSpPr>
              <a:spLocks/>
            </p:cNvSpPr>
            <p:nvPr userDrawn="1"/>
          </p:nvSpPr>
          <p:spPr bwMode="auto">
            <a:xfrm>
              <a:off x="996" y="3305"/>
              <a:ext cx="126" cy="318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0732" name="Group 204"/>
          <p:cNvGrpSpPr>
            <a:grpSpLocks/>
          </p:cNvGrpSpPr>
          <p:nvPr/>
        </p:nvGrpSpPr>
        <p:grpSpPr bwMode="auto">
          <a:xfrm>
            <a:off x="381000" y="5070475"/>
            <a:ext cx="533400" cy="492125"/>
            <a:chOff x="96" y="2784"/>
            <a:chExt cx="1062" cy="981"/>
          </a:xfrm>
        </p:grpSpPr>
        <p:sp>
          <p:nvSpPr>
            <p:cNvPr id="150733" name="Freeform 205"/>
            <p:cNvSpPr>
              <a:spLocks/>
            </p:cNvSpPr>
            <p:nvPr userDrawn="1"/>
          </p:nvSpPr>
          <p:spPr bwMode="auto">
            <a:xfrm>
              <a:off x="121" y="2784"/>
              <a:ext cx="207" cy="81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34" name="Freeform 206"/>
            <p:cNvSpPr>
              <a:spLocks noEditPoints="1"/>
            </p:cNvSpPr>
            <p:nvPr userDrawn="1"/>
          </p:nvSpPr>
          <p:spPr bwMode="auto">
            <a:xfrm>
              <a:off x="96" y="2789"/>
              <a:ext cx="1062" cy="976"/>
            </a:xfrm>
            <a:custGeom>
              <a:avLst/>
              <a:gdLst/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35" name="Freeform 207"/>
            <p:cNvSpPr>
              <a:spLocks/>
            </p:cNvSpPr>
            <p:nvPr userDrawn="1"/>
          </p:nvSpPr>
          <p:spPr bwMode="auto">
            <a:xfrm>
              <a:off x="348" y="3254"/>
              <a:ext cx="86" cy="102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36" name="Freeform 208"/>
            <p:cNvSpPr>
              <a:spLocks/>
            </p:cNvSpPr>
            <p:nvPr userDrawn="1"/>
          </p:nvSpPr>
          <p:spPr bwMode="auto">
            <a:xfrm>
              <a:off x="267" y="3295"/>
              <a:ext cx="76" cy="13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37" name="Freeform 209"/>
            <p:cNvSpPr>
              <a:spLocks/>
            </p:cNvSpPr>
            <p:nvPr userDrawn="1"/>
          </p:nvSpPr>
          <p:spPr bwMode="auto">
            <a:xfrm>
              <a:off x="222" y="3022"/>
              <a:ext cx="243" cy="116"/>
            </a:xfrm>
            <a:custGeom>
              <a:avLst/>
              <a:gdLst/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38" name="Freeform 210"/>
            <p:cNvSpPr>
              <a:spLocks/>
            </p:cNvSpPr>
            <p:nvPr userDrawn="1"/>
          </p:nvSpPr>
          <p:spPr bwMode="auto">
            <a:xfrm>
              <a:off x="500" y="3345"/>
              <a:ext cx="177" cy="187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39" name="Freeform 211"/>
            <p:cNvSpPr>
              <a:spLocks/>
            </p:cNvSpPr>
            <p:nvPr userDrawn="1"/>
          </p:nvSpPr>
          <p:spPr bwMode="auto">
            <a:xfrm>
              <a:off x="905" y="3158"/>
              <a:ext cx="177" cy="3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40" name="Freeform 212"/>
            <p:cNvSpPr>
              <a:spLocks/>
            </p:cNvSpPr>
            <p:nvPr userDrawn="1"/>
          </p:nvSpPr>
          <p:spPr bwMode="auto">
            <a:xfrm>
              <a:off x="965" y="3153"/>
              <a:ext cx="137" cy="81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41" name="Freeform 213"/>
            <p:cNvSpPr>
              <a:spLocks/>
            </p:cNvSpPr>
            <p:nvPr userDrawn="1"/>
          </p:nvSpPr>
          <p:spPr bwMode="auto">
            <a:xfrm>
              <a:off x="960" y="3204"/>
              <a:ext cx="177" cy="86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42" name="Freeform 214"/>
            <p:cNvSpPr>
              <a:spLocks/>
            </p:cNvSpPr>
            <p:nvPr userDrawn="1"/>
          </p:nvSpPr>
          <p:spPr bwMode="auto">
            <a:xfrm>
              <a:off x="844" y="3285"/>
              <a:ext cx="248" cy="60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43" name="Freeform 215"/>
            <p:cNvSpPr>
              <a:spLocks/>
            </p:cNvSpPr>
            <p:nvPr userDrawn="1"/>
          </p:nvSpPr>
          <p:spPr bwMode="auto">
            <a:xfrm>
              <a:off x="869" y="3340"/>
              <a:ext cx="203" cy="56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44" name="Freeform 216"/>
            <p:cNvSpPr>
              <a:spLocks/>
            </p:cNvSpPr>
            <p:nvPr userDrawn="1"/>
          </p:nvSpPr>
          <p:spPr bwMode="auto">
            <a:xfrm>
              <a:off x="859" y="3386"/>
              <a:ext cx="207" cy="172"/>
            </a:xfrm>
            <a:custGeom>
              <a:avLst/>
              <a:gdLst/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45" name="Freeform 217"/>
            <p:cNvSpPr>
              <a:spLocks/>
            </p:cNvSpPr>
            <p:nvPr userDrawn="1"/>
          </p:nvSpPr>
          <p:spPr bwMode="auto">
            <a:xfrm>
              <a:off x="996" y="3305"/>
              <a:ext cx="126" cy="318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0746" name="Group 218"/>
          <p:cNvGrpSpPr>
            <a:grpSpLocks/>
          </p:cNvGrpSpPr>
          <p:nvPr/>
        </p:nvGrpSpPr>
        <p:grpSpPr bwMode="auto">
          <a:xfrm>
            <a:off x="381000" y="6121400"/>
            <a:ext cx="533400" cy="492125"/>
            <a:chOff x="96" y="2784"/>
            <a:chExt cx="1062" cy="981"/>
          </a:xfrm>
        </p:grpSpPr>
        <p:sp>
          <p:nvSpPr>
            <p:cNvPr id="150747" name="Freeform 219"/>
            <p:cNvSpPr>
              <a:spLocks/>
            </p:cNvSpPr>
            <p:nvPr userDrawn="1"/>
          </p:nvSpPr>
          <p:spPr bwMode="auto">
            <a:xfrm>
              <a:off x="121" y="2784"/>
              <a:ext cx="207" cy="81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48" name="Freeform 220"/>
            <p:cNvSpPr>
              <a:spLocks noEditPoints="1"/>
            </p:cNvSpPr>
            <p:nvPr userDrawn="1"/>
          </p:nvSpPr>
          <p:spPr bwMode="auto">
            <a:xfrm>
              <a:off x="96" y="2789"/>
              <a:ext cx="1062" cy="976"/>
            </a:xfrm>
            <a:custGeom>
              <a:avLst/>
              <a:gdLst/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49" name="Freeform 221"/>
            <p:cNvSpPr>
              <a:spLocks/>
            </p:cNvSpPr>
            <p:nvPr userDrawn="1"/>
          </p:nvSpPr>
          <p:spPr bwMode="auto">
            <a:xfrm>
              <a:off x="348" y="3254"/>
              <a:ext cx="86" cy="102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50" name="Freeform 222"/>
            <p:cNvSpPr>
              <a:spLocks/>
            </p:cNvSpPr>
            <p:nvPr userDrawn="1"/>
          </p:nvSpPr>
          <p:spPr bwMode="auto">
            <a:xfrm>
              <a:off x="267" y="3295"/>
              <a:ext cx="76" cy="13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51" name="Freeform 223"/>
            <p:cNvSpPr>
              <a:spLocks/>
            </p:cNvSpPr>
            <p:nvPr userDrawn="1"/>
          </p:nvSpPr>
          <p:spPr bwMode="auto">
            <a:xfrm>
              <a:off x="222" y="3022"/>
              <a:ext cx="243" cy="116"/>
            </a:xfrm>
            <a:custGeom>
              <a:avLst/>
              <a:gdLst/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52" name="Freeform 224"/>
            <p:cNvSpPr>
              <a:spLocks/>
            </p:cNvSpPr>
            <p:nvPr userDrawn="1"/>
          </p:nvSpPr>
          <p:spPr bwMode="auto">
            <a:xfrm>
              <a:off x="500" y="3345"/>
              <a:ext cx="177" cy="187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53" name="Freeform 225"/>
            <p:cNvSpPr>
              <a:spLocks/>
            </p:cNvSpPr>
            <p:nvPr userDrawn="1"/>
          </p:nvSpPr>
          <p:spPr bwMode="auto">
            <a:xfrm>
              <a:off x="905" y="3158"/>
              <a:ext cx="177" cy="3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54" name="Freeform 226"/>
            <p:cNvSpPr>
              <a:spLocks/>
            </p:cNvSpPr>
            <p:nvPr userDrawn="1"/>
          </p:nvSpPr>
          <p:spPr bwMode="auto">
            <a:xfrm>
              <a:off x="965" y="3153"/>
              <a:ext cx="137" cy="81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55" name="Freeform 227"/>
            <p:cNvSpPr>
              <a:spLocks/>
            </p:cNvSpPr>
            <p:nvPr userDrawn="1"/>
          </p:nvSpPr>
          <p:spPr bwMode="auto">
            <a:xfrm>
              <a:off x="960" y="3204"/>
              <a:ext cx="177" cy="86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56" name="Freeform 228"/>
            <p:cNvSpPr>
              <a:spLocks/>
            </p:cNvSpPr>
            <p:nvPr userDrawn="1"/>
          </p:nvSpPr>
          <p:spPr bwMode="auto">
            <a:xfrm>
              <a:off x="844" y="3285"/>
              <a:ext cx="248" cy="60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57" name="Freeform 229"/>
            <p:cNvSpPr>
              <a:spLocks/>
            </p:cNvSpPr>
            <p:nvPr userDrawn="1"/>
          </p:nvSpPr>
          <p:spPr bwMode="auto">
            <a:xfrm>
              <a:off x="869" y="3340"/>
              <a:ext cx="203" cy="56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58" name="Freeform 230"/>
            <p:cNvSpPr>
              <a:spLocks/>
            </p:cNvSpPr>
            <p:nvPr userDrawn="1"/>
          </p:nvSpPr>
          <p:spPr bwMode="auto">
            <a:xfrm>
              <a:off x="859" y="3386"/>
              <a:ext cx="207" cy="172"/>
            </a:xfrm>
            <a:custGeom>
              <a:avLst/>
              <a:gdLst/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759" name="Freeform 231"/>
            <p:cNvSpPr>
              <a:spLocks/>
            </p:cNvSpPr>
            <p:nvPr userDrawn="1"/>
          </p:nvSpPr>
          <p:spPr bwMode="auto">
            <a:xfrm>
              <a:off x="996" y="3305"/>
              <a:ext cx="126" cy="318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0760" name="Group 232"/>
          <p:cNvGrpSpPr>
            <a:grpSpLocks/>
          </p:cNvGrpSpPr>
          <p:nvPr/>
        </p:nvGrpSpPr>
        <p:grpSpPr bwMode="auto">
          <a:xfrm>
            <a:off x="6934200" y="-7938"/>
            <a:ext cx="2317750" cy="2063751"/>
            <a:chOff x="4080" y="-5"/>
            <a:chExt cx="1748" cy="1556"/>
          </a:xfrm>
        </p:grpSpPr>
        <p:sp>
          <p:nvSpPr>
            <p:cNvPr id="150761" name="Freeform 233"/>
            <p:cNvSpPr>
              <a:spLocks/>
            </p:cNvSpPr>
            <p:nvPr userDrawn="1"/>
          </p:nvSpPr>
          <p:spPr bwMode="auto">
            <a:xfrm>
              <a:off x="4161" y="-5"/>
              <a:ext cx="1586" cy="1443"/>
            </a:xfrm>
            <a:custGeom>
              <a:avLst/>
              <a:gdLst/>
              <a:ahLst/>
              <a:cxnLst>
                <a:cxn ang="0">
                  <a:pos x="23" y="4"/>
                </a:cxn>
                <a:cxn ang="0">
                  <a:pos x="11" y="71"/>
                </a:cxn>
                <a:cxn ang="0">
                  <a:pos x="25" y="393"/>
                </a:cxn>
                <a:cxn ang="0">
                  <a:pos x="54" y="457"/>
                </a:cxn>
                <a:cxn ang="0">
                  <a:pos x="158" y="482"/>
                </a:cxn>
                <a:cxn ang="0">
                  <a:pos x="204" y="495"/>
                </a:cxn>
                <a:cxn ang="0">
                  <a:pos x="520" y="475"/>
                </a:cxn>
                <a:cxn ang="0">
                  <a:pos x="533" y="167"/>
                </a:cxn>
                <a:cxn ang="0">
                  <a:pos x="369" y="16"/>
                </a:cxn>
                <a:cxn ang="0">
                  <a:pos x="249" y="29"/>
                </a:cxn>
                <a:cxn ang="0">
                  <a:pos x="198" y="11"/>
                </a:cxn>
                <a:cxn ang="0">
                  <a:pos x="151" y="2"/>
                </a:cxn>
                <a:cxn ang="0">
                  <a:pos x="23" y="4"/>
                </a:cxn>
              </a:cxnLst>
              <a:rect l="0" t="0" r="r" b="b"/>
              <a:pathLst>
                <a:path w="546" h="497">
                  <a:moveTo>
                    <a:pt x="23" y="4"/>
                  </a:moveTo>
                  <a:cubicBezTo>
                    <a:pt x="23" y="4"/>
                    <a:pt x="0" y="34"/>
                    <a:pt x="11" y="71"/>
                  </a:cubicBezTo>
                  <a:cubicBezTo>
                    <a:pt x="19" y="100"/>
                    <a:pt x="25" y="393"/>
                    <a:pt x="25" y="393"/>
                  </a:cubicBezTo>
                  <a:cubicBezTo>
                    <a:pt x="25" y="393"/>
                    <a:pt x="42" y="452"/>
                    <a:pt x="54" y="457"/>
                  </a:cubicBezTo>
                  <a:cubicBezTo>
                    <a:pt x="66" y="462"/>
                    <a:pt x="158" y="482"/>
                    <a:pt x="158" y="482"/>
                  </a:cubicBezTo>
                  <a:cubicBezTo>
                    <a:pt x="158" y="482"/>
                    <a:pt x="191" y="497"/>
                    <a:pt x="204" y="495"/>
                  </a:cubicBezTo>
                  <a:cubicBezTo>
                    <a:pt x="217" y="494"/>
                    <a:pt x="506" y="487"/>
                    <a:pt x="520" y="475"/>
                  </a:cubicBezTo>
                  <a:cubicBezTo>
                    <a:pt x="533" y="463"/>
                    <a:pt x="546" y="218"/>
                    <a:pt x="533" y="167"/>
                  </a:cubicBezTo>
                  <a:cubicBezTo>
                    <a:pt x="520" y="117"/>
                    <a:pt x="404" y="14"/>
                    <a:pt x="369" y="16"/>
                  </a:cubicBezTo>
                  <a:cubicBezTo>
                    <a:pt x="335" y="17"/>
                    <a:pt x="249" y="29"/>
                    <a:pt x="249" y="29"/>
                  </a:cubicBezTo>
                  <a:lnTo>
                    <a:pt x="198" y="11"/>
                  </a:lnTo>
                  <a:lnTo>
                    <a:pt x="151" y="2"/>
                  </a:lnTo>
                  <a:cubicBezTo>
                    <a:pt x="151" y="2"/>
                    <a:pt x="79" y="0"/>
                    <a:pt x="23" y="4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50762" name="Group 234"/>
            <p:cNvGrpSpPr>
              <a:grpSpLocks/>
            </p:cNvGrpSpPr>
            <p:nvPr userDrawn="1"/>
          </p:nvGrpSpPr>
          <p:grpSpPr bwMode="auto">
            <a:xfrm>
              <a:off x="4080" y="0"/>
              <a:ext cx="1748" cy="1551"/>
              <a:chOff x="2918" y="18"/>
              <a:chExt cx="2958" cy="2699"/>
            </a:xfrm>
          </p:grpSpPr>
          <p:sp>
            <p:nvSpPr>
              <p:cNvPr id="150763" name="Freeform 235"/>
              <p:cNvSpPr>
                <a:spLocks/>
              </p:cNvSpPr>
              <p:nvPr/>
            </p:nvSpPr>
            <p:spPr bwMode="auto">
              <a:xfrm>
                <a:off x="3060" y="18"/>
                <a:ext cx="490" cy="187"/>
              </a:xfrm>
              <a:custGeom>
                <a:avLst/>
                <a:gdLst/>
                <a:ahLst/>
                <a:cxnLst>
                  <a:cxn ang="0">
                    <a:pos x="71" y="25"/>
                  </a:cxn>
                  <a:cxn ang="0">
                    <a:pos x="91" y="20"/>
                  </a:cxn>
                  <a:cxn ang="0">
                    <a:pos x="92" y="17"/>
                  </a:cxn>
                  <a:cxn ang="0">
                    <a:pos x="88" y="0"/>
                  </a:cxn>
                  <a:cxn ang="0">
                    <a:pos x="25" y="0"/>
                  </a:cxn>
                  <a:cxn ang="0">
                    <a:pos x="10" y="22"/>
                  </a:cxn>
                  <a:cxn ang="0">
                    <a:pos x="71" y="25"/>
                  </a:cxn>
                </a:cxnLst>
                <a:rect l="0" t="0" r="r" b="b"/>
                <a:pathLst>
                  <a:path w="97" h="37">
                    <a:moveTo>
                      <a:pt x="71" y="25"/>
                    </a:moveTo>
                    <a:cubicBezTo>
                      <a:pt x="81" y="22"/>
                      <a:pt x="87" y="21"/>
                      <a:pt x="91" y="20"/>
                    </a:cubicBezTo>
                    <a:cubicBezTo>
                      <a:pt x="91" y="19"/>
                      <a:pt x="91" y="19"/>
                      <a:pt x="92" y="17"/>
                    </a:cubicBezTo>
                    <a:cubicBezTo>
                      <a:pt x="97" y="11"/>
                      <a:pt x="95" y="4"/>
                      <a:pt x="88" y="0"/>
                    </a:cubicBezTo>
                    <a:lnTo>
                      <a:pt x="25" y="0"/>
                    </a:lnTo>
                    <a:cubicBezTo>
                      <a:pt x="10" y="3"/>
                      <a:pt x="0" y="10"/>
                      <a:pt x="10" y="22"/>
                    </a:cubicBezTo>
                    <a:cubicBezTo>
                      <a:pt x="10" y="22"/>
                      <a:pt x="28" y="37"/>
                      <a:pt x="71" y="25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0764" name="Freeform 236"/>
              <p:cNvSpPr>
                <a:spLocks noEditPoints="1"/>
              </p:cNvSpPr>
              <p:nvPr/>
            </p:nvSpPr>
            <p:spPr bwMode="auto">
              <a:xfrm>
                <a:off x="2918" y="18"/>
                <a:ext cx="2958" cy="2699"/>
              </a:xfrm>
              <a:custGeom>
                <a:avLst/>
                <a:gdLst/>
                <a:ahLst/>
                <a:cxnLst>
                  <a:cxn ang="0">
                    <a:pos x="504" y="1"/>
                  </a:cxn>
                  <a:cxn ang="0">
                    <a:pos x="157" y="0"/>
                  </a:cxn>
                  <a:cxn ang="0">
                    <a:pos x="225" y="21"/>
                  </a:cxn>
                  <a:cxn ang="0">
                    <a:pos x="174" y="39"/>
                  </a:cxn>
                  <a:cxn ang="0">
                    <a:pos x="207" y="71"/>
                  </a:cxn>
                  <a:cxn ang="0">
                    <a:pos x="74" y="60"/>
                  </a:cxn>
                  <a:cxn ang="0">
                    <a:pos x="26" y="63"/>
                  </a:cxn>
                  <a:cxn ang="0">
                    <a:pos x="199" y="487"/>
                  </a:cxn>
                  <a:cxn ang="0">
                    <a:pos x="144" y="341"/>
                  </a:cxn>
                  <a:cxn ang="0">
                    <a:pos x="105" y="376"/>
                  </a:cxn>
                  <a:cxn ang="0">
                    <a:pos x="94" y="435"/>
                  </a:cxn>
                  <a:cxn ang="0">
                    <a:pos x="124" y="265"/>
                  </a:cxn>
                  <a:cxn ang="0">
                    <a:pos x="153" y="228"/>
                  </a:cxn>
                  <a:cxn ang="0">
                    <a:pos x="209" y="237"/>
                  </a:cxn>
                  <a:cxn ang="0">
                    <a:pos x="188" y="306"/>
                  </a:cxn>
                  <a:cxn ang="0">
                    <a:pos x="192" y="395"/>
                  </a:cxn>
                  <a:cxn ang="0">
                    <a:pos x="515" y="483"/>
                  </a:cxn>
                  <a:cxn ang="0">
                    <a:pos x="454" y="427"/>
                  </a:cxn>
                  <a:cxn ang="0">
                    <a:pos x="425" y="345"/>
                  </a:cxn>
                  <a:cxn ang="0">
                    <a:pos x="396" y="270"/>
                  </a:cxn>
                  <a:cxn ang="0">
                    <a:pos x="460" y="256"/>
                  </a:cxn>
                  <a:cxn ang="0">
                    <a:pos x="407" y="223"/>
                  </a:cxn>
                  <a:cxn ang="0">
                    <a:pos x="439" y="226"/>
                  </a:cxn>
                  <a:cxn ang="0">
                    <a:pos x="438" y="209"/>
                  </a:cxn>
                  <a:cxn ang="0">
                    <a:pos x="376" y="211"/>
                  </a:cxn>
                  <a:cxn ang="0">
                    <a:pos x="357" y="343"/>
                  </a:cxn>
                  <a:cxn ang="0">
                    <a:pos x="347" y="230"/>
                  </a:cxn>
                  <a:cxn ang="0">
                    <a:pos x="331" y="182"/>
                  </a:cxn>
                  <a:cxn ang="0">
                    <a:pos x="347" y="136"/>
                  </a:cxn>
                  <a:cxn ang="0">
                    <a:pos x="339" y="99"/>
                  </a:cxn>
                  <a:cxn ang="0">
                    <a:pos x="331" y="62"/>
                  </a:cxn>
                  <a:cxn ang="0">
                    <a:pos x="369" y="103"/>
                  </a:cxn>
                  <a:cxn ang="0">
                    <a:pos x="415" y="47"/>
                  </a:cxn>
                  <a:cxn ang="0">
                    <a:pos x="409" y="95"/>
                  </a:cxn>
                  <a:cxn ang="0">
                    <a:pos x="401" y="130"/>
                  </a:cxn>
                  <a:cxn ang="0">
                    <a:pos x="401" y="181"/>
                  </a:cxn>
                  <a:cxn ang="0">
                    <a:pos x="558" y="181"/>
                  </a:cxn>
                  <a:cxn ang="0">
                    <a:pos x="554" y="76"/>
                  </a:cxn>
                  <a:cxn ang="0">
                    <a:pos x="249" y="69"/>
                  </a:cxn>
                  <a:cxn ang="0">
                    <a:pos x="293" y="93"/>
                  </a:cxn>
                  <a:cxn ang="0">
                    <a:pos x="171" y="195"/>
                  </a:cxn>
                  <a:cxn ang="0">
                    <a:pos x="69" y="98"/>
                  </a:cxn>
                  <a:cxn ang="0">
                    <a:pos x="191" y="106"/>
                  </a:cxn>
                  <a:cxn ang="0">
                    <a:pos x="220" y="105"/>
                  </a:cxn>
                  <a:cxn ang="0">
                    <a:pos x="302" y="121"/>
                  </a:cxn>
                  <a:cxn ang="0">
                    <a:pos x="276" y="256"/>
                  </a:cxn>
                  <a:cxn ang="0">
                    <a:pos x="260" y="137"/>
                  </a:cxn>
                  <a:cxn ang="0">
                    <a:pos x="171" y="195"/>
                  </a:cxn>
                  <a:cxn ang="0">
                    <a:pos x="223" y="225"/>
                  </a:cxn>
                  <a:cxn ang="0">
                    <a:pos x="247" y="158"/>
                  </a:cxn>
                  <a:cxn ang="0">
                    <a:pos x="326" y="292"/>
                  </a:cxn>
                  <a:cxn ang="0">
                    <a:pos x="215" y="321"/>
                  </a:cxn>
                  <a:cxn ang="0">
                    <a:pos x="309" y="277"/>
                  </a:cxn>
                  <a:cxn ang="0">
                    <a:pos x="318" y="133"/>
                  </a:cxn>
                  <a:cxn ang="0">
                    <a:pos x="313" y="213"/>
                  </a:cxn>
                  <a:cxn ang="0">
                    <a:pos x="299" y="144"/>
                  </a:cxn>
                  <a:cxn ang="0">
                    <a:pos x="507" y="179"/>
                  </a:cxn>
                  <a:cxn ang="0">
                    <a:pos x="461" y="162"/>
                  </a:cxn>
                </a:cxnLst>
                <a:rect l="0" t="0" r="r" b="b"/>
                <a:pathLst>
                  <a:path w="585" h="534">
                    <a:moveTo>
                      <a:pt x="554" y="76"/>
                    </a:moveTo>
                    <a:cubicBezTo>
                      <a:pt x="551" y="32"/>
                      <a:pt x="543" y="9"/>
                      <a:pt x="504" y="1"/>
                    </a:cubicBezTo>
                    <a:cubicBezTo>
                      <a:pt x="500" y="1"/>
                      <a:pt x="494" y="0"/>
                      <a:pt x="486" y="0"/>
                    </a:cubicBezTo>
                    <a:lnTo>
                      <a:pt x="157" y="0"/>
                    </a:lnTo>
                    <a:cubicBezTo>
                      <a:pt x="156" y="5"/>
                      <a:pt x="153" y="17"/>
                      <a:pt x="158" y="17"/>
                    </a:cubicBezTo>
                    <a:cubicBezTo>
                      <a:pt x="171" y="17"/>
                      <a:pt x="223" y="21"/>
                      <a:pt x="225" y="21"/>
                    </a:cubicBezTo>
                    <a:cubicBezTo>
                      <a:pt x="226" y="21"/>
                      <a:pt x="250" y="16"/>
                      <a:pt x="237" y="28"/>
                    </a:cubicBezTo>
                    <a:cubicBezTo>
                      <a:pt x="223" y="41"/>
                      <a:pt x="192" y="41"/>
                      <a:pt x="174" y="39"/>
                    </a:cubicBezTo>
                    <a:cubicBezTo>
                      <a:pt x="131" y="36"/>
                      <a:pt x="152" y="56"/>
                      <a:pt x="168" y="56"/>
                    </a:cubicBezTo>
                    <a:cubicBezTo>
                      <a:pt x="218" y="56"/>
                      <a:pt x="228" y="68"/>
                      <a:pt x="207" y="71"/>
                    </a:cubicBezTo>
                    <a:cubicBezTo>
                      <a:pt x="186" y="74"/>
                      <a:pt x="182" y="73"/>
                      <a:pt x="162" y="76"/>
                    </a:cubicBezTo>
                    <a:cubicBezTo>
                      <a:pt x="7" y="101"/>
                      <a:pt x="59" y="60"/>
                      <a:pt x="74" y="60"/>
                    </a:cubicBezTo>
                    <a:cubicBezTo>
                      <a:pt x="139" y="59"/>
                      <a:pt x="123" y="37"/>
                      <a:pt x="107" y="42"/>
                    </a:cubicBezTo>
                    <a:cubicBezTo>
                      <a:pt x="91" y="46"/>
                      <a:pt x="34" y="27"/>
                      <a:pt x="26" y="63"/>
                    </a:cubicBezTo>
                    <a:cubicBezTo>
                      <a:pt x="19" y="100"/>
                      <a:pt x="42" y="282"/>
                      <a:pt x="36" y="317"/>
                    </a:cubicBezTo>
                    <a:cubicBezTo>
                      <a:pt x="0" y="534"/>
                      <a:pt x="199" y="487"/>
                      <a:pt x="199" y="487"/>
                    </a:cubicBezTo>
                    <a:cubicBezTo>
                      <a:pt x="156" y="453"/>
                      <a:pt x="174" y="421"/>
                      <a:pt x="171" y="403"/>
                    </a:cubicBezTo>
                    <a:cubicBezTo>
                      <a:pt x="161" y="345"/>
                      <a:pt x="154" y="337"/>
                      <a:pt x="144" y="341"/>
                    </a:cubicBezTo>
                    <a:cubicBezTo>
                      <a:pt x="121" y="352"/>
                      <a:pt x="123" y="358"/>
                      <a:pt x="126" y="367"/>
                    </a:cubicBezTo>
                    <a:cubicBezTo>
                      <a:pt x="142" y="416"/>
                      <a:pt x="105" y="376"/>
                      <a:pt x="105" y="376"/>
                    </a:cubicBezTo>
                    <a:cubicBezTo>
                      <a:pt x="98" y="380"/>
                      <a:pt x="95" y="390"/>
                      <a:pt x="99" y="399"/>
                    </a:cubicBezTo>
                    <a:cubicBezTo>
                      <a:pt x="131" y="463"/>
                      <a:pt x="101" y="446"/>
                      <a:pt x="94" y="435"/>
                    </a:cubicBezTo>
                    <a:cubicBezTo>
                      <a:pt x="61" y="390"/>
                      <a:pt x="92" y="366"/>
                      <a:pt x="88" y="352"/>
                    </a:cubicBezTo>
                    <a:cubicBezTo>
                      <a:pt x="75" y="295"/>
                      <a:pt x="118" y="274"/>
                      <a:pt x="124" y="265"/>
                    </a:cubicBezTo>
                    <a:cubicBezTo>
                      <a:pt x="130" y="256"/>
                      <a:pt x="127" y="253"/>
                      <a:pt x="129" y="234"/>
                    </a:cubicBezTo>
                    <a:cubicBezTo>
                      <a:pt x="136" y="195"/>
                      <a:pt x="155" y="216"/>
                      <a:pt x="153" y="228"/>
                    </a:cubicBezTo>
                    <a:cubicBezTo>
                      <a:pt x="148" y="274"/>
                      <a:pt x="176" y="242"/>
                      <a:pt x="186" y="228"/>
                    </a:cubicBezTo>
                    <a:cubicBezTo>
                      <a:pt x="218" y="186"/>
                      <a:pt x="214" y="229"/>
                      <a:pt x="209" y="237"/>
                    </a:cubicBezTo>
                    <a:cubicBezTo>
                      <a:pt x="203" y="244"/>
                      <a:pt x="198" y="255"/>
                      <a:pt x="200" y="260"/>
                    </a:cubicBezTo>
                    <a:cubicBezTo>
                      <a:pt x="208" y="283"/>
                      <a:pt x="193" y="305"/>
                      <a:pt x="188" y="306"/>
                    </a:cubicBezTo>
                    <a:cubicBezTo>
                      <a:pt x="184" y="308"/>
                      <a:pt x="170" y="314"/>
                      <a:pt x="170" y="332"/>
                    </a:cubicBezTo>
                    <a:cubicBezTo>
                      <a:pt x="171" y="350"/>
                      <a:pt x="192" y="382"/>
                      <a:pt x="192" y="395"/>
                    </a:cubicBezTo>
                    <a:cubicBezTo>
                      <a:pt x="193" y="492"/>
                      <a:pt x="236" y="499"/>
                      <a:pt x="255" y="497"/>
                    </a:cubicBezTo>
                    <a:cubicBezTo>
                      <a:pt x="275" y="496"/>
                      <a:pt x="445" y="490"/>
                      <a:pt x="515" y="483"/>
                    </a:cubicBezTo>
                    <a:cubicBezTo>
                      <a:pt x="585" y="477"/>
                      <a:pt x="538" y="458"/>
                      <a:pt x="518" y="458"/>
                    </a:cubicBezTo>
                    <a:cubicBezTo>
                      <a:pt x="467" y="458"/>
                      <a:pt x="454" y="427"/>
                      <a:pt x="454" y="427"/>
                    </a:cubicBezTo>
                    <a:cubicBezTo>
                      <a:pt x="454" y="427"/>
                      <a:pt x="453" y="405"/>
                      <a:pt x="431" y="400"/>
                    </a:cubicBezTo>
                    <a:cubicBezTo>
                      <a:pt x="376" y="385"/>
                      <a:pt x="411" y="353"/>
                      <a:pt x="425" y="345"/>
                    </a:cubicBezTo>
                    <a:cubicBezTo>
                      <a:pt x="438" y="338"/>
                      <a:pt x="430" y="335"/>
                      <a:pt x="420" y="329"/>
                    </a:cubicBezTo>
                    <a:cubicBezTo>
                      <a:pt x="398" y="316"/>
                      <a:pt x="394" y="300"/>
                      <a:pt x="396" y="270"/>
                    </a:cubicBezTo>
                    <a:cubicBezTo>
                      <a:pt x="397" y="240"/>
                      <a:pt x="416" y="249"/>
                      <a:pt x="416" y="249"/>
                    </a:cubicBezTo>
                    <a:cubicBezTo>
                      <a:pt x="416" y="249"/>
                      <a:pt x="448" y="262"/>
                      <a:pt x="460" y="256"/>
                    </a:cubicBezTo>
                    <a:cubicBezTo>
                      <a:pt x="472" y="250"/>
                      <a:pt x="467" y="239"/>
                      <a:pt x="461" y="244"/>
                    </a:cubicBezTo>
                    <a:cubicBezTo>
                      <a:pt x="455" y="248"/>
                      <a:pt x="412" y="244"/>
                      <a:pt x="407" y="223"/>
                    </a:cubicBezTo>
                    <a:cubicBezTo>
                      <a:pt x="403" y="202"/>
                      <a:pt x="418" y="213"/>
                      <a:pt x="422" y="214"/>
                    </a:cubicBezTo>
                    <a:cubicBezTo>
                      <a:pt x="427" y="216"/>
                      <a:pt x="427" y="220"/>
                      <a:pt x="439" y="226"/>
                    </a:cubicBezTo>
                    <a:cubicBezTo>
                      <a:pt x="468" y="241"/>
                      <a:pt x="454" y="224"/>
                      <a:pt x="454" y="224"/>
                    </a:cubicBezTo>
                    <a:cubicBezTo>
                      <a:pt x="454" y="224"/>
                      <a:pt x="454" y="224"/>
                      <a:pt x="438" y="209"/>
                    </a:cubicBezTo>
                    <a:cubicBezTo>
                      <a:pt x="423" y="194"/>
                      <a:pt x="406" y="199"/>
                      <a:pt x="389" y="199"/>
                    </a:cubicBezTo>
                    <a:cubicBezTo>
                      <a:pt x="373" y="199"/>
                      <a:pt x="376" y="211"/>
                      <a:pt x="376" y="211"/>
                    </a:cubicBezTo>
                    <a:cubicBezTo>
                      <a:pt x="376" y="211"/>
                      <a:pt x="373" y="242"/>
                      <a:pt x="370" y="291"/>
                    </a:cubicBezTo>
                    <a:cubicBezTo>
                      <a:pt x="368" y="341"/>
                      <a:pt x="360" y="347"/>
                      <a:pt x="357" y="343"/>
                    </a:cubicBezTo>
                    <a:cubicBezTo>
                      <a:pt x="354" y="338"/>
                      <a:pt x="350" y="313"/>
                      <a:pt x="350" y="305"/>
                    </a:cubicBezTo>
                    <a:cubicBezTo>
                      <a:pt x="350" y="298"/>
                      <a:pt x="345" y="264"/>
                      <a:pt x="347" y="230"/>
                    </a:cubicBezTo>
                    <a:cubicBezTo>
                      <a:pt x="350" y="195"/>
                      <a:pt x="356" y="210"/>
                      <a:pt x="334" y="201"/>
                    </a:cubicBezTo>
                    <a:cubicBezTo>
                      <a:pt x="311" y="192"/>
                      <a:pt x="323" y="182"/>
                      <a:pt x="331" y="182"/>
                    </a:cubicBezTo>
                    <a:cubicBezTo>
                      <a:pt x="338" y="182"/>
                      <a:pt x="350" y="189"/>
                      <a:pt x="352" y="181"/>
                    </a:cubicBezTo>
                    <a:cubicBezTo>
                      <a:pt x="356" y="160"/>
                      <a:pt x="359" y="141"/>
                      <a:pt x="347" y="136"/>
                    </a:cubicBezTo>
                    <a:cubicBezTo>
                      <a:pt x="322" y="127"/>
                      <a:pt x="332" y="121"/>
                      <a:pt x="341" y="118"/>
                    </a:cubicBezTo>
                    <a:cubicBezTo>
                      <a:pt x="350" y="115"/>
                      <a:pt x="352" y="94"/>
                      <a:pt x="339" y="99"/>
                    </a:cubicBezTo>
                    <a:cubicBezTo>
                      <a:pt x="313" y="107"/>
                      <a:pt x="316" y="85"/>
                      <a:pt x="321" y="82"/>
                    </a:cubicBezTo>
                    <a:cubicBezTo>
                      <a:pt x="325" y="79"/>
                      <a:pt x="334" y="83"/>
                      <a:pt x="331" y="62"/>
                    </a:cubicBezTo>
                    <a:cubicBezTo>
                      <a:pt x="328" y="41"/>
                      <a:pt x="347" y="34"/>
                      <a:pt x="351" y="53"/>
                    </a:cubicBezTo>
                    <a:cubicBezTo>
                      <a:pt x="354" y="73"/>
                      <a:pt x="363" y="112"/>
                      <a:pt x="369" y="103"/>
                    </a:cubicBezTo>
                    <a:cubicBezTo>
                      <a:pt x="375" y="94"/>
                      <a:pt x="385" y="57"/>
                      <a:pt x="395" y="41"/>
                    </a:cubicBezTo>
                    <a:cubicBezTo>
                      <a:pt x="406" y="24"/>
                      <a:pt x="418" y="38"/>
                      <a:pt x="415" y="47"/>
                    </a:cubicBezTo>
                    <a:cubicBezTo>
                      <a:pt x="401" y="88"/>
                      <a:pt x="426" y="90"/>
                      <a:pt x="426" y="90"/>
                    </a:cubicBezTo>
                    <a:cubicBezTo>
                      <a:pt x="426" y="90"/>
                      <a:pt x="423" y="96"/>
                      <a:pt x="409" y="95"/>
                    </a:cubicBezTo>
                    <a:cubicBezTo>
                      <a:pt x="382" y="92"/>
                      <a:pt x="393" y="110"/>
                      <a:pt x="405" y="115"/>
                    </a:cubicBezTo>
                    <a:cubicBezTo>
                      <a:pt x="431" y="124"/>
                      <a:pt x="414" y="130"/>
                      <a:pt x="401" y="130"/>
                    </a:cubicBezTo>
                    <a:cubicBezTo>
                      <a:pt x="387" y="130"/>
                      <a:pt x="381" y="134"/>
                      <a:pt x="378" y="148"/>
                    </a:cubicBezTo>
                    <a:cubicBezTo>
                      <a:pt x="369" y="191"/>
                      <a:pt x="401" y="181"/>
                      <a:pt x="401" y="181"/>
                    </a:cubicBezTo>
                    <a:cubicBezTo>
                      <a:pt x="452" y="195"/>
                      <a:pt x="528" y="188"/>
                      <a:pt x="528" y="188"/>
                    </a:cubicBezTo>
                    <a:cubicBezTo>
                      <a:pt x="543" y="192"/>
                      <a:pt x="552" y="189"/>
                      <a:pt x="558" y="181"/>
                    </a:cubicBezTo>
                    <a:lnTo>
                      <a:pt x="558" y="103"/>
                    </a:lnTo>
                    <a:cubicBezTo>
                      <a:pt x="556" y="93"/>
                      <a:pt x="555" y="84"/>
                      <a:pt x="554" y="76"/>
                    </a:cubicBezTo>
                    <a:close/>
                    <a:moveTo>
                      <a:pt x="231" y="77"/>
                    </a:moveTo>
                    <a:cubicBezTo>
                      <a:pt x="233" y="65"/>
                      <a:pt x="249" y="69"/>
                      <a:pt x="249" y="69"/>
                    </a:cubicBezTo>
                    <a:cubicBezTo>
                      <a:pt x="249" y="69"/>
                      <a:pt x="278" y="79"/>
                      <a:pt x="290" y="78"/>
                    </a:cubicBezTo>
                    <a:cubicBezTo>
                      <a:pt x="301" y="76"/>
                      <a:pt x="318" y="93"/>
                      <a:pt x="293" y="93"/>
                    </a:cubicBezTo>
                    <a:cubicBezTo>
                      <a:pt x="267" y="93"/>
                      <a:pt x="228" y="104"/>
                      <a:pt x="231" y="77"/>
                    </a:cubicBezTo>
                    <a:close/>
                    <a:moveTo>
                      <a:pt x="171" y="195"/>
                    </a:moveTo>
                    <a:cubicBezTo>
                      <a:pt x="153" y="195"/>
                      <a:pt x="46" y="237"/>
                      <a:pt x="45" y="128"/>
                    </a:cubicBezTo>
                    <a:cubicBezTo>
                      <a:pt x="45" y="104"/>
                      <a:pt x="39" y="83"/>
                      <a:pt x="69" y="98"/>
                    </a:cubicBezTo>
                    <a:cubicBezTo>
                      <a:pt x="99" y="112"/>
                      <a:pt x="72" y="111"/>
                      <a:pt x="137" y="108"/>
                    </a:cubicBezTo>
                    <a:cubicBezTo>
                      <a:pt x="137" y="108"/>
                      <a:pt x="184" y="110"/>
                      <a:pt x="191" y="106"/>
                    </a:cubicBezTo>
                    <a:cubicBezTo>
                      <a:pt x="199" y="101"/>
                      <a:pt x="192" y="91"/>
                      <a:pt x="207" y="91"/>
                    </a:cubicBezTo>
                    <a:cubicBezTo>
                      <a:pt x="222" y="90"/>
                      <a:pt x="220" y="105"/>
                      <a:pt x="220" y="105"/>
                    </a:cubicBezTo>
                    <a:cubicBezTo>
                      <a:pt x="220" y="105"/>
                      <a:pt x="207" y="124"/>
                      <a:pt x="305" y="111"/>
                    </a:cubicBezTo>
                    <a:cubicBezTo>
                      <a:pt x="317" y="109"/>
                      <a:pt x="327" y="121"/>
                      <a:pt x="302" y="121"/>
                    </a:cubicBezTo>
                    <a:cubicBezTo>
                      <a:pt x="290" y="122"/>
                      <a:pt x="272" y="128"/>
                      <a:pt x="278" y="143"/>
                    </a:cubicBezTo>
                    <a:cubicBezTo>
                      <a:pt x="284" y="158"/>
                      <a:pt x="276" y="256"/>
                      <a:pt x="276" y="256"/>
                    </a:cubicBezTo>
                    <a:cubicBezTo>
                      <a:pt x="276" y="256"/>
                      <a:pt x="271" y="274"/>
                      <a:pt x="262" y="245"/>
                    </a:cubicBezTo>
                    <a:cubicBezTo>
                      <a:pt x="259" y="235"/>
                      <a:pt x="262" y="144"/>
                      <a:pt x="260" y="137"/>
                    </a:cubicBezTo>
                    <a:cubicBezTo>
                      <a:pt x="259" y="129"/>
                      <a:pt x="217" y="122"/>
                      <a:pt x="215" y="154"/>
                    </a:cubicBezTo>
                    <a:cubicBezTo>
                      <a:pt x="214" y="185"/>
                      <a:pt x="205" y="195"/>
                      <a:pt x="171" y="195"/>
                    </a:cubicBezTo>
                    <a:close/>
                    <a:moveTo>
                      <a:pt x="237" y="231"/>
                    </a:moveTo>
                    <a:cubicBezTo>
                      <a:pt x="230" y="240"/>
                      <a:pt x="219" y="247"/>
                      <a:pt x="223" y="225"/>
                    </a:cubicBezTo>
                    <a:cubicBezTo>
                      <a:pt x="228" y="202"/>
                      <a:pt x="232" y="170"/>
                      <a:pt x="232" y="155"/>
                    </a:cubicBezTo>
                    <a:cubicBezTo>
                      <a:pt x="232" y="155"/>
                      <a:pt x="244" y="135"/>
                      <a:pt x="247" y="158"/>
                    </a:cubicBezTo>
                    <a:cubicBezTo>
                      <a:pt x="250" y="181"/>
                      <a:pt x="244" y="221"/>
                      <a:pt x="237" y="231"/>
                    </a:cubicBezTo>
                    <a:close/>
                    <a:moveTo>
                      <a:pt x="326" y="292"/>
                    </a:moveTo>
                    <a:cubicBezTo>
                      <a:pt x="327" y="320"/>
                      <a:pt x="355" y="400"/>
                      <a:pt x="286" y="399"/>
                    </a:cubicBezTo>
                    <a:cubicBezTo>
                      <a:pt x="217" y="398"/>
                      <a:pt x="214" y="409"/>
                      <a:pt x="215" y="321"/>
                    </a:cubicBezTo>
                    <a:cubicBezTo>
                      <a:pt x="216" y="236"/>
                      <a:pt x="225" y="253"/>
                      <a:pt x="230" y="264"/>
                    </a:cubicBezTo>
                    <a:cubicBezTo>
                      <a:pt x="230" y="264"/>
                      <a:pt x="253" y="318"/>
                      <a:pt x="309" y="277"/>
                    </a:cubicBezTo>
                    <a:cubicBezTo>
                      <a:pt x="319" y="269"/>
                      <a:pt x="324" y="263"/>
                      <a:pt x="326" y="292"/>
                    </a:cubicBezTo>
                    <a:close/>
                    <a:moveTo>
                      <a:pt x="318" y="133"/>
                    </a:moveTo>
                    <a:cubicBezTo>
                      <a:pt x="338" y="148"/>
                      <a:pt x="316" y="165"/>
                      <a:pt x="316" y="165"/>
                    </a:cubicBezTo>
                    <a:cubicBezTo>
                      <a:pt x="316" y="165"/>
                      <a:pt x="302" y="189"/>
                      <a:pt x="313" y="213"/>
                    </a:cubicBezTo>
                    <a:cubicBezTo>
                      <a:pt x="324" y="237"/>
                      <a:pt x="324" y="265"/>
                      <a:pt x="301" y="239"/>
                    </a:cubicBezTo>
                    <a:cubicBezTo>
                      <a:pt x="279" y="214"/>
                      <a:pt x="293" y="156"/>
                      <a:pt x="299" y="144"/>
                    </a:cubicBezTo>
                    <a:cubicBezTo>
                      <a:pt x="299" y="144"/>
                      <a:pt x="299" y="118"/>
                      <a:pt x="318" y="133"/>
                    </a:cubicBezTo>
                    <a:close/>
                    <a:moveTo>
                      <a:pt x="507" y="179"/>
                    </a:moveTo>
                    <a:cubicBezTo>
                      <a:pt x="498" y="185"/>
                      <a:pt x="507" y="179"/>
                      <a:pt x="465" y="177"/>
                    </a:cubicBezTo>
                    <a:cubicBezTo>
                      <a:pt x="423" y="176"/>
                      <a:pt x="461" y="162"/>
                      <a:pt x="461" y="162"/>
                    </a:cubicBezTo>
                    <a:cubicBezTo>
                      <a:pt x="565" y="166"/>
                      <a:pt x="516" y="173"/>
                      <a:pt x="507" y="17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0765" name="Freeform 237"/>
              <p:cNvSpPr>
                <a:spLocks/>
              </p:cNvSpPr>
              <p:nvPr/>
            </p:nvSpPr>
            <p:spPr bwMode="auto">
              <a:xfrm>
                <a:off x="3621" y="1287"/>
                <a:ext cx="238" cy="283"/>
              </a:xfrm>
              <a:custGeom>
                <a:avLst/>
                <a:gdLst/>
                <a:ahLst/>
                <a:cxnLst>
                  <a:cxn ang="0">
                    <a:pos x="40" y="15"/>
                  </a:cxn>
                  <a:cxn ang="0">
                    <a:pos x="27" y="56"/>
                  </a:cxn>
                  <a:cxn ang="0">
                    <a:pos x="40" y="15"/>
                  </a:cxn>
                </a:cxnLst>
                <a:rect l="0" t="0" r="r" b="b"/>
                <a:pathLst>
                  <a:path w="47" h="56">
                    <a:moveTo>
                      <a:pt x="40" y="15"/>
                    </a:moveTo>
                    <a:cubicBezTo>
                      <a:pt x="37" y="0"/>
                      <a:pt x="0" y="23"/>
                      <a:pt x="27" y="56"/>
                    </a:cubicBezTo>
                    <a:cubicBezTo>
                      <a:pt x="27" y="56"/>
                      <a:pt x="47" y="49"/>
                      <a:pt x="40" y="15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0766" name="Freeform 238"/>
              <p:cNvSpPr>
                <a:spLocks/>
              </p:cNvSpPr>
              <p:nvPr/>
            </p:nvSpPr>
            <p:spPr bwMode="auto">
              <a:xfrm>
                <a:off x="3403" y="1403"/>
                <a:ext cx="208" cy="379"/>
              </a:xfrm>
              <a:custGeom>
                <a:avLst/>
                <a:gdLst/>
                <a:ahLst/>
                <a:cxnLst>
                  <a:cxn ang="0">
                    <a:pos x="19" y="27"/>
                  </a:cxn>
                  <a:cxn ang="0">
                    <a:pos x="12" y="69"/>
                  </a:cxn>
                  <a:cxn ang="0">
                    <a:pos x="40" y="45"/>
                  </a:cxn>
                  <a:cxn ang="0">
                    <a:pos x="37" y="24"/>
                  </a:cxn>
                  <a:cxn ang="0">
                    <a:pos x="19" y="27"/>
                  </a:cxn>
                </a:cxnLst>
                <a:rect l="0" t="0" r="r" b="b"/>
                <a:pathLst>
                  <a:path w="41" h="75">
                    <a:moveTo>
                      <a:pt x="19" y="27"/>
                    </a:moveTo>
                    <a:cubicBezTo>
                      <a:pt x="0" y="54"/>
                      <a:pt x="6" y="63"/>
                      <a:pt x="12" y="69"/>
                    </a:cubicBezTo>
                    <a:cubicBezTo>
                      <a:pt x="18" y="75"/>
                      <a:pt x="30" y="74"/>
                      <a:pt x="40" y="45"/>
                    </a:cubicBezTo>
                    <a:cubicBezTo>
                      <a:pt x="40" y="45"/>
                      <a:pt x="32" y="31"/>
                      <a:pt x="37" y="24"/>
                    </a:cubicBezTo>
                    <a:cubicBezTo>
                      <a:pt x="41" y="16"/>
                      <a:pt x="38" y="0"/>
                      <a:pt x="19" y="27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0767" name="Freeform 239"/>
              <p:cNvSpPr>
                <a:spLocks/>
              </p:cNvSpPr>
              <p:nvPr/>
            </p:nvSpPr>
            <p:spPr bwMode="auto">
              <a:xfrm>
                <a:off x="3272" y="645"/>
                <a:ext cx="683" cy="318"/>
              </a:xfrm>
              <a:custGeom>
                <a:avLst/>
                <a:gdLst/>
                <a:ahLst/>
                <a:cxnLst>
                  <a:cxn ang="0">
                    <a:pos x="112" y="4"/>
                  </a:cxn>
                  <a:cxn ang="0">
                    <a:pos x="24" y="4"/>
                  </a:cxn>
                  <a:cxn ang="0">
                    <a:pos x="2" y="25"/>
                  </a:cxn>
                  <a:cxn ang="0">
                    <a:pos x="60" y="58"/>
                  </a:cxn>
                  <a:cxn ang="0">
                    <a:pos x="96" y="54"/>
                  </a:cxn>
                  <a:cxn ang="0">
                    <a:pos x="113" y="53"/>
                  </a:cxn>
                  <a:cxn ang="0">
                    <a:pos x="112" y="4"/>
                  </a:cxn>
                </a:cxnLst>
                <a:rect l="0" t="0" r="r" b="b"/>
                <a:pathLst>
                  <a:path w="135" h="63">
                    <a:moveTo>
                      <a:pt x="112" y="4"/>
                    </a:moveTo>
                    <a:cubicBezTo>
                      <a:pt x="105" y="9"/>
                      <a:pt x="24" y="4"/>
                      <a:pt x="24" y="4"/>
                    </a:cubicBezTo>
                    <a:cubicBezTo>
                      <a:pt x="15" y="4"/>
                      <a:pt x="3" y="1"/>
                      <a:pt x="2" y="25"/>
                    </a:cubicBezTo>
                    <a:cubicBezTo>
                      <a:pt x="0" y="63"/>
                      <a:pt x="48" y="58"/>
                      <a:pt x="60" y="58"/>
                    </a:cubicBezTo>
                    <a:cubicBezTo>
                      <a:pt x="72" y="58"/>
                      <a:pt x="84" y="48"/>
                      <a:pt x="96" y="54"/>
                    </a:cubicBezTo>
                    <a:cubicBezTo>
                      <a:pt x="96" y="54"/>
                      <a:pt x="107" y="63"/>
                      <a:pt x="113" y="53"/>
                    </a:cubicBezTo>
                    <a:cubicBezTo>
                      <a:pt x="135" y="13"/>
                      <a:pt x="120" y="0"/>
                      <a:pt x="112" y="4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0768" name="Freeform 240"/>
              <p:cNvSpPr>
                <a:spLocks/>
              </p:cNvSpPr>
              <p:nvPr/>
            </p:nvSpPr>
            <p:spPr bwMode="auto">
              <a:xfrm>
                <a:off x="4046" y="1545"/>
                <a:ext cx="490" cy="515"/>
              </a:xfrm>
              <a:custGeom>
                <a:avLst/>
                <a:gdLst/>
                <a:ahLst/>
                <a:cxnLst>
                  <a:cxn ang="0">
                    <a:pos x="67" y="5"/>
                  </a:cxn>
                  <a:cxn ang="0">
                    <a:pos x="31" y="5"/>
                  </a:cxn>
                  <a:cxn ang="0">
                    <a:pos x="12" y="57"/>
                  </a:cxn>
                  <a:cxn ang="0">
                    <a:pos x="79" y="62"/>
                  </a:cxn>
                  <a:cxn ang="0">
                    <a:pos x="67" y="5"/>
                  </a:cxn>
                </a:cxnLst>
                <a:rect l="0" t="0" r="r" b="b"/>
                <a:pathLst>
                  <a:path w="97" h="102">
                    <a:moveTo>
                      <a:pt x="67" y="5"/>
                    </a:moveTo>
                    <a:cubicBezTo>
                      <a:pt x="55" y="10"/>
                      <a:pt x="31" y="5"/>
                      <a:pt x="31" y="5"/>
                    </a:cubicBezTo>
                    <a:cubicBezTo>
                      <a:pt x="0" y="6"/>
                      <a:pt x="16" y="39"/>
                      <a:pt x="12" y="57"/>
                    </a:cubicBezTo>
                    <a:cubicBezTo>
                      <a:pt x="8" y="76"/>
                      <a:pt x="63" y="102"/>
                      <a:pt x="79" y="62"/>
                    </a:cubicBezTo>
                    <a:cubicBezTo>
                      <a:pt x="97" y="20"/>
                      <a:pt x="79" y="0"/>
                      <a:pt x="67" y="5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0769" name="Freeform 241"/>
              <p:cNvSpPr>
                <a:spLocks/>
              </p:cNvSpPr>
              <p:nvPr/>
            </p:nvSpPr>
            <p:spPr bwMode="auto">
              <a:xfrm>
                <a:off x="5173" y="1024"/>
                <a:ext cx="501" cy="9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40" y="15"/>
                  </a:cxn>
                  <a:cxn ang="0">
                    <a:pos x="15" y="0"/>
                  </a:cxn>
                </a:cxnLst>
                <a:rect l="0" t="0" r="r" b="b"/>
                <a:pathLst>
                  <a:path w="99" h="19">
                    <a:moveTo>
                      <a:pt x="15" y="0"/>
                    </a:moveTo>
                    <a:cubicBezTo>
                      <a:pt x="0" y="0"/>
                      <a:pt x="19" y="19"/>
                      <a:pt x="40" y="15"/>
                    </a:cubicBezTo>
                    <a:cubicBezTo>
                      <a:pt x="99" y="1"/>
                      <a:pt x="15" y="0"/>
                      <a:pt x="1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0770" name="Freeform 242"/>
              <p:cNvSpPr>
                <a:spLocks/>
              </p:cNvSpPr>
              <p:nvPr/>
            </p:nvSpPr>
            <p:spPr bwMode="auto">
              <a:xfrm>
                <a:off x="5340" y="1004"/>
                <a:ext cx="385" cy="237"/>
              </a:xfrm>
              <a:custGeom>
                <a:avLst/>
                <a:gdLst/>
                <a:ahLst/>
                <a:cxnLst>
                  <a:cxn ang="0">
                    <a:pos x="21" y="37"/>
                  </a:cxn>
                  <a:cxn ang="0">
                    <a:pos x="70" y="17"/>
                  </a:cxn>
                  <a:cxn ang="0">
                    <a:pos x="48" y="3"/>
                  </a:cxn>
                  <a:cxn ang="0">
                    <a:pos x="19" y="32"/>
                  </a:cxn>
                  <a:cxn ang="0">
                    <a:pos x="21" y="37"/>
                  </a:cxn>
                </a:cxnLst>
                <a:rect l="0" t="0" r="r" b="b"/>
                <a:pathLst>
                  <a:path w="76" h="47">
                    <a:moveTo>
                      <a:pt x="21" y="37"/>
                    </a:moveTo>
                    <a:cubicBezTo>
                      <a:pt x="21" y="37"/>
                      <a:pt x="50" y="47"/>
                      <a:pt x="70" y="17"/>
                    </a:cubicBezTo>
                    <a:cubicBezTo>
                      <a:pt x="76" y="7"/>
                      <a:pt x="65" y="0"/>
                      <a:pt x="48" y="3"/>
                    </a:cubicBezTo>
                    <a:cubicBezTo>
                      <a:pt x="39" y="5"/>
                      <a:pt x="39" y="32"/>
                      <a:pt x="19" y="32"/>
                    </a:cubicBezTo>
                    <a:cubicBezTo>
                      <a:pt x="0" y="32"/>
                      <a:pt x="21" y="37"/>
                      <a:pt x="21" y="37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0771" name="Freeform 243"/>
              <p:cNvSpPr>
                <a:spLocks/>
              </p:cNvSpPr>
              <p:nvPr/>
            </p:nvSpPr>
            <p:spPr bwMode="auto">
              <a:xfrm>
                <a:off x="5325" y="1201"/>
                <a:ext cx="415" cy="187"/>
              </a:xfrm>
              <a:custGeom>
                <a:avLst/>
                <a:gdLst/>
                <a:ahLst/>
                <a:cxnLst>
                  <a:cxn ang="0">
                    <a:pos x="72" y="6"/>
                  </a:cxn>
                  <a:cxn ang="0">
                    <a:pos x="24" y="17"/>
                  </a:cxn>
                  <a:cxn ang="0">
                    <a:pos x="17" y="26"/>
                  </a:cxn>
                  <a:cxn ang="0">
                    <a:pos x="76" y="23"/>
                  </a:cxn>
                  <a:cxn ang="0">
                    <a:pos x="82" y="20"/>
                  </a:cxn>
                  <a:cxn ang="0">
                    <a:pos x="82" y="0"/>
                  </a:cxn>
                  <a:cxn ang="0">
                    <a:pos x="72" y="6"/>
                  </a:cxn>
                </a:cxnLst>
                <a:rect l="0" t="0" r="r" b="b"/>
                <a:pathLst>
                  <a:path w="82" h="37">
                    <a:moveTo>
                      <a:pt x="72" y="6"/>
                    </a:moveTo>
                    <a:cubicBezTo>
                      <a:pt x="57" y="23"/>
                      <a:pt x="24" y="17"/>
                      <a:pt x="24" y="17"/>
                    </a:cubicBezTo>
                    <a:cubicBezTo>
                      <a:pt x="24" y="17"/>
                      <a:pt x="0" y="16"/>
                      <a:pt x="17" y="26"/>
                    </a:cubicBezTo>
                    <a:cubicBezTo>
                      <a:pt x="33" y="37"/>
                      <a:pt x="53" y="32"/>
                      <a:pt x="76" y="23"/>
                    </a:cubicBezTo>
                    <a:cubicBezTo>
                      <a:pt x="78" y="22"/>
                      <a:pt x="80" y="21"/>
                      <a:pt x="82" y="20"/>
                    </a:cubicBezTo>
                    <a:lnTo>
                      <a:pt x="82" y="0"/>
                    </a:lnTo>
                    <a:cubicBezTo>
                      <a:pt x="79" y="1"/>
                      <a:pt x="75" y="2"/>
                      <a:pt x="72" y="6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0772" name="Freeform 244"/>
              <p:cNvSpPr>
                <a:spLocks/>
              </p:cNvSpPr>
              <p:nvPr/>
            </p:nvSpPr>
            <p:spPr bwMode="auto">
              <a:xfrm>
                <a:off x="5001" y="1378"/>
                <a:ext cx="698" cy="167"/>
              </a:xfrm>
              <a:custGeom>
                <a:avLst/>
                <a:gdLst/>
                <a:ahLst/>
                <a:cxnLst>
                  <a:cxn ang="0">
                    <a:pos x="21" y="1"/>
                  </a:cxn>
                  <a:cxn ang="0">
                    <a:pos x="8" y="14"/>
                  </a:cxn>
                  <a:cxn ang="0">
                    <a:pos x="57" y="22"/>
                  </a:cxn>
                  <a:cxn ang="0">
                    <a:pos x="117" y="23"/>
                  </a:cxn>
                  <a:cxn ang="0">
                    <a:pos x="114" y="8"/>
                  </a:cxn>
                  <a:cxn ang="0">
                    <a:pos x="82" y="3"/>
                  </a:cxn>
                  <a:cxn ang="0">
                    <a:pos x="21" y="1"/>
                  </a:cxn>
                </a:cxnLst>
                <a:rect l="0" t="0" r="r" b="b"/>
                <a:pathLst>
                  <a:path w="138" h="33">
                    <a:moveTo>
                      <a:pt x="21" y="1"/>
                    </a:moveTo>
                    <a:cubicBezTo>
                      <a:pt x="21" y="1"/>
                      <a:pt x="0" y="8"/>
                      <a:pt x="8" y="14"/>
                    </a:cubicBezTo>
                    <a:cubicBezTo>
                      <a:pt x="15" y="20"/>
                      <a:pt x="48" y="22"/>
                      <a:pt x="57" y="22"/>
                    </a:cubicBezTo>
                    <a:cubicBezTo>
                      <a:pt x="66" y="22"/>
                      <a:pt x="96" y="33"/>
                      <a:pt x="117" y="23"/>
                    </a:cubicBezTo>
                    <a:cubicBezTo>
                      <a:pt x="138" y="12"/>
                      <a:pt x="123" y="9"/>
                      <a:pt x="114" y="8"/>
                    </a:cubicBezTo>
                    <a:cubicBezTo>
                      <a:pt x="105" y="6"/>
                      <a:pt x="102" y="0"/>
                      <a:pt x="82" y="3"/>
                    </a:cubicBezTo>
                    <a:cubicBezTo>
                      <a:pt x="37" y="11"/>
                      <a:pt x="21" y="1"/>
                      <a:pt x="2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0773" name="Freeform 245"/>
              <p:cNvSpPr>
                <a:spLocks/>
              </p:cNvSpPr>
              <p:nvPr/>
            </p:nvSpPr>
            <p:spPr bwMode="auto">
              <a:xfrm>
                <a:off x="5077" y="1540"/>
                <a:ext cx="567" cy="146"/>
              </a:xfrm>
              <a:custGeom>
                <a:avLst/>
                <a:gdLst/>
                <a:ahLst/>
                <a:cxnLst>
                  <a:cxn ang="0">
                    <a:pos x="98" y="19"/>
                  </a:cxn>
                  <a:cxn ang="0">
                    <a:pos x="103" y="4"/>
                  </a:cxn>
                  <a:cxn ang="0">
                    <a:pos x="74" y="10"/>
                  </a:cxn>
                  <a:cxn ang="0">
                    <a:pos x="36" y="6"/>
                  </a:cxn>
                  <a:cxn ang="0">
                    <a:pos x="2" y="4"/>
                  </a:cxn>
                  <a:cxn ang="0">
                    <a:pos x="98" y="19"/>
                  </a:cxn>
                </a:cxnLst>
                <a:rect l="0" t="0" r="r" b="b"/>
                <a:pathLst>
                  <a:path w="112" h="29">
                    <a:moveTo>
                      <a:pt x="98" y="19"/>
                    </a:moveTo>
                    <a:cubicBezTo>
                      <a:pt x="112" y="13"/>
                      <a:pt x="111" y="0"/>
                      <a:pt x="103" y="4"/>
                    </a:cubicBezTo>
                    <a:cubicBezTo>
                      <a:pt x="96" y="9"/>
                      <a:pt x="83" y="10"/>
                      <a:pt x="74" y="10"/>
                    </a:cubicBezTo>
                    <a:cubicBezTo>
                      <a:pt x="65" y="11"/>
                      <a:pt x="45" y="3"/>
                      <a:pt x="36" y="6"/>
                    </a:cubicBezTo>
                    <a:cubicBezTo>
                      <a:pt x="27" y="9"/>
                      <a:pt x="2" y="4"/>
                      <a:pt x="2" y="4"/>
                    </a:cubicBezTo>
                    <a:cubicBezTo>
                      <a:pt x="0" y="29"/>
                      <a:pt x="83" y="25"/>
                      <a:pt x="98" y="1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0774" name="Freeform 246"/>
              <p:cNvSpPr>
                <a:spLocks/>
              </p:cNvSpPr>
              <p:nvPr/>
            </p:nvSpPr>
            <p:spPr bwMode="auto">
              <a:xfrm>
                <a:off x="5042" y="1656"/>
                <a:ext cx="581" cy="480"/>
              </a:xfrm>
              <a:custGeom>
                <a:avLst/>
                <a:gdLst/>
                <a:ahLst/>
                <a:cxnLst>
                  <a:cxn ang="0">
                    <a:pos x="3" y="53"/>
                  </a:cxn>
                  <a:cxn ang="0">
                    <a:pos x="26" y="54"/>
                  </a:cxn>
                  <a:cxn ang="0">
                    <a:pos x="50" y="77"/>
                  </a:cxn>
                  <a:cxn ang="0">
                    <a:pos x="59" y="84"/>
                  </a:cxn>
                  <a:cxn ang="0">
                    <a:pos x="81" y="52"/>
                  </a:cxn>
                  <a:cxn ang="0">
                    <a:pos x="111" y="52"/>
                  </a:cxn>
                  <a:cxn ang="0">
                    <a:pos x="79" y="27"/>
                  </a:cxn>
                  <a:cxn ang="0">
                    <a:pos x="37" y="16"/>
                  </a:cxn>
                  <a:cxn ang="0">
                    <a:pos x="12" y="41"/>
                  </a:cxn>
                  <a:cxn ang="0">
                    <a:pos x="3" y="53"/>
                  </a:cxn>
                </a:cxnLst>
                <a:rect l="0" t="0" r="r" b="b"/>
                <a:pathLst>
                  <a:path w="115" h="95">
                    <a:moveTo>
                      <a:pt x="3" y="53"/>
                    </a:moveTo>
                    <a:cubicBezTo>
                      <a:pt x="5" y="60"/>
                      <a:pt x="14" y="68"/>
                      <a:pt x="26" y="54"/>
                    </a:cubicBezTo>
                    <a:cubicBezTo>
                      <a:pt x="48" y="29"/>
                      <a:pt x="48" y="72"/>
                      <a:pt x="50" y="77"/>
                    </a:cubicBezTo>
                    <a:cubicBezTo>
                      <a:pt x="51" y="81"/>
                      <a:pt x="54" y="95"/>
                      <a:pt x="59" y="84"/>
                    </a:cubicBezTo>
                    <a:cubicBezTo>
                      <a:pt x="63" y="74"/>
                      <a:pt x="70" y="39"/>
                      <a:pt x="81" y="52"/>
                    </a:cubicBezTo>
                    <a:cubicBezTo>
                      <a:pt x="100" y="76"/>
                      <a:pt x="115" y="54"/>
                      <a:pt x="111" y="52"/>
                    </a:cubicBezTo>
                    <a:cubicBezTo>
                      <a:pt x="106" y="51"/>
                      <a:pt x="79" y="37"/>
                      <a:pt x="79" y="27"/>
                    </a:cubicBezTo>
                    <a:cubicBezTo>
                      <a:pt x="79" y="16"/>
                      <a:pt x="42" y="0"/>
                      <a:pt x="37" y="16"/>
                    </a:cubicBezTo>
                    <a:cubicBezTo>
                      <a:pt x="33" y="33"/>
                      <a:pt x="12" y="41"/>
                      <a:pt x="12" y="41"/>
                    </a:cubicBezTo>
                    <a:cubicBezTo>
                      <a:pt x="0" y="44"/>
                      <a:pt x="2" y="45"/>
                      <a:pt x="3" y="53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0775" name="Freeform 247"/>
              <p:cNvSpPr>
                <a:spLocks/>
              </p:cNvSpPr>
              <p:nvPr/>
            </p:nvSpPr>
            <p:spPr bwMode="auto">
              <a:xfrm>
                <a:off x="5421" y="1464"/>
                <a:ext cx="329" cy="854"/>
              </a:xfrm>
              <a:custGeom>
                <a:avLst/>
                <a:gdLst/>
                <a:ahLst/>
                <a:cxnLst>
                  <a:cxn ang="0">
                    <a:pos x="51" y="40"/>
                  </a:cxn>
                  <a:cxn ang="0">
                    <a:pos x="22" y="49"/>
                  </a:cxn>
                  <a:cxn ang="0">
                    <a:pos x="22" y="59"/>
                  </a:cxn>
                  <a:cxn ang="0">
                    <a:pos x="50" y="90"/>
                  </a:cxn>
                  <a:cxn ang="0">
                    <a:pos x="34" y="118"/>
                  </a:cxn>
                  <a:cxn ang="0">
                    <a:pos x="0" y="148"/>
                  </a:cxn>
                  <a:cxn ang="0">
                    <a:pos x="17" y="155"/>
                  </a:cxn>
                  <a:cxn ang="0">
                    <a:pos x="47" y="166"/>
                  </a:cxn>
                  <a:cxn ang="0">
                    <a:pos x="63" y="162"/>
                  </a:cxn>
                  <a:cxn ang="0">
                    <a:pos x="65" y="0"/>
                  </a:cxn>
                  <a:cxn ang="0">
                    <a:pos x="51" y="40"/>
                  </a:cxn>
                </a:cxnLst>
                <a:rect l="0" t="0" r="r" b="b"/>
                <a:pathLst>
                  <a:path w="65" h="169">
                    <a:moveTo>
                      <a:pt x="51" y="40"/>
                    </a:moveTo>
                    <a:cubicBezTo>
                      <a:pt x="44" y="46"/>
                      <a:pt x="30" y="49"/>
                      <a:pt x="22" y="49"/>
                    </a:cubicBezTo>
                    <a:cubicBezTo>
                      <a:pt x="13" y="48"/>
                      <a:pt x="14" y="56"/>
                      <a:pt x="22" y="59"/>
                    </a:cubicBezTo>
                    <a:cubicBezTo>
                      <a:pt x="30" y="62"/>
                      <a:pt x="49" y="75"/>
                      <a:pt x="50" y="90"/>
                    </a:cubicBezTo>
                    <a:cubicBezTo>
                      <a:pt x="50" y="104"/>
                      <a:pt x="51" y="115"/>
                      <a:pt x="34" y="118"/>
                    </a:cubicBezTo>
                    <a:cubicBezTo>
                      <a:pt x="18" y="122"/>
                      <a:pt x="3" y="124"/>
                      <a:pt x="0" y="148"/>
                    </a:cubicBezTo>
                    <a:cubicBezTo>
                      <a:pt x="0" y="148"/>
                      <a:pt x="10" y="154"/>
                      <a:pt x="17" y="155"/>
                    </a:cubicBezTo>
                    <a:cubicBezTo>
                      <a:pt x="23" y="155"/>
                      <a:pt x="42" y="163"/>
                      <a:pt x="47" y="166"/>
                    </a:cubicBezTo>
                    <a:cubicBezTo>
                      <a:pt x="51" y="169"/>
                      <a:pt x="58" y="167"/>
                      <a:pt x="63" y="162"/>
                    </a:cubicBezTo>
                    <a:lnTo>
                      <a:pt x="65" y="0"/>
                    </a:lnTo>
                    <a:cubicBezTo>
                      <a:pt x="64" y="8"/>
                      <a:pt x="58" y="36"/>
                      <a:pt x="51" y="4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50776" name="Rectangle 248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298450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0777" name="Rectangle 249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609600" y="1600200"/>
            <a:ext cx="81534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50778" name="Rectangle 25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845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50779" name="Rectangle 25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1025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50780" name="Rectangle 2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00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C50FB8-4632-457E-94D8-EC96A3077E2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 2" pitchFamily="18" charset="2"/>
        <a:buChar char="¡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oleObject" Target="../embeddings/oleObject64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7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Relationship Id="rId14" Type="http://schemas.openxmlformats.org/officeDocument/2006/relationships/oleObject" Target="../embeddings/oleObject6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3" name="Text Box 1031"/>
          <p:cNvSpPr txBox="1">
            <a:spLocks noChangeArrowheads="1"/>
          </p:cNvSpPr>
          <p:nvPr/>
        </p:nvSpPr>
        <p:spPr bwMode="auto">
          <a:xfrm>
            <a:off x="908050" y="1397000"/>
            <a:ext cx="658495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0" hangingPunct="0"/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1.1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牛顿力学的相对性原理和伽利略变换</a:t>
            </a:r>
          </a:p>
        </p:txBody>
      </p:sp>
      <p:sp>
        <p:nvSpPr>
          <p:cNvPr id="121864" name="Rectangle 1032"/>
          <p:cNvSpPr>
            <a:spLocks noGrp="1" noChangeArrowheads="1"/>
          </p:cNvSpPr>
          <p:nvPr>
            <p:ph type="title"/>
          </p:nvPr>
        </p:nvSpPr>
        <p:spPr>
          <a:xfrm>
            <a:off x="1136650" y="44450"/>
            <a:ext cx="6172200" cy="6858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r>
              <a:rPr lang="zh-CN" altLang="en-US" sz="4800" b="1">
                <a:solidFill>
                  <a:schemeClr val="tx1"/>
                </a:solidFill>
                <a:ea typeface="隶书" pitchFamily="49" charset="-122"/>
              </a:rPr>
              <a:t>第五章 </a:t>
            </a:r>
            <a:r>
              <a:rPr lang="zh-CN" altLang="en-US" sz="4800" b="1">
                <a:solidFill>
                  <a:schemeClr val="tx1"/>
                </a:solidFill>
                <a:latin typeface="楷体_GB2312" pitchFamily="49" charset="-122"/>
                <a:ea typeface="隶书" pitchFamily="49" charset="-122"/>
              </a:rPr>
              <a:t>狭义相对论</a:t>
            </a:r>
          </a:p>
        </p:txBody>
      </p:sp>
      <p:sp>
        <p:nvSpPr>
          <p:cNvPr id="121865" name="Text Box 1033"/>
          <p:cNvSpPr txBox="1">
            <a:spLocks noChangeArrowheads="1"/>
          </p:cNvSpPr>
          <p:nvPr/>
        </p:nvSpPr>
        <p:spPr bwMode="auto">
          <a:xfrm>
            <a:off x="1752600" y="1844675"/>
            <a:ext cx="285115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0" hangingPunct="0"/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（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1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）伽利略变换</a:t>
            </a:r>
          </a:p>
        </p:txBody>
      </p:sp>
      <p:sp>
        <p:nvSpPr>
          <p:cNvPr id="121867" name="Text Box 1035"/>
          <p:cNvSpPr txBox="1">
            <a:spLocks noChangeArrowheads="1"/>
          </p:cNvSpPr>
          <p:nvPr/>
        </p:nvSpPr>
        <p:spPr bwMode="auto">
          <a:xfrm>
            <a:off x="923925" y="3290888"/>
            <a:ext cx="6940550" cy="51911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0" hangingPunct="0"/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1.2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爱因斯坦的狭义相对论的两个基本假设</a:t>
            </a:r>
          </a:p>
        </p:txBody>
      </p:sp>
      <p:sp>
        <p:nvSpPr>
          <p:cNvPr id="121869" name="Text Box 1037"/>
          <p:cNvSpPr txBox="1">
            <a:spLocks noChangeArrowheads="1"/>
          </p:cNvSpPr>
          <p:nvPr/>
        </p:nvSpPr>
        <p:spPr bwMode="auto">
          <a:xfrm>
            <a:off x="809625" y="4567238"/>
            <a:ext cx="4248150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0" hangingPunct="0"/>
            <a:r>
              <a:rPr kumimoji="1" lang="en-US" altLang="zh-C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楷体_GB2312" pitchFamily="49" charset="-122"/>
              </a:rPr>
              <a:t>§2  </a:t>
            </a:r>
            <a:r>
              <a:rPr kumimoji="1"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rPr>
              <a:t>狭义相对论运动学</a:t>
            </a:r>
          </a:p>
        </p:txBody>
      </p:sp>
      <p:sp>
        <p:nvSpPr>
          <p:cNvPr id="121872" name="Text Box 1040"/>
          <p:cNvSpPr txBox="1">
            <a:spLocks noChangeArrowheads="1"/>
          </p:cNvSpPr>
          <p:nvPr/>
        </p:nvSpPr>
        <p:spPr bwMode="auto">
          <a:xfrm>
            <a:off x="1724025" y="2225675"/>
            <a:ext cx="391795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0" hangingPunct="0"/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）牛顿的相对性原理</a:t>
            </a:r>
          </a:p>
        </p:txBody>
      </p:sp>
      <p:sp>
        <p:nvSpPr>
          <p:cNvPr id="121873" name="Text Box 1041"/>
          <p:cNvSpPr txBox="1">
            <a:spLocks noChangeArrowheads="1"/>
          </p:cNvSpPr>
          <p:nvPr/>
        </p:nvSpPr>
        <p:spPr bwMode="auto">
          <a:xfrm>
            <a:off x="1752600" y="2682875"/>
            <a:ext cx="356235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0" hangingPunct="0"/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）牛顿力学的困难</a:t>
            </a:r>
          </a:p>
        </p:txBody>
      </p:sp>
      <p:sp>
        <p:nvSpPr>
          <p:cNvPr id="121875" name="Rectangle 1043"/>
          <p:cNvSpPr>
            <a:spLocks noChangeArrowheads="1"/>
          </p:cNvSpPr>
          <p:nvPr/>
        </p:nvSpPr>
        <p:spPr bwMode="auto">
          <a:xfrm>
            <a:off x="1752600" y="37338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）基本假设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121877" name="Text Box 1045"/>
          <p:cNvSpPr txBox="1">
            <a:spLocks noChangeArrowheads="1"/>
          </p:cNvSpPr>
          <p:nvPr/>
        </p:nvSpPr>
        <p:spPr bwMode="auto">
          <a:xfrm>
            <a:off x="990600" y="5146675"/>
            <a:ext cx="694055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0" hangingPunct="0"/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2.1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绝对时空观的失效（同时性的相对性）</a:t>
            </a:r>
          </a:p>
        </p:txBody>
      </p:sp>
      <p:sp>
        <p:nvSpPr>
          <p:cNvPr id="121879" name="Rectangle 1047"/>
          <p:cNvSpPr>
            <a:spLocks noChangeArrowheads="1"/>
          </p:cNvSpPr>
          <p:nvPr/>
        </p:nvSpPr>
        <p:spPr bwMode="auto">
          <a:xfrm>
            <a:off x="631825" y="762000"/>
            <a:ext cx="5164138" cy="685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>
                <a:ea typeface="楷体_GB2312" pitchFamily="49" charset="-122"/>
              </a:rPr>
              <a:t>§1 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狭义相对论的基本假设</a:t>
            </a:r>
          </a:p>
        </p:txBody>
      </p:sp>
      <p:sp>
        <p:nvSpPr>
          <p:cNvPr id="121883" name="Rectangle 1051"/>
          <p:cNvSpPr>
            <a:spLocks noChangeArrowheads="1"/>
          </p:cNvSpPr>
          <p:nvPr/>
        </p:nvSpPr>
        <p:spPr bwMode="auto">
          <a:xfrm>
            <a:off x="1752600" y="41910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）基本假设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sp>
        <p:nvSpPr>
          <p:cNvPr id="121885" name="Text Box 1053"/>
          <p:cNvSpPr txBox="1">
            <a:spLocks noChangeArrowheads="1"/>
          </p:cNvSpPr>
          <p:nvPr/>
        </p:nvSpPr>
        <p:spPr bwMode="auto">
          <a:xfrm>
            <a:off x="990600" y="5721350"/>
            <a:ext cx="480695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0" hangingPunct="0"/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2.2 </a:t>
            </a:r>
            <a:r>
              <a:rPr kumimoji="1" lang="zh-CN" altLang="en-US" sz="2800" b="1">
                <a:latin typeface="创艺简魏碑" pitchFamily="2" charset="-122"/>
                <a:ea typeface="楷体_GB2312" pitchFamily="49" charset="-122"/>
              </a:rPr>
              <a:t>狭义相对论的洛仑兹变换</a:t>
            </a:r>
            <a:endParaRPr kumimoji="1"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1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1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2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1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3" grpId="0" autoUpdateAnimBg="0"/>
      <p:bldP spid="121864" grpId="0" autoUpdateAnimBg="0"/>
      <p:bldP spid="121865" grpId="0" autoUpdateAnimBg="0"/>
      <p:bldP spid="121867" grpId="0" autoUpdateAnimBg="0"/>
      <p:bldP spid="121869" grpId="0" animBg="1" autoUpdateAnimBg="0"/>
      <p:bldP spid="121872" grpId="0" autoUpdateAnimBg="0"/>
      <p:bldP spid="121873" grpId="0" autoUpdateAnimBg="0"/>
      <p:bldP spid="121875" grpId="0" autoUpdateAnimBg="0"/>
      <p:bldP spid="121877" grpId="0" autoUpdateAnimBg="0"/>
      <p:bldP spid="121879" grpId="0" animBg="1" autoUpdateAnimBg="0"/>
      <p:bldP spid="121883" grpId="0" autoUpdateAnimBg="0"/>
      <p:bldP spid="12188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Text Box 2051"/>
          <p:cNvSpPr txBox="1">
            <a:spLocks noChangeArrowheads="1"/>
          </p:cNvSpPr>
          <p:nvPr/>
        </p:nvSpPr>
        <p:spPr bwMode="auto">
          <a:xfrm>
            <a:off x="381000" y="914400"/>
            <a:ext cx="729615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0" hangingPunct="0"/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新的时空变换关系，必须满足以下两个条件：</a:t>
            </a:r>
          </a:p>
        </p:txBody>
      </p:sp>
      <p:sp>
        <p:nvSpPr>
          <p:cNvPr id="122884" name="Text Box 2052"/>
          <p:cNvSpPr txBox="1">
            <a:spLocks noChangeArrowheads="1"/>
          </p:cNvSpPr>
          <p:nvPr/>
        </p:nvSpPr>
        <p:spPr bwMode="auto">
          <a:xfrm>
            <a:off x="457200" y="1524000"/>
            <a:ext cx="782955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0" hangingPunct="0"/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、满足相对性原理和光速不变原理（基本假设）</a:t>
            </a:r>
          </a:p>
        </p:txBody>
      </p:sp>
      <p:sp>
        <p:nvSpPr>
          <p:cNvPr id="122885" name="Text Box 2053"/>
          <p:cNvSpPr txBox="1">
            <a:spLocks noChangeArrowheads="1"/>
          </p:cNvSpPr>
          <p:nvPr/>
        </p:nvSpPr>
        <p:spPr bwMode="auto">
          <a:xfrm>
            <a:off x="457200" y="1981200"/>
            <a:ext cx="8185150" cy="1006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0" hangingPunct="0"/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、当质点的速率远远小于真空中的光速 </a:t>
            </a:r>
            <a:r>
              <a:rPr kumimoji="1" lang="en-US" altLang="zh-CN" sz="3200" b="1">
                <a:latin typeface="楷体_GB2312" pitchFamily="49" charset="-122"/>
                <a:ea typeface="楷体_GB2312" pitchFamily="49" charset="-122"/>
              </a:rPr>
              <a:t>c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时，</a:t>
            </a:r>
          </a:p>
          <a:p>
            <a:pPr defTabSz="762000" eaLnBrk="0" hangingPunct="0"/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   该变换应能使伽利略变换重新成立（对应原理）</a:t>
            </a:r>
          </a:p>
        </p:txBody>
      </p:sp>
      <p:grpSp>
        <p:nvGrpSpPr>
          <p:cNvPr id="122902" name="Group 2070"/>
          <p:cNvGrpSpPr>
            <a:grpSpLocks/>
          </p:cNvGrpSpPr>
          <p:nvPr/>
        </p:nvGrpSpPr>
        <p:grpSpPr bwMode="auto">
          <a:xfrm>
            <a:off x="1295400" y="3168650"/>
            <a:ext cx="3505200" cy="3232150"/>
            <a:chOff x="336" y="1824"/>
            <a:chExt cx="2208" cy="2036"/>
          </a:xfrm>
        </p:grpSpPr>
        <p:graphicFrame>
          <p:nvGraphicFramePr>
            <p:cNvPr id="122888" name="Object 2056"/>
            <p:cNvGraphicFramePr>
              <a:graphicFrameLocks noChangeAspect="1"/>
            </p:cNvGraphicFramePr>
            <p:nvPr/>
          </p:nvGraphicFramePr>
          <p:xfrm>
            <a:off x="1008" y="1872"/>
            <a:ext cx="247" cy="312"/>
          </p:xfrm>
          <a:graphic>
            <a:graphicData uri="http://schemas.openxmlformats.org/presentationml/2006/ole">
              <p:oleObj spid="_x0000_s122888" name="公式" r:id="rId3" imgW="139680" imgH="177480" progId="Equation.3">
                <p:embed/>
              </p:oleObj>
            </a:graphicData>
          </a:graphic>
        </p:graphicFrame>
        <p:sp>
          <p:nvSpPr>
            <p:cNvPr id="122889" name="Freeform 2057"/>
            <p:cNvSpPr>
              <a:spLocks/>
            </p:cNvSpPr>
            <p:nvPr/>
          </p:nvSpPr>
          <p:spPr bwMode="auto">
            <a:xfrm>
              <a:off x="957" y="1863"/>
              <a:ext cx="4" cy="1028"/>
            </a:xfrm>
            <a:custGeom>
              <a:avLst/>
              <a:gdLst/>
              <a:ahLst/>
              <a:cxnLst>
                <a:cxn ang="0">
                  <a:pos x="0" y="1028"/>
                </a:cxn>
                <a:cxn ang="0">
                  <a:pos x="4" y="0"/>
                </a:cxn>
              </a:cxnLst>
              <a:rect l="0" t="0" r="r" b="b"/>
              <a:pathLst>
                <a:path w="4" h="1028">
                  <a:moveTo>
                    <a:pt x="0" y="1028"/>
                  </a:moveTo>
                  <a:lnTo>
                    <a:pt x="4" y="0"/>
                  </a:lnTo>
                </a:path>
              </a:pathLst>
            </a:custGeom>
            <a:noFill/>
            <a:ln w="38100">
              <a:solidFill>
                <a:srgbClr val="FFFFFF"/>
              </a:solidFill>
              <a:round/>
              <a:headEnd type="none" w="sm" len="sm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890" name="Text Box 2058"/>
            <p:cNvSpPr txBox="1">
              <a:spLocks noChangeArrowheads="1"/>
            </p:cNvSpPr>
            <p:nvPr/>
          </p:nvSpPr>
          <p:spPr bwMode="auto">
            <a:xfrm>
              <a:off x="676" y="2679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i="1">
                  <a:latin typeface="Times New Roman" pitchFamily="18" charset="0"/>
                  <a:ea typeface="楷体_GB2312" pitchFamily="49" charset="-122"/>
                </a:rPr>
                <a:t>O</a:t>
              </a:r>
            </a:p>
          </p:txBody>
        </p:sp>
        <p:sp>
          <p:nvSpPr>
            <p:cNvPr id="122891" name="Freeform 2059"/>
            <p:cNvSpPr>
              <a:spLocks/>
            </p:cNvSpPr>
            <p:nvPr/>
          </p:nvSpPr>
          <p:spPr bwMode="auto">
            <a:xfrm>
              <a:off x="934" y="2889"/>
              <a:ext cx="1517" cy="6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17" y="610"/>
                </a:cxn>
              </a:cxnLst>
              <a:rect l="0" t="0" r="r" b="b"/>
              <a:pathLst>
                <a:path w="1517" h="610">
                  <a:moveTo>
                    <a:pt x="0" y="0"/>
                  </a:moveTo>
                  <a:lnTo>
                    <a:pt x="1517" y="61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892" name="Text Box 2060"/>
            <p:cNvSpPr txBox="1">
              <a:spLocks noChangeArrowheads="1"/>
            </p:cNvSpPr>
            <p:nvPr/>
          </p:nvSpPr>
          <p:spPr bwMode="auto">
            <a:xfrm>
              <a:off x="672" y="1824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i="1">
                  <a:latin typeface="Times New Roman" pitchFamily="18" charset="0"/>
                  <a:ea typeface="楷体_GB2312" pitchFamily="49" charset="-122"/>
                </a:rPr>
                <a:t>y</a:t>
              </a:r>
            </a:p>
          </p:txBody>
        </p:sp>
        <p:sp>
          <p:nvSpPr>
            <p:cNvPr id="122893" name="Line 2061"/>
            <p:cNvSpPr>
              <a:spLocks noChangeShapeType="1"/>
            </p:cNvSpPr>
            <p:nvPr/>
          </p:nvSpPr>
          <p:spPr bwMode="auto">
            <a:xfrm flipH="1">
              <a:off x="336" y="2880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894" name="Text Box 2062"/>
            <p:cNvSpPr txBox="1">
              <a:spLocks noChangeArrowheads="1"/>
            </p:cNvSpPr>
            <p:nvPr/>
          </p:nvSpPr>
          <p:spPr bwMode="auto">
            <a:xfrm>
              <a:off x="2256" y="345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i="1">
                  <a:latin typeface="Times New Roman" pitchFamily="18" charset="0"/>
                  <a:ea typeface="楷体_GB2312" pitchFamily="49" charset="-122"/>
                </a:rPr>
                <a:t>x</a:t>
              </a:r>
            </a:p>
          </p:txBody>
        </p:sp>
        <p:graphicFrame>
          <p:nvGraphicFramePr>
            <p:cNvPr id="122895" name="Object 2063"/>
            <p:cNvGraphicFramePr>
              <a:graphicFrameLocks noChangeAspect="1"/>
            </p:cNvGraphicFramePr>
            <p:nvPr/>
          </p:nvGraphicFramePr>
          <p:xfrm>
            <a:off x="1008" y="1872"/>
            <a:ext cx="247" cy="312"/>
          </p:xfrm>
          <a:graphic>
            <a:graphicData uri="http://schemas.openxmlformats.org/presentationml/2006/ole">
              <p:oleObj spid="_x0000_s122895" name="公式" r:id="rId4" imgW="139680" imgH="177480" progId="Equation.3">
                <p:embed/>
              </p:oleObj>
            </a:graphicData>
          </a:graphic>
        </p:graphicFrame>
        <p:sp>
          <p:nvSpPr>
            <p:cNvPr id="122896" name="Freeform 2064"/>
            <p:cNvSpPr>
              <a:spLocks/>
            </p:cNvSpPr>
            <p:nvPr/>
          </p:nvSpPr>
          <p:spPr bwMode="auto">
            <a:xfrm>
              <a:off x="957" y="1863"/>
              <a:ext cx="4" cy="1028"/>
            </a:xfrm>
            <a:custGeom>
              <a:avLst/>
              <a:gdLst/>
              <a:ahLst/>
              <a:cxnLst>
                <a:cxn ang="0">
                  <a:pos x="0" y="1028"/>
                </a:cxn>
                <a:cxn ang="0">
                  <a:pos x="4" y="0"/>
                </a:cxn>
              </a:cxnLst>
              <a:rect l="0" t="0" r="r" b="b"/>
              <a:pathLst>
                <a:path w="4" h="1028">
                  <a:moveTo>
                    <a:pt x="0" y="1028"/>
                  </a:moveTo>
                  <a:lnTo>
                    <a:pt x="4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897" name="Text Box 2065"/>
            <p:cNvSpPr txBox="1">
              <a:spLocks noChangeArrowheads="1"/>
            </p:cNvSpPr>
            <p:nvPr/>
          </p:nvSpPr>
          <p:spPr bwMode="auto">
            <a:xfrm>
              <a:off x="676" y="2679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i="1">
                  <a:latin typeface="Times New Roman" pitchFamily="18" charset="0"/>
                  <a:ea typeface="楷体_GB2312" pitchFamily="49" charset="-122"/>
                </a:rPr>
                <a:t>O</a:t>
              </a:r>
            </a:p>
          </p:txBody>
        </p:sp>
        <p:sp>
          <p:nvSpPr>
            <p:cNvPr id="122898" name="Freeform 2066"/>
            <p:cNvSpPr>
              <a:spLocks/>
            </p:cNvSpPr>
            <p:nvPr/>
          </p:nvSpPr>
          <p:spPr bwMode="auto">
            <a:xfrm>
              <a:off x="934" y="2889"/>
              <a:ext cx="1517" cy="6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17" y="610"/>
                </a:cxn>
              </a:cxnLst>
              <a:rect l="0" t="0" r="r" b="b"/>
              <a:pathLst>
                <a:path w="1517" h="610">
                  <a:moveTo>
                    <a:pt x="0" y="0"/>
                  </a:moveTo>
                  <a:lnTo>
                    <a:pt x="1517" y="61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899" name="Text Box 2067"/>
            <p:cNvSpPr txBox="1">
              <a:spLocks noChangeArrowheads="1"/>
            </p:cNvSpPr>
            <p:nvPr/>
          </p:nvSpPr>
          <p:spPr bwMode="auto">
            <a:xfrm>
              <a:off x="672" y="1824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i="1">
                  <a:latin typeface="Times New Roman" pitchFamily="18" charset="0"/>
                  <a:ea typeface="楷体_GB2312" pitchFamily="49" charset="-122"/>
                </a:rPr>
                <a:t>y</a:t>
              </a:r>
            </a:p>
          </p:txBody>
        </p:sp>
        <p:sp>
          <p:nvSpPr>
            <p:cNvPr id="122900" name="Line 2068"/>
            <p:cNvSpPr>
              <a:spLocks noChangeShapeType="1"/>
            </p:cNvSpPr>
            <p:nvPr/>
          </p:nvSpPr>
          <p:spPr bwMode="auto">
            <a:xfrm flipH="1">
              <a:off x="336" y="2880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901" name="Text Box 2069"/>
            <p:cNvSpPr txBox="1">
              <a:spLocks noChangeArrowheads="1"/>
            </p:cNvSpPr>
            <p:nvPr/>
          </p:nvSpPr>
          <p:spPr bwMode="auto">
            <a:xfrm>
              <a:off x="336" y="3388"/>
              <a:ext cx="5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i="1">
                  <a:latin typeface="Times New Roman" pitchFamily="18" charset="0"/>
                  <a:ea typeface="楷体_GB2312" pitchFamily="49" charset="-122"/>
                </a:rPr>
                <a:t>z</a:t>
              </a:r>
            </a:p>
          </p:txBody>
        </p:sp>
      </p:grpSp>
      <p:grpSp>
        <p:nvGrpSpPr>
          <p:cNvPr id="122903" name="Group 2071"/>
          <p:cNvGrpSpPr>
            <a:grpSpLocks/>
          </p:cNvGrpSpPr>
          <p:nvPr/>
        </p:nvGrpSpPr>
        <p:grpSpPr bwMode="auto">
          <a:xfrm>
            <a:off x="2076450" y="3200400"/>
            <a:ext cx="2952750" cy="3246438"/>
            <a:chOff x="672" y="1200"/>
            <a:chExt cx="1860" cy="2045"/>
          </a:xfrm>
        </p:grpSpPr>
        <p:grpSp>
          <p:nvGrpSpPr>
            <p:cNvPr id="122904" name="Group 2072"/>
            <p:cNvGrpSpPr>
              <a:grpSpLocks/>
            </p:cNvGrpSpPr>
            <p:nvPr/>
          </p:nvGrpSpPr>
          <p:grpSpPr bwMode="auto">
            <a:xfrm>
              <a:off x="768" y="1728"/>
              <a:ext cx="336" cy="336"/>
              <a:chOff x="768" y="1728"/>
              <a:chExt cx="336" cy="336"/>
            </a:xfrm>
          </p:grpSpPr>
          <p:sp>
            <p:nvSpPr>
              <p:cNvPr id="122905" name="Line 2073"/>
              <p:cNvSpPr>
                <a:spLocks noChangeShapeType="1"/>
              </p:cNvSpPr>
              <p:nvPr/>
            </p:nvSpPr>
            <p:spPr bwMode="auto">
              <a:xfrm rot="1320000">
                <a:off x="768" y="1728"/>
                <a:ext cx="3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22906" name="Object 2074"/>
              <p:cNvGraphicFramePr>
                <a:graphicFrameLocks noChangeAspect="1"/>
              </p:cNvGraphicFramePr>
              <p:nvPr/>
            </p:nvGraphicFramePr>
            <p:xfrm>
              <a:off x="858" y="1776"/>
              <a:ext cx="246" cy="288"/>
            </p:xfrm>
            <a:graphic>
              <a:graphicData uri="http://schemas.openxmlformats.org/presentationml/2006/ole">
                <p:oleObj spid="_x0000_s122906" name="公式" r:id="rId5" imgW="126720" imgH="164880" progId="Equation.3">
                  <p:embed/>
                </p:oleObj>
              </a:graphicData>
            </a:graphic>
          </p:graphicFrame>
        </p:grpSp>
        <p:sp>
          <p:nvSpPr>
            <p:cNvPr id="122907" name="Text Box 2075"/>
            <p:cNvSpPr txBox="1">
              <a:spLocks noChangeArrowheads="1"/>
            </p:cNvSpPr>
            <p:nvPr/>
          </p:nvSpPr>
          <p:spPr bwMode="auto">
            <a:xfrm>
              <a:off x="948" y="1248"/>
              <a:ext cx="6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i="1">
                  <a:latin typeface="Times New Roman" pitchFamily="18" charset="0"/>
                  <a:ea typeface="楷体_GB2312" pitchFamily="49" charset="-122"/>
                </a:rPr>
                <a:t>y′</a:t>
              </a:r>
            </a:p>
          </p:txBody>
        </p:sp>
        <p:graphicFrame>
          <p:nvGraphicFramePr>
            <p:cNvPr id="122908" name="Object 2076"/>
            <p:cNvGraphicFramePr>
              <a:graphicFrameLocks noChangeAspect="1"/>
            </p:cNvGraphicFramePr>
            <p:nvPr/>
          </p:nvGraphicFramePr>
          <p:xfrm>
            <a:off x="1332" y="1200"/>
            <a:ext cx="336" cy="336"/>
          </p:xfrm>
          <a:graphic>
            <a:graphicData uri="http://schemas.openxmlformats.org/presentationml/2006/ole">
              <p:oleObj spid="_x0000_s122908" name="公式" r:id="rId6" imgW="177480" imgH="177480" progId="Equation.3">
                <p:embed/>
              </p:oleObj>
            </a:graphicData>
          </a:graphic>
        </p:graphicFrame>
        <p:sp>
          <p:nvSpPr>
            <p:cNvPr id="122909" name="Text Box 2077"/>
            <p:cNvSpPr txBox="1">
              <a:spLocks noChangeArrowheads="1"/>
            </p:cNvSpPr>
            <p:nvPr/>
          </p:nvSpPr>
          <p:spPr bwMode="auto">
            <a:xfrm>
              <a:off x="912" y="2064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itchFamily="18" charset="0"/>
                  <a:ea typeface="楷体_GB2312" pitchFamily="49" charset="-122"/>
                </a:rPr>
                <a:t>O′</a:t>
              </a:r>
            </a:p>
          </p:txBody>
        </p:sp>
        <p:sp>
          <p:nvSpPr>
            <p:cNvPr id="122910" name="Text Box 2078"/>
            <p:cNvSpPr txBox="1">
              <a:spLocks noChangeArrowheads="1"/>
            </p:cNvSpPr>
            <p:nvPr/>
          </p:nvSpPr>
          <p:spPr bwMode="auto">
            <a:xfrm>
              <a:off x="1908" y="2812"/>
              <a:ext cx="6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i="1">
                  <a:latin typeface="Times New Roman" pitchFamily="18" charset="0"/>
                  <a:ea typeface="楷体_GB2312" pitchFamily="49" charset="-122"/>
                </a:rPr>
                <a:t>x′</a:t>
              </a:r>
            </a:p>
          </p:txBody>
        </p:sp>
        <p:sp>
          <p:nvSpPr>
            <p:cNvPr id="122911" name="Freeform 2079"/>
            <p:cNvSpPr>
              <a:spLocks/>
            </p:cNvSpPr>
            <p:nvPr/>
          </p:nvSpPr>
          <p:spPr bwMode="auto">
            <a:xfrm>
              <a:off x="1233" y="2429"/>
              <a:ext cx="1254" cy="5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54" y="514"/>
                </a:cxn>
              </a:cxnLst>
              <a:rect l="0" t="0" r="r" b="b"/>
              <a:pathLst>
                <a:path w="1254" h="514">
                  <a:moveTo>
                    <a:pt x="0" y="0"/>
                  </a:moveTo>
                  <a:lnTo>
                    <a:pt x="1254" y="514"/>
                  </a:lnTo>
                </a:path>
              </a:pathLst>
            </a:custGeom>
            <a:noFill/>
            <a:ln w="38100" cmpd="sng">
              <a:solidFill>
                <a:srgbClr val="0000CC"/>
              </a:solidFill>
              <a:round/>
              <a:headEnd type="none" w="sm" len="sm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912" name="Freeform 2080"/>
            <p:cNvSpPr>
              <a:spLocks/>
            </p:cNvSpPr>
            <p:nvPr/>
          </p:nvSpPr>
          <p:spPr bwMode="auto">
            <a:xfrm>
              <a:off x="1236" y="1470"/>
              <a:ext cx="1" cy="946"/>
            </a:xfrm>
            <a:custGeom>
              <a:avLst/>
              <a:gdLst/>
              <a:ahLst/>
              <a:cxnLst>
                <a:cxn ang="0">
                  <a:pos x="0" y="946"/>
                </a:cxn>
                <a:cxn ang="0">
                  <a:pos x="1" y="0"/>
                </a:cxn>
              </a:cxnLst>
              <a:rect l="0" t="0" r="r" b="b"/>
              <a:pathLst>
                <a:path w="1" h="946">
                  <a:moveTo>
                    <a:pt x="0" y="946"/>
                  </a:moveTo>
                  <a:lnTo>
                    <a:pt x="1" y="0"/>
                  </a:lnTo>
                </a:path>
              </a:pathLst>
            </a:custGeom>
            <a:noFill/>
            <a:ln w="38100">
              <a:solidFill>
                <a:srgbClr val="0000CC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913" name="Line 2081"/>
            <p:cNvSpPr>
              <a:spLocks noChangeShapeType="1"/>
            </p:cNvSpPr>
            <p:nvPr/>
          </p:nvSpPr>
          <p:spPr bwMode="auto">
            <a:xfrm flipH="1">
              <a:off x="756" y="2448"/>
              <a:ext cx="480" cy="48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914" name="Text Box 2082"/>
            <p:cNvSpPr txBox="1">
              <a:spLocks noChangeArrowheads="1"/>
            </p:cNvSpPr>
            <p:nvPr/>
          </p:nvSpPr>
          <p:spPr bwMode="auto">
            <a:xfrm>
              <a:off x="672" y="2841"/>
              <a:ext cx="5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i="1">
                  <a:latin typeface="Times New Roman" pitchFamily="18" charset="0"/>
                  <a:ea typeface="楷体_GB2312" pitchFamily="49" charset="-122"/>
                </a:rPr>
                <a:t>z′</a:t>
              </a:r>
            </a:p>
          </p:txBody>
        </p:sp>
      </p:grpSp>
      <p:grpSp>
        <p:nvGrpSpPr>
          <p:cNvPr id="122915" name="Group 2083"/>
          <p:cNvGrpSpPr>
            <a:grpSpLocks/>
          </p:cNvGrpSpPr>
          <p:nvPr/>
        </p:nvGrpSpPr>
        <p:grpSpPr bwMode="auto">
          <a:xfrm>
            <a:off x="4460875" y="3552825"/>
            <a:ext cx="415925" cy="387350"/>
            <a:chOff x="2256" y="1440"/>
            <a:chExt cx="262" cy="244"/>
          </a:xfrm>
        </p:grpSpPr>
        <p:graphicFrame>
          <p:nvGraphicFramePr>
            <p:cNvPr id="122916" name="Object 2084"/>
            <p:cNvGraphicFramePr>
              <a:graphicFrameLocks noChangeAspect="1"/>
            </p:cNvGraphicFramePr>
            <p:nvPr/>
          </p:nvGraphicFramePr>
          <p:xfrm>
            <a:off x="2295" y="1440"/>
            <a:ext cx="223" cy="244"/>
          </p:xfrm>
          <a:graphic>
            <a:graphicData uri="http://schemas.openxmlformats.org/presentationml/2006/ole">
              <p:oleObj spid="_x0000_s122916" name="公式" r:id="rId7" imgW="152280" imgH="164880" progId="Equation.3">
                <p:embed/>
              </p:oleObj>
            </a:graphicData>
          </a:graphic>
        </p:graphicFrame>
        <p:sp>
          <p:nvSpPr>
            <p:cNvPr id="122917" name="Oval 2085"/>
            <p:cNvSpPr>
              <a:spLocks noChangeArrowheads="1"/>
            </p:cNvSpPr>
            <p:nvPr/>
          </p:nvSpPr>
          <p:spPr bwMode="auto">
            <a:xfrm>
              <a:off x="2256" y="1440"/>
              <a:ext cx="96" cy="96"/>
            </a:xfrm>
            <a:prstGeom prst="ellipse">
              <a:avLst/>
            </a:prstGeom>
            <a:solidFill>
              <a:srgbClr val="0000CC"/>
            </a:solidFill>
            <a:ln w="444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22921" name="Group 2089"/>
          <p:cNvGrpSpPr>
            <a:grpSpLocks/>
          </p:cNvGrpSpPr>
          <p:nvPr/>
        </p:nvGrpSpPr>
        <p:grpSpPr bwMode="auto">
          <a:xfrm>
            <a:off x="2286000" y="3657600"/>
            <a:ext cx="2209800" cy="1219200"/>
            <a:chOff x="3504" y="2064"/>
            <a:chExt cx="1392" cy="768"/>
          </a:xfrm>
        </p:grpSpPr>
        <p:sp>
          <p:nvSpPr>
            <p:cNvPr id="122919" name="Line 2087"/>
            <p:cNvSpPr>
              <a:spLocks noChangeShapeType="1"/>
            </p:cNvSpPr>
            <p:nvPr/>
          </p:nvSpPr>
          <p:spPr bwMode="auto">
            <a:xfrm flipV="1">
              <a:off x="3504" y="2064"/>
              <a:ext cx="1392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22920" name="Object 2088"/>
            <p:cNvGraphicFramePr>
              <a:graphicFrameLocks noChangeAspect="1"/>
            </p:cNvGraphicFramePr>
            <p:nvPr/>
          </p:nvGraphicFramePr>
          <p:xfrm>
            <a:off x="4045" y="2112"/>
            <a:ext cx="312" cy="384"/>
          </p:xfrm>
          <a:graphic>
            <a:graphicData uri="http://schemas.openxmlformats.org/presentationml/2006/ole">
              <p:oleObj spid="_x0000_s122920" name="公式" r:id="rId8" imgW="126720" imgH="164880" progId="Equation.3">
                <p:embed/>
              </p:oleObj>
            </a:graphicData>
          </a:graphic>
        </p:graphicFrame>
      </p:grpSp>
      <p:grpSp>
        <p:nvGrpSpPr>
          <p:cNvPr id="122922" name="Group 2090"/>
          <p:cNvGrpSpPr>
            <a:grpSpLocks/>
          </p:cNvGrpSpPr>
          <p:nvPr/>
        </p:nvGrpSpPr>
        <p:grpSpPr bwMode="auto">
          <a:xfrm>
            <a:off x="3006725" y="3678238"/>
            <a:ext cx="1447800" cy="1447800"/>
            <a:chOff x="2016" y="1584"/>
            <a:chExt cx="912" cy="912"/>
          </a:xfrm>
        </p:grpSpPr>
        <p:graphicFrame>
          <p:nvGraphicFramePr>
            <p:cNvPr id="122923" name="Object 2091"/>
            <p:cNvGraphicFramePr>
              <a:graphicFrameLocks noChangeAspect="1"/>
            </p:cNvGraphicFramePr>
            <p:nvPr/>
          </p:nvGraphicFramePr>
          <p:xfrm>
            <a:off x="2496" y="1964"/>
            <a:ext cx="336" cy="388"/>
          </p:xfrm>
          <a:graphic>
            <a:graphicData uri="http://schemas.openxmlformats.org/presentationml/2006/ole">
              <p:oleObj spid="_x0000_s122923" name="公式" r:id="rId9" imgW="164880" imgH="164880" progId="Equation.3">
                <p:embed/>
              </p:oleObj>
            </a:graphicData>
          </a:graphic>
        </p:graphicFrame>
        <p:sp>
          <p:nvSpPr>
            <p:cNvPr id="122924" name="Line 2092"/>
            <p:cNvSpPr>
              <a:spLocks noChangeShapeType="1"/>
            </p:cNvSpPr>
            <p:nvPr/>
          </p:nvSpPr>
          <p:spPr bwMode="auto">
            <a:xfrm flipV="1">
              <a:off x="2016" y="1584"/>
              <a:ext cx="912" cy="912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22925" name="Freeform 2093"/>
          <p:cNvSpPr>
            <a:spLocks/>
          </p:cNvSpPr>
          <p:nvPr/>
        </p:nvSpPr>
        <p:spPr bwMode="auto">
          <a:xfrm>
            <a:off x="2262188" y="4868863"/>
            <a:ext cx="681037" cy="298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9" y="188"/>
              </a:cxn>
            </a:cxnLst>
            <a:rect l="0" t="0" r="r" b="b"/>
            <a:pathLst>
              <a:path w="429" h="188">
                <a:moveTo>
                  <a:pt x="0" y="0"/>
                </a:moveTo>
                <a:lnTo>
                  <a:pt x="429" y="188"/>
                </a:lnTo>
              </a:path>
            </a:pathLst>
          </a:custGeom>
          <a:noFill/>
          <a:ln w="38100">
            <a:solidFill>
              <a:srgbClr val="6600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22929" name="Object 2097"/>
          <p:cNvGraphicFramePr>
            <a:graphicFrameLocks noChangeAspect="1"/>
          </p:cNvGraphicFramePr>
          <p:nvPr/>
        </p:nvGraphicFramePr>
        <p:xfrm>
          <a:off x="5334000" y="3389313"/>
          <a:ext cx="3270250" cy="717550"/>
        </p:xfrm>
        <a:graphic>
          <a:graphicData uri="http://schemas.openxmlformats.org/presentationml/2006/ole">
            <p:oleObj spid="_x0000_s122929" name="公式" r:id="rId10" imgW="1041120" imgH="228600" progId="Equation.3">
              <p:embed/>
            </p:oleObj>
          </a:graphicData>
        </a:graphic>
      </p:graphicFrame>
      <p:graphicFrame>
        <p:nvGraphicFramePr>
          <p:cNvPr id="122930" name="Object 2098"/>
          <p:cNvGraphicFramePr>
            <a:graphicFrameLocks noChangeAspect="1"/>
          </p:cNvGraphicFramePr>
          <p:nvPr/>
        </p:nvGraphicFramePr>
        <p:xfrm>
          <a:off x="5367338" y="4267200"/>
          <a:ext cx="3308350" cy="744538"/>
        </p:xfrm>
        <a:graphic>
          <a:graphicData uri="http://schemas.openxmlformats.org/presentationml/2006/ole">
            <p:oleObj spid="_x0000_s122930" name="Equation" r:id="rId11" imgW="1015920" imgH="228600" progId="Equation.DSMT4">
              <p:embed/>
            </p:oleObj>
          </a:graphicData>
        </a:graphic>
      </p:graphicFrame>
      <p:sp>
        <p:nvSpPr>
          <p:cNvPr id="122933" name="Text Box 2101"/>
          <p:cNvSpPr txBox="1">
            <a:spLocks noChangeArrowheads="1"/>
          </p:cNvSpPr>
          <p:nvPr/>
        </p:nvSpPr>
        <p:spPr bwMode="auto">
          <a:xfrm>
            <a:off x="568325" y="152400"/>
            <a:ext cx="5803900" cy="5794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/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2.2 </a:t>
            </a:r>
            <a:r>
              <a:rPr kumimoji="1" lang="zh-CN" altLang="en-US" sz="3200" b="1">
                <a:latin typeface="创艺简魏碑" pitchFamily="2" charset="-122"/>
                <a:ea typeface="楷体_GB2312" pitchFamily="49" charset="-122"/>
              </a:rPr>
              <a:t>狭义相对论的洛仑兹变换</a:t>
            </a:r>
            <a:endParaRPr kumimoji="1"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2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2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2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2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2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2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autoUpdateAnimBg="0"/>
      <p:bldP spid="122884" grpId="0" autoUpdateAnimBg="0"/>
      <p:bldP spid="122885" grpId="0" autoUpdateAnimBg="0"/>
      <p:bldP spid="122925" grpId="0" animBg="1"/>
      <p:bldP spid="12293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563938" y="188913"/>
            <a:ext cx="1708150" cy="7016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0" hangingPunct="0"/>
            <a:r>
              <a:rPr kumimoji="1" lang="zh-CN" altLang="en-US" sz="4000" b="1">
                <a:latin typeface="Times New Roman" pitchFamily="18" charset="0"/>
                <a:ea typeface="楷体_GB2312" pitchFamily="49" charset="-122"/>
              </a:rPr>
              <a:t>结    果</a:t>
            </a:r>
          </a:p>
        </p:txBody>
      </p:sp>
      <p:grpSp>
        <p:nvGrpSpPr>
          <p:cNvPr id="125959" name="Group 7"/>
          <p:cNvGrpSpPr>
            <a:grpSpLocks/>
          </p:cNvGrpSpPr>
          <p:nvPr/>
        </p:nvGrpSpPr>
        <p:grpSpPr bwMode="auto">
          <a:xfrm>
            <a:off x="596900" y="1052513"/>
            <a:ext cx="7862888" cy="1270000"/>
            <a:chOff x="240" y="816"/>
            <a:chExt cx="4656" cy="816"/>
          </a:xfrm>
        </p:grpSpPr>
        <p:sp>
          <p:nvSpPr>
            <p:cNvPr id="125955" name="Text Box 3"/>
            <p:cNvSpPr txBox="1">
              <a:spLocks noChangeArrowheads="1"/>
            </p:cNvSpPr>
            <p:nvPr/>
          </p:nvSpPr>
          <p:spPr bwMode="auto">
            <a:xfrm>
              <a:off x="240" y="1008"/>
              <a:ext cx="336" cy="372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kumimoji="1" lang="zh-CN" altLang="en-US" sz="3200" b="1">
                  <a:latin typeface="Times New Roman" pitchFamily="18" charset="0"/>
                  <a:ea typeface="楷体_GB2312" pitchFamily="49" charset="-122"/>
                </a:rPr>
                <a:t>令</a:t>
              </a:r>
            </a:p>
          </p:txBody>
        </p:sp>
        <p:graphicFrame>
          <p:nvGraphicFramePr>
            <p:cNvPr id="125956" name="Object 4"/>
            <p:cNvGraphicFramePr>
              <a:graphicFrameLocks noChangeAspect="1"/>
            </p:cNvGraphicFramePr>
            <p:nvPr/>
          </p:nvGraphicFramePr>
          <p:xfrm>
            <a:off x="2208" y="816"/>
            <a:ext cx="2064" cy="816"/>
          </p:xfrm>
          <a:graphic>
            <a:graphicData uri="http://schemas.openxmlformats.org/presentationml/2006/ole">
              <p:oleObj spid="_x0000_s125956" name="公式" r:id="rId3" imgW="825480" imgH="469800" progId="Equation.3">
                <p:embed/>
              </p:oleObj>
            </a:graphicData>
          </a:graphic>
        </p:graphicFrame>
        <p:sp>
          <p:nvSpPr>
            <p:cNvPr id="125957" name="Text Box 5"/>
            <p:cNvSpPr txBox="1">
              <a:spLocks noChangeArrowheads="1"/>
            </p:cNvSpPr>
            <p:nvPr/>
          </p:nvSpPr>
          <p:spPr bwMode="auto">
            <a:xfrm>
              <a:off x="4368" y="1008"/>
              <a:ext cx="528" cy="372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kumimoji="1" lang="zh-CN" altLang="en-US" sz="3200" b="1">
                  <a:latin typeface="Times New Roman" pitchFamily="18" charset="0"/>
                  <a:ea typeface="楷体_GB2312" pitchFamily="49" charset="-122"/>
                </a:rPr>
                <a:t>则</a:t>
              </a:r>
            </a:p>
          </p:txBody>
        </p:sp>
        <p:graphicFrame>
          <p:nvGraphicFramePr>
            <p:cNvPr id="125958" name="Object 6"/>
            <p:cNvGraphicFramePr>
              <a:graphicFrameLocks noChangeAspect="1"/>
            </p:cNvGraphicFramePr>
            <p:nvPr/>
          </p:nvGraphicFramePr>
          <p:xfrm>
            <a:off x="624" y="912"/>
            <a:ext cx="1344" cy="624"/>
          </p:xfrm>
          <a:graphic>
            <a:graphicData uri="http://schemas.openxmlformats.org/presentationml/2006/ole">
              <p:oleObj spid="_x0000_s125958" name="公式" r:id="rId4" imgW="406080" imgH="393480" progId="Equation.3">
                <p:embed/>
              </p:oleObj>
            </a:graphicData>
          </a:graphic>
        </p:graphicFrame>
      </p:grpSp>
      <p:graphicFrame>
        <p:nvGraphicFramePr>
          <p:cNvPr id="125960" name="Object 8"/>
          <p:cNvGraphicFramePr>
            <a:graphicFrameLocks noChangeAspect="1"/>
          </p:cNvGraphicFramePr>
          <p:nvPr/>
        </p:nvGraphicFramePr>
        <p:xfrm>
          <a:off x="5219700" y="3068638"/>
          <a:ext cx="2952750" cy="2881312"/>
        </p:xfrm>
        <a:graphic>
          <a:graphicData uri="http://schemas.openxmlformats.org/presentationml/2006/ole">
            <p:oleObj spid="_x0000_s125960" name="Equation" r:id="rId5" imgW="1066680" imgH="914400" progId="Equation.DSMT4">
              <p:embed/>
            </p:oleObj>
          </a:graphicData>
        </a:graphic>
      </p:graphicFrame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5219700" y="2492375"/>
            <a:ext cx="1676400" cy="519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逆变换</a:t>
            </a:r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>
            <a:off x="611188" y="2492375"/>
            <a:ext cx="1447800" cy="5794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正变换</a:t>
            </a:r>
          </a:p>
        </p:txBody>
      </p:sp>
      <p:grpSp>
        <p:nvGrpSpPr>
          <p:cNvPr id="125966" name="Group 14"/>
          <p:cNvGrpSpPr>
            <a:grpSpLocks/>
          </p:cNvGrpSpPr>
          <p:nvPr/>
        </p:nvGrpSpPr>
        <p:grpSpPr bwMode="auto">
          <a:xfrm>
            <a:off x="611188" y="3141663"/>
            <a:ext cx="2874962" cy="2743200"/>
            <a:chOff x="3578" y="1056"/>
            <a:chExt cx="1464" cy="1523"/>
          </a:xfrm>
        </p:grpSpPr>
        <p:graphicFrame>
          <p:nvGraphicFramePr>
            <p:cNvPr id="125967" name="Object 15"/>
            <p:cNvGraphicFramePr>
              <a:graphicFrameLocks noChangeAspect="1"/>
            </p:cNvGraphicFramePr>
            <p:nvPr/>
          </p:nvGraphicFramePr>
          <p:xfrm>
            <a:off x="3597" y="1056"/>
            <a:ext cx="1445" cy="408"/>
          </p:xfrm>
          <a:graphic>
            <a:graphicData uri="http://schemas.openxmlformats.org/presentationml/2006/ole">
              <p:oleObj spid="_x0000_s125967" name="公式" r:id="rId6" imgW="812520" imgH="215640" progId="Equation.3">
                <p:embed/>
              </p:oleObj>
            </a:graphicData>
          </a:graphic>
        </p:graphicFrame>
        <p:graphicFrame>
          <p:nvGraphicFramePr>
            <p:cNvPr id="125968" name="Object 16"/>
            <p:cNvGraphicFramePr>
              <a:graphicFrameLocks noChangeAspect="1"/>
            </p:cNvGraphicFramePr>
            <p:nvPr/>
          </p:nvGraphicFramePr>
          <p:xfrm>
            <a:off x="3578" y="1440"/>
            <a:ext cx="723" cy="362"/>
          </p:xfrm>
          <a:graphic>
            <a:graphicData uri="http://schemas.openxmlformats.org/presentationml/2006/ole">
              <p:oleObj spid="_x0000_s125968" name="公式" r:id="rId7" imgW="380880" imgH="203040" progId="Equation.3">
                <p:embed/>
              </p:oleObj>
            </a:graphicData>
          </a:graphic>
        </p:graphicFrame>
        <p:graphicFrame>
          <p:nvGraphicFramePr>
            <p:cNvPr id="125969" name="Object 17"/>
            <p:cNvGraphicFramePr>
              <a:graphicFrameLocks noChangeAspect="1"/>
            </p:cNvGraphicFramePr>
            <p:nvPr/>
          </p:nvGraphicFramePr>
          <p:xfrm>
            <a:off x="3658" y="1946"/>
            <a:ext cx="1375" cy="633"/>
          </p:xfrm>
          <a:graphic>
            <a:graphicData uri="http://schemas.openxmlformats.org/presentationml/2006/ole">
              <p:oleObj spid="_x0000_s125969" name="Equation" r:id="rId8" imgW="952200" imgH="393480" progId="Equation.DSMT4">
                <p:embed/>
              </p:oleObj>
            </a:graphicData>
          </a:graphic>
        </p:graphicFrame>
        <p:graphicFrame>
          <p:nvGraphicFramePr>
            <p:cNvPr id="125970" name="Object 18"/>
            <p:cNvGraphicFramePr>
              <a:graphicFrameLocks noChangeAspect="1"/>
            </p:cNvGraphicFramePr>
            <p:nvPr/>
          </p:nvGraphicFramePr>
          <p:xfrm>
            <a:off x="3616" y="1728"/>
            <a:ext cx="669" cy="336"/>
          </p:xfrm>
          <a:graphic>
            <a:graphicData uri="http://schemas.openxmlformats.org/presentationml/2006/ole">
              <p:oleObj spid="_x0000_s125970" name="公式" r:id="rId9" imgW="355320" imgH="164880" progId="Equation.3">
                <p:embed/>
              </p:oleObj>
            </a:graphicData>
          </a:graphic>
        </p:graphicFrame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utoUpdateAnimBg="0"/>
      <p:bldP spid="125961" grpId="0" autoUpdateAnimBg="0"/>
      <p:bldP spid="12596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539750" y="549275"/>
            <a:ext cx="8064500" cy="116046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1) 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时空坐标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: (r, t) = (r(t), t(r))</a:t>
            </a:r>
          </a:p>
          <a:p>
            <a:pPr algn="ctr" defTabSz="762000"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在相对论中，时间和空间的测量是不能互相分离的</a:t>
            </a: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539750" y="2781300"/>
            <a:ext cx="8066088" cy="519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/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洛仑兹变换将过渡到经典力学适用的伽利略变换。</a:t>
            </a:r>
            <a:endParaRPr kumimoji="1" lang="zh-CN" altLang="en-US" sz="2800" b="1">
              <a:latin typeface="Times New Roman" pitchFamily="18" charset="0"/>
              <a:ea typeface="楷体_GB2312" pitchFamily="49" charset="-122"/>
            </a:endParaRPr>
          </a:p>
        </p:txBody>
      </p:sp>
      <p:grpSp>
        <p:nvGrpSpPr>
          <p:cNvPr id="135200" name="Group 32"/>
          <p:cNvGrpSpPr>
            <a:grpSpLocks/>
          </p:cNvGrpSpPr>
          <p:nvPr/>
        </p:nvGrpSpPr>
        <p:grpSpPr bwMode="auto">
          <a:xfrm>
            <a:off x="755650" y="1916113"/>
            <a:ext cx="3883025" cy="638175"/>
            <a:chOff x="288" y="2795"/>
            <a:chExt cx="2446" cy="402"/>
          </a:xfrm>
        </p:grpSpPr>
        <p:graphicFrame>
          <p:nvGraphicFramePr>
            <p:cNvPr id="135172" name="Object 4"/>
            <p:cNvGraphicFramePr>
              <a:graphicFrameLocks noChangeAspect="1"/>
            </p:cNvGraphicFramePr>
            <p:nvPr/>
          </p:nvGraphicFramePr>
          <p:xfrm>
            <a:off x="1746" y="2795"/>
            <a:ext cx="988" cy="396"/>
          </p:xfrm>
          <a:graphic>
            <a:graphicData uri="http://schemas.openxmlformats.org/presentationml/2006/ole">
              <p:oleObj spid="_x0000_s135172" name="公式" r:id="rId3" imgW="393480" imgH="203040" progId="Equation.3">
                <p:embed/>
              </p:oleObj>
            </a:graphicData>
          </a:graphic>
        </p:graphicFrame>
        <p:grpSp>
          <p:nvGrpSpPr>
            <p:cNvPr id="135199" name="Group 31"/>
            <p:cNvGrpSpPr>
              <a:grpSpLocks/>
            </p:cNvGrpSpPr>
            <p:nvPr/>
          </p:nvGrpSpPr>
          <p:grpSpPr bwMode="auto">
            <a:xfrm>
              <a:off x="288" y="2832"/>
              <a:ext cx="1473" cy="365"/>
              <a:chOff x="288" y="2832"/>
              <a:chExt cx="1473" cy="365"/>
            </a:xfrm>
          </p:grpSpPr>
          <p:sp>
            <p:nvSpPr>
              <p:cNvPr id="135176" name="Text Box 8"/>
              <p:cNvSpPr txBox="1">
                <a:spLocks noChangeArrowheads="1"/>
              </p:cNvSpPr>
              <p:nvPr/>
            </p:nvSpPr>
            <p:spPr bwMode="auto">
              <a:xfrm>
                <a:off x="288" y="2832"/>
                <a:ext cx="401" cy="365"/>
              </a:xfrm>
              <a:prstGeom prst="rect">
                <a:avLst/>
              </a:prstGeom>
              <a:noFill/>
              <a:ln w="12699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kumimoji="1" lang="en-US" altLang="zh-CN" sz="3200" b="1">
                    <a:latin typeface="楷体_GB2312" pitchFamily="49" charset="-122"/>
                    <a:ea typeface="楷体_GB2312" pitchFamily="49" charset="-122"/>
                  </a:rPr>
                  <a:t>2)</a:t>
                </a:r>
              </a:p>
            </p:txBody>
          </p:sp>
          <p:grpSp>
            <p:nvGrpSpPr>
              <p:cNvPr id="135177" name="Group 9"/>
              <p:cNvGrpSpPr>
                <a:grpSpLocks/>
              </p:cNvGrpSpPr>
              <p:nvPr/>
            </p:nvGrpSpPr>
            <p:grpSpPr bwMode="auto">
              <a:xfrm>
                <a:off x="657" y="2840"/>
                <a:ext cx="1104" cy="336"/>
                <a:chOff x="3390" y="1584"/>
                <a:chExt cx="1189" cy="391"/>
              </a:xfrm>
            </p:grpSpPr>
            <p:graphicFrame>
              <p:nvGraphicFramePr>
                <p:cNvPr id="135178" name="Object 10"/>
                <p:cNvGraphicFramePr>
                  <a:graphicFrameLocks noChangeAspect="1"/>
                </p:cNvGraphicFramePr>
                <p:nvPr/>
              </p:nvGraphicFramePr>
              <p:xfrm>
                <a:off x="3390" y="1625"/>
                <a:ext cx="1189" cy="350"/>
              </p:xfrm>
              <a:graphic>
                <a:graphicData uri="http://schemas.openxmlformats.org/presentationml/2006/ole">
                  <p:oleObj spid="_x0000_s135178" name="公式" r:id="rId4" imgW="342720" imgH="164880" progId="Equation.3">
                    <p:embed/>
                  </p:oleObj>
                </a:graphicData>
              </a:graphic>
            </p:graphicFrame>
            <p:sp>
              <p:nvSpPr>
                <p:cNvPr id="13517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744" y="1584"/>
                  <a:ext cx="432" cy="38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defTabSz="762000" eaLnBrk="0" hangingPunct="0">
                    <a:spcBef>
                      <a:spcPct val="50000"/>
                    </a:spcBef>
                  </a:pPr>
                  <a:r>
                    <a:rPr kumimoji="1" lang="en-US" altLang="zh-CN" sz="2800" b="1">
                      <a:latin typeface="楷体_GB2312" pitchFamily="49" charset="-122"/>
                      <a:ea typeface="楷体_GB2312" pitchFamily="49" charset="-122"/>
                    </a:rPr>
                    <a:t>&lt;&lt;</a:t>
                  </a:r>
                </a:p>
              </p:txBody>
            </p:sp>
          </p:grpSp>
        </p:grpSp>
      </p:grpSp>
      <p:sp>
        <p:nvSpPr>
          <p:cNvPr id="135188" name="Text Box 20"/>
          <p:cNvSpPr txBox="1">
            <a:spLocks noChangeArrowheads="1"/>
          </p:cNvSpPr>
          <p:nvPr/>
        </p:nvSpPr>
        <p:spPr bwMode="auto">
          <a:xfrm>
            <a:off x="684213" y="3933825"/>
            <a:ext cx="3276600" cy="519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3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）速度有极限   </a:t>
            </a:r>
          </a:p>
        </p:txBody>
      </p:sp>
      <p:sp>
        <p:nvSpPr>
          <p:cNvPr id="135189" name="Text Box 21"/>
          <p:cNvSpPr txBox="1">
            <a:spLocks noChangeArrowheads="1"/>
          </p:cNvSpPr>
          <p:nvPr/>
        </p:nvSpPr>
        <p:spPr bwMode="auto">
          <a:xfrm>
            <a:off x="3851275" y="3933825"/>
            <a:ext cx="3276600" cy="519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因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x’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、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t’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必为实数</a:t>
            </a:r>
            <a:endParaRPr kumimoji="1" lang="zh-CN" altLang="en-US" sz="3200" b="1">
              <a:latin typeface="Times New Roman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5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5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autoUpdateAnimBg="0"/>
      <p:bldP spid="135174" grpId="0" autoUpdateAnimBg="0"/>
      <p:bldP spid="135188" grpId="0" build="p" autoUpdateAnimBg="0"/>
      <p:bldP spid="13518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2286000" y="115888"/>
            <a:ext cx="3505200" cy="579437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洛仑兹速度变换式</a:t>
            </a:r>
          </a:p>
        </p:txBody>
      </p:sp>
      <p:graphicFrame>
        <p:nvGraphicFramePr>
          <p:cNvPr id="138243" name="Object 3"/>
          <p:cNvGraphicFramePr>
            <a:graphicFrameLocks noChangeAspect="1"/>
          </p:cNvGraphicFramePr>
          <p:nvPr/>
        </p:nvGraphicFramePr>
        <p:xfrm>
          <a:off x="179388" y="1196975"/>
          <a:ext cx="4011612" cy="1595438"/>
        </p:xfrm>
        <a:graphic>
          <a:graphicData uri="http://schemas.openxmlformats.org/presentationml/2006/ole">
            <p:oleObj spid="_x0000_s138243" name="公式" r:id="rId3" imgW="888840" imgH="583920" progId="Equation.3">
              <p:embed/>
            </p:oleObj>
          </a:graphicData>
        </a:graphic>
      </p:graphicFrame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169863" y="2852738"/>
          <a:ext cx="4114800" cy="1679575"/>
        </p:xfrm>
        <a:graphic>
          <a:graphicData uri="http://schemas.openxmlformats.org/presentationml/2006/ole">
            <p:oleObj spid="_x0000_s138244" name="公式" r:id="rId4" imgW="1396800" imgH="634680" progId="Equation.3">
              <p:embed/>
            </p:oleObj>
          </a:graphicData>
        </a:graphic>
      </p:graphicFrame>
      <p:graphicFrame>
        <p:nvGraphicFramePr>
          <p:cNvPr id="138245" name="Object 5"/>
          <p:cNvGraphicFramePr>
            <a:graphicFrameLocks noChangeAspect="1"/>
          </p:cNvGraphicFramePr>
          <p:nvPr/>
        </p:nvGraphicFramePr>
        <p:xfrm>
          <a:off x="107950" y="4883150"/>
          <a:ext cx="4176713" cy="1670050"/>
        </p:xfrm>
        <a:graphic>
          <a:graphicData uri="http://schemas.openxmlformats.org/presentationml/2006/ole">
            <p:oleObj spid="_x0000_s138245" name="公式" r:id="rId5" imgW="1384200" imgH="634680" progId="Equation.3">
              <p:embed/>
            </p:oleObj>
          </a:graphicData>
        </a:graphic>
      </p:graphicFrame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1547813" y="692150"/>
            <a:ext cx="13716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正变换                                       </a:t>
            </a:r>
          </a:p>
        </p:txBody>
      </p:sp>
      <p:graphicFrame>
        <p:nvGraphicFramePr>
          <p:cNvPr id="138247" name="Object 7"/>
          <p:cNvGraphicFramePr>
            <a:graphicFrameLocks noChangeAspect="1"/>
          </p:cNvGraphicFramePr>
          <p:nvPr/>
        </p:nvGraphicFramePr>
        <p:xfrm>
          <a:off x="4803775" y="1196975"/>
          <a:ext cx="4089400" cy="1749425"/>
        </p:xfrm>
        <a:graphic>
          <a:graphicData uri="http://schemas.openxmlformats.org/presentationml/2006/ole">
            <p:oleObj spid="_x0000_s138247" name="公式" r:id="rId6" imgW="850680" imgH="583920" progId="Equation.3">
              <p:embed/>
            </p:oleObj>
          </a:graphicData>
        </a:graphic>
      </p:graphicFrame>
      <p:graphicFrame>
        <p:nvGraphicFramePr>
          <p:cNvPr id="138248" name="Object 8"/>
          <p:cNvGraphicFramePr>
            <a:graphicFrameLocks noChangeAspect="1"/>
          </p:cNvGraphicFramePr>
          <p:nvPr/>
        </p:nvGraphicFramePr>
        <p:xfrm>
          <a:off x="4787900" y="2841625"/>
          <a:ext cx="4340225" cy="1882775"/>
        </p:xfrm>
        <a:graphic>
          <a:graphicData uri="http://schemas.openxmlformats.org/presentationml/2006/ole">
            <p:oleObj spid="_x0000_s138248" name="公式" r:id="rId7" imgW="1346040" imgH="634680" progId="Equation.3">
              <p:embed/>
            </p:oleObj>
          </a:graphicData>
        </a:graphic>
      </p:graphicFrame>
      <p:graphicFrame>
        <p:nvGraphicFramePr>
          <p:cNvPr id="138249" name="Object 9"/>
          <p:cNvGraphicFramePr>
            <a:graphicFrameLocks noChangeAspect="1"/>
          </p:cNvGraphicFramePr>
          <p:nvPr/>
        </p:nvGraphicFramePr>
        <p:xfrm>
          <a:off x="4724400" y="4789488"/>
          <a:ext cx="4419600" cy="1808162"/>
        </p:xfrm>
        <a:graphic>
          <a:graphicData uri="http://schemas.openxmlformats.org/presentationml/2006/ole">
            <p:oleObj spid="_x0000_s138249" name="公式" r:id="rId8" imgW="1333440" imgH="634680" progId="Equation.3">
              <p:embed/>
            </p:oleObj>
          </a:graphicData>
        </a:graphic>
      </p:graphicFrame>
      <p:sp>
        <p:nvSpPr>
          <p:cNvPr id="138250" name="Text Box 10"/>
          <p:cNvSpPr txBox="1">
            <a:spLocks noChangeArrowheads="1"/>
          </p:cNvSpPr>
          <p:nvPr/>
        </p:nvSpPr>
        <p:spPr bwMode="auto">
          <a:xfrm>
            <a:off x="5657850" y="692150"/>
            <a:ext cx="17065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逆变换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138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138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animBg="1" autoUpdateAnimBg="0"/>
      <p:bldP spid="138246" grpId="0" build="p" autoUpdateAnimBg="0"/>
      <p:bldP spid="13825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457200" y="134938"/>
            <a:ext cx="8305800" cy="207486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例</a:t>
            </a:r>
            <a:r>
              <a:rPr kumimoji="1" lang="en-US" altLang="zh-CN" sz="3200" b="1">
                <a:latin typeface="Times New Roman" pitchFamily="18" charset="0"/>
                <a:ea typeface="楷体_GB2312" pitchFamily="49" charset="-122"/>
              </a:rPr>
              <a:t>5-2</a:t>
            </a:r>
            <a:r>
              <a:rPr kumimoji="1" lang="en-US" altLang="zh-CN" sz="3200" b="1" i="1">
                <a:latin typeface="Times New Roman" pitchFamily="18" charset="0"/>
                <a:ea typeface="楷体_GB2312" pitchFamily="49" charset="-122"/>
              </a:rPr>
              <a:t>’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设想一飞船以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0.80c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的速度在地球上空飞行， 如果这时从飞船上沿速度方向抛出一物体，物体 相对飞船速度为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0.90c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。</a:t>
            </a:r>
          </a:p>
          <a:p>
            <a:pPr defTabSz="762000"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问：从地面上看，物体速度多大？</a:t>
            </a:r>
          </a:p>
        </p:txBody>
      </p:sp>
      <p:grpSp>
        <p:nvGrpSpPr>
          <p:cNvPr id="139267" name="Group 3"/>
          <p:cNvGrpSpPr>
            <a:grpSpLocks/>
          </p:cNvGrpSpPr>
          <p:nvPr/>
        </p:nvGrpSpPr>
        <p:grpSpPr bwMode="auto">
          <a:xfrm>
            <a:off x="180975" y="2286000"/>
            <a:ext cx="5029200" cy="519113"/>
            <a:chOff x="114" y="1440"/>
            <a:chExt cx="3168" cy="327"/>
          </a:xfrm>
        </p:grpSpPr>
        <p:sp>
          <p:nvSpPr>
            <p:cNvPr id="139268" name="Text Box 4"/>
            <p:cNvSpPr txBox="1">
              <a:spLocks noChangeArrowheads="1"/>
            </p:cNvSpPr>
            <p:nvPr/>
          </p:nvSpPr>
          <p:spPr bwMode="auto">
            <a:xfrm>
              <a:off x="114" y="1440"/>
              <a:ext cx="3168" cy="327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itchFamily="18" charset="0"/>
                  <a:ea typeface="楷体_GB2312" pitchFamily="49" charset="-122"/>
                </a:rPr>
                <a:t>解：选飞船参考系为      系</a:t>
              </a:r>
            </a:p>
          </p:txBody>
        </p:sp>
        <p:graphicFrame>
          <p:nvGraphicFramePr>
            <p:cNvPr id="139269" name="Object 5"/>
            <p:cNvGraphicFramePr>
              <a:graphicFrameLocks noChangeAspect="1"/>
            </p:cNvGraphicFramePr>
            <p:nvPr/>
          </p:nvGraphicFramePr>
          <p:xfrm>
            <a:off x="2208" y="1440"/>
            <a:ext cx="384" cy="314"/>
          </p:xfrm>
          <a:graphic>
            <a:graphicData uri="http://schemas.openxmlformats.org/presentationml/2006/ole">
              <p:oleObj spid="_x0000_s139269" name="公式" r:id="rId4" imgW="177480" imgH="177480" progId="Equation.3">
                <p:embed/>
              </p:oleObj>
            </a:graphicData>
          </a:graphic>
        </p:graphicFrame>
      </p:grpSp>
      <p:grpSp>
        <p:nvGrpSpPr>
          <p:cNvPr id="139270" name="Group 6"/>
          <p:cNvGrpSpPr>
            <a:grpSpLocks/>
          </p:cNvGrpSpPr>
          <p:nvPr/>
        </p:nvGrpSpPr>
        <p:grpSpPr bwMode="auto">
          <a:xfrm>
            <a:off x="990600" y="2819400"/>
            <a:ext cx="3810000" cy="519113"/>
            <a:chOff x="528" y="1968"/>
            <a:chExt cx="2400" cy="327"/>
          </a:xfrm>
        </p:grpSpPr>
        <p:sp>
          <p:nvSpPr>
            <p:cNvPr id="139271" name="Text Box 7"/>
            <p:cNvSpPr txBox="1">
              <a:spLocks noChangeArrowheads="1"/>
            </p:cNvSpPr>
            <p:nvPr/>
          </p:nvSpPr>
          <p:spPr bwMode="auto">
            <a:xfrm>
              <a:off x="528" y="1968"/>
              <a:ext cx="2400" cy="327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itchFamily="18" charset="0"/>
                  <a:ea typeface="楷体_GB2312" pitchFamily="49" charset="-122"/>
                </a:rPr>
                <a:t>地面参考系为       系</a:t>
              </a:r>
            </a:p>
          </p:txBody>
        </p:sp>
        <p:graphicFrame>
          <p:nvGraphicFramePr>
            <p:cNvPr id="139272" name="Object 8"/>
            <p:cNvGraphicFramePr>
              <a:graphicFrameLocks noChangeAspect="1"/>
            </p:cNvGraphicFramePr>
            <p:nvPr/>
          </p:nvGraphicFramePr>
          <p:xfrm>
            <a:off x="1968" y="1994"/>
            <a:ext cx="403" cy="299"/>
          </p:xfrm>
          <a:graphic>
            <a:graphicData uri="http://schemas.openxmlformats.org/presentationml/2006/ole">
              <p:oleObj spid="_x0000_s139272" name="公式" r:id="rId5" imgW="152280" imgH="177480" progId="Equation.3">
                <p:embed/>
              </p:oleObj>
            </a:graphicData>
          </a:graphic>
        </p:graphicFrame>
      </p:grpSp>
      <p:graphicFrame>
        <p:nvGraphicFramePr>
          <p:cNvPr id="139273" name="Object 9"/>
          <p:cNvGraphicFramePr>
            <a:graphicFrameLocks noChangeAspect="1"/>
          </p:cNvGraphicFramePr>
          <p:nvPr/>
        </p:nvGraphicFramePr>
        <p:xfrm>
          <a:off x="684213" y="3511550"/>
          <a:ext cx="2324100" cy="527050"/>
        </p:xfrm>
        <a:graphic>
          <a:graphicData uri="http://schemas.openxmlformats.org/presentationml/2006/ole">
            <p:oleObj spid="_x0000_s139273" name="Equation" r:id="rId6" imgW="622080" imgH="177480" progId="Equation.DSMT4">
              <p:embed/>
            </p:oleObj>
          </a:graphicData>
        </a:graphic>
      </p:graphicFrame>
      <p:graphicFrame>
        <p:nvGraphicFramePr>
          <p:cNvPr id="139274" name="Object 10"/>
          <p:cNvGraphicFramePr>
            <a:graphicFrameLocks noChangeAspect="1"/>
          </p:cNvGraphicFramePr>
          <p:nvPr/>
        </p:nvGraphicFramePr>
        <p:xfrm>
          <a:off x="3429000" y="3476625"/>
          <a:ext cx="2798763" cy="674688"/>
        </p:xfrm>
        <a:graphic>
          <a:graphicData uri="http://schemas.openxmlformats.org/presentationml/2006/ole">
            <p:oleObj spid="_x0000_s139274" name="公式" r:id="rId7" imgW="660240" imgH="228600" progId="Equation.3">
              <p:embed/>
            </p:oleObj>
          </a:graphicData>
        </a:graphic>
      </p:graphicFrame>
      <p:graphicFrame>
        <p:nvGraphicFramePr>
          <p:cNvPr id="139275" name="Object 11"/>
          <p:cNvGraphicFramePr>
            <a:graphicFrameLocks noChangeAspect="1"/>
          </p:cNvGraphicFramePr>
          <p:nvPr/>
        </p:nvGraphicFramePr>
        <p:xfrm>
          <a:off x="304800" y="4191000"/>
          <a:ext cx="2971800" cy="1862138"/>
        </p:xfrm>
        <a:graphic>
          <a:graphicData uri="http://schemas.openxmlformats.org/presentationml/2006/ole">
            <p:oleObj spid="_x0000_s139275" name="公式" r:id="rId8" imgW="850680" imgH="583920" progId="Equation.3">
              <p:embed/>
            </p:oleObj>
          </a:graphicData>
        </a:graphic>
      </p:graphicFrame>
      <p:graphicFrame>
        <p:nvGraphicFramePr>
          <p:cNvPr id="139276" name="Object 12"/>
          <p:cNvGraphicFramePr>
            <a:graphicFrameLocks noChangeAspect="1"/>
          </p:cNvGraphicFramePr>
          <p:nvPr/>
        </p:nvGraphicFramePr>
        <p:xfrm>
          <a:off x="3421063" y="4357688"/>
          <a:ext cx="3598862" cy="1016000"/>
        </p:xfrm>
        <a:graphic>
          <a:graphicData uri="http://schemas.openxmlformats.org/presentationml/2006/ole">
            <p:oleObj spid="_x0000_s139276" name="公式" r:id="rId9" imgW="1041120" imgH="393480" progId="Equation.3">
              <p:embed/>
            </p:oleObj>
          </a:graphicData>
        </a:graphic>
      </p:graphicFrame>
      <p:graphicFrame>
        <p:nvGraphicFramePr>
          <p:cNvPr id="139277" name="Object 13"/>
          <p:cNvGraphicFramePr>
            <a:graphicFrameLocks noChangeAspect="1"/>
          </p:cNvGraphicFramePr>
          <p:nvPr/>
        </p:nvGraphicFramePr>
        <p:xfrm>
          <a:off x="3476625" y="5924550"/>
          <a:ext cx="1600200" cy="457200"/>
        </p:xfrm>
        <a:graphic>
          <a:graphicData uri="http://schemas.openxmlformats.org/presentationml/2006/ole">
            <p:oleObj spid="_x0000_s139277" name="公式" r:id="rId10" imgW="507960" imgH="177480" progId="Equation.3">
              <p:embed/>
            </p:oleObj>
          </a:graphicData>
        </a:graphic>
      </p:graphicFrame>
      <p:grpSp>
        <p:nvGrpSpPr>
          <p:cNvPr id="139278" name="Group 14"/>
          <p:cNvGrpSpPr>
            <a:grpSpLocks/>
          </p:cNvGrpSpPr>
          <p:nvPr/>
        </p:nvGrpSpPr>
        <p:grpSpPr bwMode="auto">
          <a:xfrm>
            <a:off x="6248400" y="2200275"/>
            <a:ext cx="1981200" cy="2143125"/>
            <a:chOff x="4320" y="1680"/>
            <a:chExt cx="1248" cy="1350"/>
          </a:xfrm>
        </p:grpSpPr>
        <p:grpSp>
          <p:nvGrpSpPr>
            <p:cNvPr id="139279" name="Group 15"/>
            <p:cNvGrpSpPr>
              <a:grpSpLocks/>
            </p:cNvGrpSpPr>
            <p:nvPr/>
          </p:nvGrpSpPr>
          <p:grpSpPr bwMode="auto">
            <a:xfrm>
              <a:off x="5088" y="2212"/>
              <a:ext cx="480" cy="336"/>
              <a:chOff x="5088" y="2212"/>
              <a:chExt cx="480" cy="336"/>
            </a:xfrm>
          </p:grpSpPr>
          <p:sp>
            <p:nvSpPr>
              <p:cNvPr id="139280" name="Line 16"/>
              <p:cNvSpPr>
                <a:spLocks noChangeShapeType="1"/>
              </p:cNvSpPr>
              <p:nvPr/>
            </p:nvSpPr>
            <p:spPr bwMode="auto">
              <a:xfrm>
                <a:off x="5088" y="2544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39281" name="Object 17"/>
              <p:cNvGraphicFramePr>
                <a:graphicFrameLocks noChangeAspect="1"/>
              </p:cNvGraphicFramePr>
              <p:nvPr/>
            </p:nvGraphicFramePr>
            <p:xfrm>
              <a:off x="5232" y="2212"/>
              <a:ext cx="267" cy="336"/>
            </p:xfrm>
            <a:graphic>
              <a:graphicData uri="http://schemas.openxmlformats.org/presentationml/2006/ole">
                <p:oleObj spid="_x0000_s139281" name="公式" r:id="rId11" imgW="164880" imgH="228600" progId="Equation.3">
                  <p:embed/>
                </p:oleObj>
              </a:graphicData>
            </a:graphic>
          </p:graphicFrame>
        </p:grpSp>
        <p:graphicFrame>
          <p:nvGraphicFramePr>
            <p:cNvPr id="139282" name="Object 18"/>
            <p:cNvGraphicFramePr>
              <a:graphicFrameLocks noChangeAspect="1"/>
            </p:cNvGraphicFramePr>
            <p:nvPr/>
          </p:nvGraphicFramePr>
          <p:xfrm>
            <a:off x="4704" y="1728"/>
            <a:ext cx="288" cy="261"/>
          </p:xfrm>
          <a:graphic>
            <a:graphicData uri="http://schemas.openxmlformats.org/presentationml/2006/ole">
              <p:oleObj spid="_x0000_s139282" name="公式" r:id="rId12" imgW="177480" imgH="177480" progId="Equation.3">
                <p:embed/>
              </p:oleObj>
            </a:graphicData>
          </a:graphic>
        </p:graphicFrame>
        <p:graphicFrame>
          <p:nvGraphicFramePr>
            <p:cNvPr id="139283" name="Object 19"/>
            <p:cNvGraphicFramePr>
              <a:graphicFrameLocks noChangeAspect="1"/>
            </p:cNvGraphicFramePr>
            <p:nvPr/>
          </p:nvGraphicFramePr>
          <p:xfrm>
            <a:off x="4368" y="1680"/>
            <a:ext cx="303" cy="253"/>
          </p:xfrm>
          <a:graphic>
            <a:graphicData uri="http://schemas.openxmlformats.org/presentationml/2006/ole">
              <p:oleObj spid="_x0000_s139283" name="公式" r:id="rId13" imgW="152280" imgH="177480" progId="Equation.3">
                <p:embed/>
              </p:oleObj>
            </a:graphicData>
          </a:graphic>
        </p:graphicFrame>
        <p:sp>
          <p:nvSpPr>
            <p:cNvPr id="139284" name="Line 20"/>
            <p:cNvSpPr>
              <a:spLocks noChangeShapeType="1"/>
            </p:cNvSpPr>
            <p:nvPr/>
          </p:nvSpPr>
          <p:spPr bwMode="auto">
            <a:xfrm>
              <a:off x="4320" y="1776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285" name="Line 21"/>
            <p:cNvSpPr>
              <a:spLocks noChangeShapeType="1"/>
            </p:cNvSpPr>
            <p:nvPr/>
          </p:nvSpPr>
          <p:spPr bwMode="auto">
            <a:xfrm>
              <a:off x="4656" y="1776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286" name="Line 22"/>
            <p:cNvSpPr>
              <a:spLocks noChangeShapeType="1"/>
            </p:cNvSpPr>
            <p:nvPr/>
          </p:nvSpPr>
          <p:spPr bwMode="auto">
            <a:xfrm flipV="1">
              <a:off x="4320" y="2688"/>
              <a:ext cx="1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39287" name="Group 23"/>
            <p:cNvGrpSpPr>
              <a:grpSpLocks/>
            </p:cNvGrpSpPr>
            <p:nvPr/>
          </p:nvGrpSpPr>
          <p:grpSpPr bwMode="auto">
            <a:xfrm>
              <a:off x="4656" y="2016"/>
              <a:ext cx="624" cy="252"/>
              <a:chOff x="4656" y="2016"/>
              <a:chExt cx="624" cy="252"/>
            </a:xfrm>
          </p:grpSpPr>
          <p:sp>
            <p:nvSpPr>
              <p:cNvPr id="139288" name="Line 24"/>
              <p:cNvSpPr>
                <a:spLocks noChangeShapeType="1"/>
              </p:cNvSpPr>
              <p:nvPr/>
            </p:nvSpPr>
            <p:spPr bwMode="auto">
              <a:xfrm>
                <a:off x="4656" y="2208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39289" name="Object 25"/>
              <p:cNvGraphicFramePr>
                <a:graphicFrameLocks noChangeAspect="1"/>
              </p:cNvGraphicFramePr>
              <p:nvPr/>
            </p:nvGraphicFramePr>
            <p:xfrm>
              <a:off x="4992" y="2016"/>
              <a:ext cx="288" cy="252"/>
            </p:xfrm>
            <a:graphic>
              <a:graphicData uri="http://schemas.openxmlformats.org/presentationml/2006/ole">
                <p:oleObj spid="_x0000_s139289" name="公式" r:id="rId14" imgW="126720" imgH="139680" progId="Equation.3">
                  <p:embed/>
                </p:oleObj>
              </a:graphicData>
            </a:graphic>
          </p:graphicFrame>
        </p:grpSp>
        <p:graphicFrame>
          <p:nvGraphicFramePr>
            <p:cNvPr id="139290" name="Object 26"/>
            <p:cNvGraphicFramePr>
              <a:graphicFrameLocks noChangeAspect="1"/>
            </p:cNvGraphicFramePr>
            <p:nvPr/>
          </p:nvGraphicFramePr>
          <p:xfrm>
            <a:off x="5280" y="2784"/>
            <a:ext cx="222" cy="246"/>
          </p:xfrm>
          <a:graphic>
            <a:graphicData uri="http://schemas.openxmlformats.org/presentationml/2006/ole">
              <p:oleObj spid="_x0000_s139290" name="公式" r:id="rId15" imgW="126720" imgH="139680" progId="Equation.3">
                <p:embed/>
              </p:oleObj>
            </a:graphicData>
          </a:graphic>
        </p:graphicFrame>
        <p:sp>
          <p:nvSpPr>
            <p:cNvPr id="139291" name="Line 27"/>
            <p:cNvSpPr>
              <a:spLocks noChangeShapeType="1"/>
            </p:cNvSpPr>
            <p:nvPr/>
          </p:nvSpPr>
          <p:spPr bwMode="auto">
            <a:xfrm>
              <a:off x="4656" y="2688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39292" name="Object 28"/>
            <p:cNvGraphicFramePr>
              <a:graphicFrameLocks noChangeAspect="1"/>
            </p:cNvGraphicFramePr>
            <p:nvPr/>
          </p:nvGraphicFramePr>
          <p:xfrm>
            <a:off x="4848" y="2688"/>
            <a:ext cx="266" cy="311"/>
          </p:xfrm>
          <a:graphic>
            <a:graphicData uri="http://schemas.openxmlformats.org/presentationml/2006/ole">
              <p:oleObj spid="_x0000_s139292" name="公式" r:id="rId16" imgW="152280" imgH="177480" progId="Equation.3">
                <p:embed/>
              </p:oleObj>
            </a:graphicData>
          </a:graphic>
        </p:graphicFrame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381000" y="533400"/>
            <a:ext cx="4724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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学习本章的正确态度</a:t>
            </a:r>
          </a:p>
          <a:p>
            <a:pPr defTabSz="762000" eaLnBrk="0" hangingPunct="0">
              <a:spcBef>
                <a:spcPct val="50000"/>
              </a:spcBef>
            </a:pP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自觉摆脱经验的束缚     </a:t>
            </a: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611188" y="2205038"/>
            <a:ext cx="4191000" cy="476250"/>
          </a:xfrm>
          <a:prstGeom prst="rect">
            <a:avLst/>
          </a:prstGeom>
          <a:solidFill>
            <a:srgbClr val="FFFF00"/>
          </a:solidFill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lnSpc>
                <a:spcPct val="90000"/>
              </a:lnSpc>
              <a:spcBef>
                <a:spcPct val="40000"/>
              </a:spcBef>
            </a:pP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牛顿的相对性原理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304800" y="3200400"/>
            <a:ext cx="6019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 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研究的问题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: </a:t>
            </a:r>
          </a:p>
          <a:p>
            <a:pPr defTabSz="762000" eaLnBrk="0" hangingPunct="0">
              <a:spcBef>
                <a:spcPct val="50000"/>
              </a:spcBef>
            </a:pP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在两个惯性系中考察同一物理事件</a:t>
            </a:r>
          </a:p>
        </p:txBody>
      </p:sp>
      <p:grpSp>
        <p:nvGrpSpPr>
          <p:cNvPr id="132101" name="Group 5"/>
          <p:cNvGrpSpPr>
            <a:grpSpLocks/>
          </p:cNvGrpSpPr>
          <p:nvPr/>
        </p:nvGrpSpPr>
        <p:grpSpPr bwMode="auto">
          <a:xfrm>
            <a:off x="6019800" y="3352800"/>
            <a:ext cx="2895600" cy="1160463"/>
            <a:chOff x="3696" y="3216"/>
            <a:chExt cx="1824" cy="731"/>
          </a:xfrm>
        </p:grpSpPr>
        <p:sp>
          <p:nvSpPr>
            <p:cNvPr id="132102" name="Rectangle 6"/>
            <p:cNvSpPr>
              <a:spLocks noChangeArrowheads="1"/>
            </p:cNvSpPr>
            <p:nvPr/>
          </p:nvSpPr>
          <p:spPr bwMode="auto">
            <a:xfrm>
              <a:off x="3840" y="3216"/>
              <a:ext cx="1680" cy="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kumimoji="1" lang="zh-CN" altLang="en-US" sz="2800" b="1">
                  <a:latin typeface="楷体_GB2312" pitchFamily="49" charset="-122"/>
                  <a:ea typeface="楷体_GB2312" pitchFamily="49" charset="-122"/>
                </a:rPr>
                <a:t>实验室参考系</a:t>
              </a:r>
            </a:p>
            <a:p>
              <a:pPr defTabSz="762000" eaLnBrk="0" hangingPunct="0">
                <a:spcBef>
                  <a:spcPct val="50000"/>
                </a:spcBef>
              </a:pPr>
              <a:r>
                <a:rPr kumimoji="1" lang="zh-CN" altLang="en-US" sz="2800" b="1">
                  <a:latin typeface="楷体_GB2312" pitchFamily="49" charset="-122"/>
                  <a:ea typeface="楷体_GB2312" pitchFamily="49" charset="-122"/>
                </a:rPr>
                <a:t>运动参考系</a:t>
              </a:r>
            </a:p>
          </p:txBody>
        </p:sp>
        <p:sp>
          <p:nvSpPr>
            <p:cNvPr id="132103" name="AutoShape 7"/>
            <p:cNvSpPr>
              <a:spLocks/>
            </p:cNvSpPr>
            <p:nvPr/>
          </p:nvSpPr>
          <p:spPr bwMode="auto">
            <a:xfrm>
              <a:off x="3696" y="3360"/>
              <a:ext cx="144" cy="528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2107" name="Text Box 11"/>
          <p:cNvSpPr txBox="1">
            <a:spLocks noChangeArrowheads="1"/>
          </p:cNvSpPr>
          <p:nvPr/>
        </p:nvSpPr>
        <p:spPr bwMode="auto">
          <a:xfrm>
            <a:off x="304800" y="4495800"/>
            <a:ext cx="871855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0" hangingPunct="0"/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对于力学以外的物理规律，相对性原理是否仍然成立？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  <p:bldP spid="132099" grpId="0" animBg="1" autoUpdateAnimBg="0"/>
      <p:bldP spid="132100" grpId="0" autoUpdateAnimBg="0"/>
      <p:bldP spid="13210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22" name="Object 2"/>
          <p:cNvGraphicFramePr>
            <a:graphicFrameLocks noChangeAspect="1"/>
          </p:cNvGraphicFramePr>
          <p:nvPr/>
        </p:nvGraphicFramePr>
        <p:xfrm>
          <a:off x="6854825" y="2438400"/>
          <a:ext cx="1981200" cy="1905000"/>
        </p:xfrm>
        <a:graphic>
          <a:graphicData uri="http://schemas.openxmlformats.org/presentationml/2006/ole">
            <p:oleObj spid="_x0000_s133122" name="BMP 图象" r:id="rId3" imgW="2266667" imgH="2161905" progId="Paint.Picture">
              <p:embed/>
            </p:oleObj>
          </a:graphicData>
        </a:graphic>
      </p:graphicFrame>
      <p:grpSp>
        <p:nvGrpSpPr>
          <p:cNvPr id="133124" name="Group 4"/>
          <p:cNvGrpSpPr>
            <a:grpSpLocks/>
          </p:cNvGrpSpPr>
          <p:nvPr/>
        </p:nvGrpSpPr>
        <p:grpSpPr bwMode="auto">
          <a:xfrm>
            <a:off x="7388225" y="685800"/>
            <a:ext cx="1752600" cy="1752600"/>
            <a:chOff x="4656" y="432"/>
            <a:chExt cx="1104" cy="1104"/>
          </a:xfrm>
        </p:grpSpPr>
        <p:graphicFrame>
          <p:nvGraphicFramePr>
            <p:cNvPr id="133125" name="Object 5"/>
            <p:cNvGraphicFramePr>
              <a:graphicFrameLocks/>
            </p:cNvGraphicFramePr>
            <p:nvPr/>
          </p:nvGraphicFramePr>
          <p:xfrm>
            <a:off x="4656" y="432"/>
            <a:ext cx="528" cy="1104"/>
          </p:xfrm>
          <a:graphic>
            <a:graphicData uri="http://schemas.openxmlformats.org/presentationml/2006/ole">
              <p:oleObj spid="_x0000_s133125" name="剪辑" r:id="rId4" imgW="1352520" imgH="3659040" progId="MS_ClipArt_Gallery.2">
                <p:embed/>
              </p:oleObj>
            </a:graphicData>
          </a:graphic>
        </p:graphicFrame>
        <p:sp>
          <p:nvSpPr>
            <p:cNvPr id="133126" name="Text Box 6"/>
            <p:cNvSpPr txBox="1">
              <a:spLocks noChangeArrowheads="1"/>
            </p:cNvSpPr>
            <p:nvPr/>
          </p:nvSpPr>
          <p:spPr bwMode="auto">
            <a:xfrm>
              <a:off x="5088" y="432"/>
              <a:ext cx="672" cy="365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kumimoji="1" lang="en-US" altLang="zh-CN" sz="3200" b="1">
                  <a:latin typeface="楷体_GB2312" pitchFamily="49" charset="-122"/>
                  <a:ea typeface="楷体_GB2312" pitchFamily="49" charset="-122"/>
                </a:rPr>
                <a:t>A</a:t>
              </a:r>
              <a:r>
                <a:rPr kumimoji="1" lang="zh-CN" altLang="en-US" sz="3200" b="1">
                  <a:latin typeface="楷体_GB2312" pitchFamily="49" charset="-122"/>
                  <a:ea typeface="楷体_GB2312" pitchFamily="49" charset="-122"/>
                </a:rPr>
                <a:t>君</a:t>
              </a:r>
            </a:p>
          </p:txBody>
        </p:sp>
      </p:grp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682625" y="2757488"/>
            <a:ext cx="3352800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A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君说：头朝上。</a:t>
            </a:r>
          </a:p>
        </p:txBody>
      </p:sp>
      <p:grpSp>
        <p:nvGrpSpPr>
          <p:cNvPr id="133128" name="Group 8"/>
          <p:cNvGrpSpPr>
            <a:grpSpLocks/>
          </p:cNvGrpSpPr>
          <p:nvPr/>
        </p:nvGrpSpPr>
        <p:grpSpPr bwMode="auto">
          <a:xfrm>
            <a:off x="6626225" y="4191000"/>
            <a:ext cx="1600200" cy="1828800"/>
            <a:chOff x="4176" y="2640"/>
            <a:chExt cx="1008" cy="1152"/>
          </a:xfrm>
        </p:grpSpPr>
        <p:sp>
          <p:nvSpPr>
            <p:cNvPr id="133129" name="Text Box 9"/>
            <p:cNvSpPr txBox="1">
              <a:spLocks noChangeArrowheads="1"/>
            </p:cNvSpPr>
            <p:nvPr/>
          </p:nvSpPr>
          <p:spPr bwMode="auto">
            <a:xfrm>
              <a:off x="4176" y="3264"/>
              <a:ext cx="624" cy="365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kumimoji="1" lang="en-US" altLang="zh-CN" sz="3200" b="1">
                  <a:latin typeface="楷体_GB2312" pitchFamily="49" charset="-122"/>
                  <a:ea typeface="楷体_GB2312" pitchFamily="49" charset="-122"/>
                </a:rPr>
                <a:t>B</a:t>
              </a:r>
              <a:r>
                <a:rPr kumimoji="1" lang="zh-CN" altLang="en-US" sz="3200" b="1">
                  <a:latin typeface="楷体_GB2312" pitchFamily="49" charset="-122"/>
                  <a:ea typeface="楷体_GB2312" pitchFamily="49" charset="-122"/>
                </a:rPr>
                <a:t>君</a:t>
              </a:r>
            </a:p>
          </p:txBody>
        </p:sp>
        <p:graphicFrame>
          <p:nvGraphicFramePr>
            <p:cNvPr id="133130" name="Object 10"/>
            <p:cNvGraphicFramePr>
              <a:graphicFrameLocks noChangeAspect="1"/>
            </p:cNvGraphicFramePr>
            <p:nvPr/>
          </p:nvGraphicFramePr>
          <p:xfrm>
            <a:off x="4704" y="2640"/>
            <a:ext cx="480" cy="1152"/>
          </p:xfrm>
          <a:graphic>
            <a:graphicData uri="http://schemas.openxmlformats.org/presentationml/2006/ole">
              <p:oleObj spid="_x0000_s133130" name="剪辑" r:id="rId5" imgW="442080" imgH="1324440" progId="MS_ClipArt_Gallery.2">
                <p:embed/>
              </p:oleObj>
            </a:graphicData>
          </a:graphic>
        </p:graphicFrame>
      </p:grpSp>
      <p:sp>
        <p:nvSpPr>
          <p:cNvPr id="133131" name="Text Box 11"/>
          <p:cNvSpPr txBox="1">
            <a:spLocks noChangeArrowheads="1"/>
          </p:cNvSpPr>
          <p:nvPr/>
        </p:nvSpPr>
        <p:spPr bwMode="auto">
          <a:xfrm>
            <a:off x="606425" y="3810000"/>
            <a:ext cx="3733800" cy="9461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/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但，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A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君 看 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B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君，</a:t>
            </a:r>
          </a:p>
          <a:p>
            <a:pPr defTabSz="762000" eaLnBrk="0" hangingPunct="0"/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    大头朝下！</a:t>
            </a:r>
          </a:p>
        </p:txBody>
      </p:sp>
      <p:sp>
        <p:nvSpPr>
          <p:cNvPr id="133132" name="Text Box 12"/>
          <p:cNvSpPr txBox="1">
            <a:spLocks noChangeArrowheads="1"/>
          </p:cNvSpPr>
          <p:nvPr/>
        </p:nvSpPr>
        <p:spPr bwMode="auto">
          <a:xfrm>
            <a:off x="530225" y="2286000"/>
            <a:ext cx="3759200" cy="519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如：什么是上？下？</a:t>
            </a:r>
          </a:p>
        </p:txBody>
      </p:sp>
      <p:sp>
        <p:nvSpPr>
          <p:cNvPr id="133136" name="Text Box 16"/>
          <p:cNvSpPr txBox="1">
            <a:spLocks noChangeArrowheads="1"/>
          </p:cNvSpPr>
          <p:nvPr/>
        </p:nvSpPr>
        <p:spPr bwMode="auto">
          <a:xfrm>
            <a:off x="682625" y="33528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B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君也说：头朝上。</a:t>
            </a:r>
          </a:p>
        </p:txBody>
      </p:sp>
      <p:sp>
        <p:nvSpPr>
          <p:cNvPr id="133138" name="Rectangle 18"/>
          <p:cNvSpPr>
            <a:spLocks noChangeArrowheads="1"/>
          </p:cNvSpPr>
          <p:nvPr/>
        </p:nvSpPr>
        <p:spPr bwMode="auto">
          <a:xfrm>
            <a:off x="377825" y="1277938"/>
            <a:ext cx="6553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哥白尼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: </a:t>
            </a:r>
            <a:r>
              <a:rPr kumimoji="1" lang="en-US" altLang="zh-CN" sz="2800" b="1" i="1">
                <a:latin typeface="楷体_GB2312" pitchFamily="49" charset="-122"/>
                <a:ea typeface="楷体_GB2312" pitchFamily="49" charset="-122"/>
              </a:rPr>
              <a:t>N. copernicus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抛弃地心说   </a:t>
            </a:r>
          </a:p>
          <a:p>
            <a:pPr defTabSz="762000" eaLnBrk="0" hangingPunct="0"/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en-US" altLang="zh-CN" sz="2800" b="1">
                <a:latin typeface="Times New Roman"/>
                <a:ea typeface="楷体_GB2312" pitchFamily="49" charset="-122"/>
              </a:rPr>
              <a:t>——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  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抛弃以我为中心</a:t>
            </a:r>
            <a:endParaRPr kumimoji="1" lang="zh-CN" altLang="en-US" sz="2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3139" name="Text Box 19"/>
          <p:cNvSpPr txBox="1">
            <a:spLocks noChangeArrowheads="1"/>
          </p:cNvSpPr>
          <p:nvPr/>
        </p:nvSpPr>
        <p:spPr bwMode="auto">
          <a:xfrm>
            <a:off x="149225" y="152400"/>
            <a:ext cx="445135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0" hangingPunct="0"/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1.1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牛顿力学的相对性原理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33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33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3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7" grpId="0" autoUpdateAnimBg="0"/>
      <p:bldP spid="133131" grpId="0" autoUpdateAnimBg="0"/>
      <p:bldP spid="133132" grpId="0" autoUpdateAnimBg="0"/>
      <p:bldP spid="133136" grpId="0" autoUpdateAnimBg="0"/>
      <p:bldP spid="133138" grpId="0" build="p" autoUpdateAnimBg="0"/>
      <p:bldP spid="13313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0" name="Picture 12" descr="爱1"/>
          <p:cNvPicPr>
            <a:picLocks noChangeAspect="1" noChangeArrowheads="1"/>
          </p:cNvPicPr>
          <p:nvPr/>
        </p:nvPicPr>
        <p:blipFill>
          <a:blip r:embed="rId4"/>
          <a:srcRect r="6976"/>
          <a:stretch>
            <a:fillRect/>
          </a:stretch>
        </p:blipFill>
        <p:spPr bwMode="auto">
          <a:xfrm>
            <a:off x="228600" y="2708275"/>
            <a:ext cx="3048000" cy="4070350"/>
          </a:xfrm>
          <a:prstGeom prst="rect">
            <a:avLst/>
          </a:prstGeom>
          <a:noFill/>
        </p:spPr>
      </p:pic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779838" y="2895600"/>
            <a:ext cx="4608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爱因斯坦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: Einstein</a:t>
            </a:r>
            <a:r>
              <a:rPr kumimoji="1" lang="zh-CN" altLang="en-US" sz="2800" b="1">
                <a:ea typeface="楷体_GB2312" pitchFamily="49" charset="-122"/>
              </a:rPr>
              <a:t>提出：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779838" y="3716338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所有的惯性系参考系平权</a:t>
            </a: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609600" y="152400"/>
            <a:ext cx="7848600" cy="6905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lnSpc>
                <a:spcPct val="140000"/>
              </a:lnSpc>
              <a:spcBef>
                <a:spcPct val="50000"/>
              </a:spcBef>
            </a:pP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伽利略</a:t>
            </a:r>
            <a:r>
              <a:rPr kumimoji="1" lang="zh-CN" altLang="en-US" sz="2800" b="1">
                <a:ea typeface="楷体_GB2312" pitchFamily="49" charset="-122"/>
              </a:rPr>
              <a:t>提出：</a:t>
            </a: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381000" y="914400"/>
            <a:ext cx="8583613" cy="1373188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/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运动描述与参考系有关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,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而运动规律（如对牛顿定律的认识）在惯性系中不变，在这种意义上可以说与参考系无关。牛顿的相对性原理或力学相对性原理。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utoUpdateAnimBg="0"/>
      <p:bldP spid="7182" grpId="0" autoUpdateAnimBg="0"/>
      <p:bldP spid="7189" grpId="0" autoUpdateAnimBg="0"/>
      <p:bldP spid="719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050"/>
          <p:cNvSpPr txBox="1">
            <a:spLocks noChangeArrowheads="1"/>
          </p:cNvSpPr>
          <p:nvPr/>
        </p:nvSpPr>
        <p:spPr bwMode="auto">
          <a:xfrm>
            <a:off x="323850" y="2781300"/>
            <a:ext cx="3816350" cy="519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位矢的坐标分量式：</a:t>
            </a:r>
          </a:p>
        </p:txBody>
      </p:sp>
      <p:grpSp>
        <p:nvGrpSpPr>
          <p:cNvPr id="118831" name="Group 2095"/>
          <p:cNvGrpSpPr>
            <a:grpSpLocks/>
          </p:cNvGrpSpPr>
          <p:nvPr/>
        </p:nvGrpSpPr>
        <p:grpSpPr bwMode="auto">
          <a:xfrm>
            <a:off x="6707188" y="1530350"/>
            <a:ext cx="417512" cy="457200"/>
            <a:chOff x="3879" y="846"/>
            <a:chExt cx="263" cy="288"/>
          </a:xfrm>
        </p:grpSpPr>
        <p:graphicFrame>
          <p:nvGraphicFramePr>
            <p:cNvPr id="118832" name="Object 2096"/>
            <p:cNvGraphicFramePr>
              <a:graphicFrameLocks noChangeAspect="1"/>
            </p:cNvGraphicFramePr>
            <p:nvPr/>
          </p:nvGraphicFramePr>
          <p:xfrm>
            <a:off x="3919" y="890"/>
            <a:ext cx="223" cy="244"/>
          </p:xfrm>
          <a:graphic>
            <a:graphicData uri="http://schemas.openxmlformats.org/presentationml/2006/ole">
              <p:oleObj spid="_x0000_s118832" name="公式" r:id="rId4" imgW="152280" imgH="164880" progId="Equation.3">
                <p:embed/>
              </p:oleObj>
            </a:graphicData>
          </a:graphic>
        </p:graphicFrame>
        <p:sp>
          <p:nvSpPr>
            <p:cNvPr id="118833" name="Oval 2097"/>
            <p:cNvSpPr>
              <a:spLocks noChangeArrowheads="1"/>
            </p:cNvSpPr>
            <p:nvPr/>
          </p:nvSpPr>
          <p:spPr bwMode="auto">
            <a:xfrm>
              <a:off x="3879" y="846"/>
              <a:ext cx="96" cy="96"/>
            </a:xfrm>
            <a:prstGeom prst="ellipse">
              <a:avLst/>
            </a:prstGeom>
            <a:solidFill>
              <a:srgbClr val="FF0000"/>
            </a:solidFill>
            <a:ln w="444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18857" name="Group 2121"/>
          <p:cNvGrpSpPr>
            <a:grpSpLocks/>
          </p:cNvGrpSpPr>
          <p:nvPr/>
        </p:nvGrpSpPr>
        <p:grpSpPr bwMode="auto">
          <a:xfrm>
            <a:off x="4602163" y="1593850"/>
            <a:ext cx="2209800" cy="1219200"/>
            <a:chOff x="1440" y="528"/>
            <a:chExt cx="1392" cy="768"/>
          </a:xfrm>
        </p:grpSpPr>
        <p:sp>
          <p:nvSpPr>
            <p:cNvPr id="118835" name="Line 2099"/>
            <p:cNvSpPr>
              <a:spLocks noChangeShapeType="1"/>
            </p:cNvSpPr>
            <p:nvPr/>
          </p:nvSpPr>
          <p:spPr bwMode="auto">
            <a:xfrm flipV="1">
              <a:off x="1440" y="528"/>
              <a:ext cx="1392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18836" name="Object 2100"/>
            <p:cNvGraphicFramePr>
              <a:graphicFrameLocks noChangeAspect="1"/>
            </p:cNvGraphicFramePr>
            <p:nvPr/>
          </p:nvGraphicFramePr>
          <p:xfrm>
            <a:off x="1680" y="663"/>
            <a:ext cx="312" cy="384"/>
          </p:xfrm>
          <a:graphic>
            <a:graphicData uri="http://schemas.openxmlformats.org/presentationml/2006/ole">
              <p:oleObj spid="_x0000_s118836" name="公式" r:id="rId5" imgW="126720" imgH="164880" progId="Equation.3">
                <p:embed/>
              </p:oleObj>
            </a:graphicData>
          </a:graphic>
        </p:graphicFrame>
      </p:grpSp>
      <p:sp>
        <p:nvSpPr>
          <p:cNvPr id="118838" name="Line 2102"/>
          <p:cNvSpPr>
            <a:spLocks noChangeShapeType="1"/>
          </p:cNvSpPr>
          <p:nvPr/>
        </p:nvSpPr>
        <p:spPr bwMode="auto">
          <a:xfrm flipV="1">
            <a:off x="5438775" y="1711325"/>
            <a:ext cx="1295400" cy="11430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18858" name="Group 2122"/>
          <p:cNvGrpSpPr>
            <a:grpSpLocks/>
          </p:cNvGrpSpPr>
          <p:nvPr/>
        </p:nvGrpSpPr>
        <p:grpSpPr bwMode="auto">
          <a:xfrm>
            <a:off x="4191000" y="277813"/>
            <a:ext cx="4876800" cy="2989262"/>
            <a:chOff x="288" y="354"/>
            <a:chExt cx="3072" cy="1883"/>
          </a:xfrm>
        </p:grpSpPr>
        <p:sp>
          <p:nvSpPr>
            <p:cNvPr id="118840" name="Text Box 2104"/>
            <p:cNvSpPr txBox="1">
              <a:spLocks noChangeArrowheads="1"/>
            </p:cNvSpPr>
            <p:nvPr/>
          </p:nvSpPr>
          <p:spPr bwMode="auto">
            <a:xfrm>
              <a:off x="2928" y="1584"/>
              <a:ext cx="4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i="1">
                  <a:latin typeface="Times New Roman" pitchFamily="18" charset="0"/>
                  <a:ea typeface="楷体_GB2312" pitchFamily="49" charset="-122"/>
                </a:rPr>
                <a:t>x</a:t>
              </a:r>
            </a:p>
          </p:txBody>
        </p:sp>
        <p:graphicFrame>
          <p:nvGraphicFramePr>
            <p:cNvPr id="118842" name="Object 2106"/>
            <p:cNvGraphicFramePr>
              <a:graphicFrameLocks noChangeAspect="1"/>
            </p:cNvGraphicFramePr>
            <p:nvPr/>
          </p:nvGraphicFramePr>
          <p:xfrm>
            <a:off x="576" y="714"/>
            <a:ext cx="304" cy="384"/>
          </p:xfrm>
          <a:graphic>
            <a:graphicData uri="http://schemas.openxmlformats.org/presentationml/2006/ole">
              <p:oleObj spid="_x0000_s118842" name="公式" r:id="rId6" imgW="139680" imgH="177480" progId="Equation.3">
                <p:embed/>
              </p:oleObj>
            </a:graphicData>
          </a:graphic>
        </p:graphicFrame>
        <p:sp>
          <p:nvSpPr>
            <p:cNvPr id="118843" name="Line 2107"/>
            <p:cNvSpPr>
              <a:spLocks noChangeShapeType="1"/>
            </p:cNvSpPr>
            <p:nvPr/>
          </p:nvSpPr>
          <p:spPr bwMode="auto">
            <a:xfrm flipV="1">
              <a:off x="528" y="572"/>
              <a:ext cx="0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8844" name="Text Box 2108"/>
            <p:cNvSpPr txBox="1">
              <a:spLocks noChangeArrowheads="1"/>
            </p:cNvSpPr>
            <p:nvPr/>
          </p:nvSpPr>
          <p:spPr bwMode="auto">
            <a:xfrm>
              <a:off x="288" y="1872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i="1">
                  <a:latin typeface="Times New Roman" pitchFamily="18" charset="0"/>
                  <a:ea typeface="楷体_GB2312" pitchFamily="49" charset="-122"/>
                </a:rPr>
                <a:t>O</a:t>
              </a:r>
            </a:p>
          </p:txBody>
        </p:sp>
        <p:sp>
          <p:nvSpPr>
            <p:cNvPr id="118845" name="Line 2109"/>
            <p:cNvSpPr>
              <a:spLocks noChangeShapeType="1"/>
            </p:cNvSpPr>
            <p:nvPr/>
          </p:nvSpPr>
          <p:spPr bwMode="auto">
            <a:xfrm>
              <a:off x="528" y="1962"/>
              <a:ext cx="2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8846" name="Text Box 2110"/>
            <p:cNvSpPr txBox="1">
              <a:spLocks noChangeArrowheads="1"/>
            </p:cNvSpPr>
            <p:nvPr/>
          </p:nvSpPr>
          <p:spPr bwMode="auto">
            <a:xfrm>
              <a:off x="288" y="354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i="1">
                  <a:latin typeface="Times New Roman" pitchFamily="18" charset="0"/>
                  <a:ea typeface="楷体_GB2312" pitchFamily="49" charset="-122"/>
                </a:rPr>
                <a:t>y</a:t>
              </a:r>
            </a:p>
          </p:txBody>
        </p:sp>
      </p:grpSp>
      <p:sp>
        <p:nvSpPr>
          <p:cNvPr id="118847" name="Freeform 2111"/>
          <p:cNvSpPr>
            <a:spLocks/>
          </p:cNvSpPr>
          <p:nvPr/>
        </p:nvSpPr>
        <p:spPr bwMode="auto">
          <a:xfrm>
            <a:off x="4572000" y="2867025"/>
            <a:ext cx="919163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9" y="1"/>
              </a:cxn>
            </a:cxnLst>
            <a:rect l="0" t="0" r="r" b="b"/>
            <a:pathLst>
              <a:path w="579" h="1">
                <a:moveTo>
                  <a:pt x="0" y="0"/>
                </a:moveTo>
                <a:lnTo>
                  <a:pt x="579" y="1"/>
                </a:lnTo>
              </a:path>
            </a:pathLst>
          </a:custGeom>
          <a:solidFill>
            <a:srgbClr val="FF3300"/>
          </a:solidFill>
          <a:ln w="38100">
            <a:solidFill>
              <a:srgbClr val="CC66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8849" name="Text Box 2113"/>
          <p:cNvSpPr txBox="1">
            <a:spLocks noChangeArrowheads="1"/>
          </p:cNvSpPr>
          <p:nvPr/>
        </p:nvSpPr>
        <p:spPr bwMode="auto">
          <a:xfrm>
            <a:off x="5133975" y="2814638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i="1">
                <a:latin typeface="Times New Roman" pitchFamily="18" charset="0"/>
                <a:ea typeface="楷体_GB2312" pitchFamily="49" charset="-122"/>
              </a:rPr>
              <a:t>O′</a:t>
            </a:r>
          </a:p>
        </p:txBody>
      </p:sp>
      <p:sp>
        <p:nvSpPr>
          <p:cNvPr id="118853" name="Line 2117"/>
          <p:cNvSpPr>
            <a:spLocks noChangeShapeType="1"/>
          </p:cNvSpPr>
          <p:nvPr/>
        </p:nvSpPr>
        <p:spPr bwMode="auto">
          <a:xfrm flipV="1">
            <a:off x="5445125" y="650875"/>
            <a:ext cx="0" cy="22098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8854" name="Text Box 2118"/>
          <p:cNvSpPr txBox="1">
            <a:spLocks noChangeArrowheads="1"/>
          </p:cNvSpPr>
          <p:nvPr/>
        </p:nvSpPr>
        <p:spPr bwMode="auto">
          <a:xfrm>
            <a:off x="5494338" y="2286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i="1">
                <a:latin typeface="Times New Roman" pitchFamily="18" charset="0"/>
                <a:ea typeface="楷体_GB2312" pitchFamily="49" charset="-122"/>
              </a:rPr>
              <a:t>y′</a:t>
            </a:r>
          </a:p>
        </p:txBody>
      </p:sp>
      <p:sp>
        <p:nvSpPr>
          <p:cNvPr id="118855" name="Freeform 2119"/>
          <p:cNvSpPr>
            <a:spLocks/>
          </p:cNvSpPr>
          <p:nvPr/>
        </p:nvSpPr>
        <p:spPr bwMode="auto">
          <a:xfrm>
            <a:off x="5453063" y="2840038"/>
            <a:ext cx="3154362" cy="9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87" y="6"/>
              </a:cxn>
            </a:cxnLst>
            <a:rect l="0" t="0" r="r" b="b"/>
            <a:pathLst>
              <a:path w="1987" h="6">
                <a:moveTo>
                  <a:pt x="0" y="0"/>
                </a:moveTo>
                <a:lnTo>
                  <a:pt x="1987" y="6"/>
                </a:lnTo>
              </a:path>
            </a:pathLst>
          </a:custGeom>
          <a:noFill/>
          <a:ln w="38100" cmpd="sng">
            <a:solidFill>
              <a:srgbClr val="0000CC"/>
            </a:solidFill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8856" name="Text Box 2120"/>
          <p:cNvSpPr txBox="1">
            <a:spLocks noChangeArrowheads="1"/>
          </p:cNvSpPr>
          <p:nvPr/>
        </p:nvSpPr>
        <p:spPr bwMode="auto">
          <a:xfrm>
            <a:off x="7835900" y="22098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i="1">
                <a:latin typeface="Times New Roman" pitchFamily="18" charset="0"/>
                <a:ea typeface="楷体_GB2312" pitchFamily="49" charset="-122"/>
              </a:rPr>
              <a:t>x′</a:t>
            </a:r>
          </a:p>
        </p:txBody>
      </p:sp>
      <p:sp>
        <p:nvSpPr>
          <p:cNvPr id="118861" name="Text Box 2125"/>
          <p:cNvSpPr txBox="1">
            <a:spLocks noChangeArrowheads="1"/>
          </p:cNvSpPr>
          <p:nvPr/>
        </p:nvSpPr>
        <p:spPr bwMode="auto">
          <a:xfrm>
            <a:off x="152400" y="228600"/>
            <a:ext cx="3886200" cy="86042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lnSpc>
                <a:spcPct val="80000"/>
              </a:lnSpc>
              <a:spcBef>
                <a:spcPct val="2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（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1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）伽利略变换     </a:t>
            </a:r>
          </a:p>
          <a:p>
            <a:pPr defTabSz="762000" eaLnBrk="0" hangingPunct="0">
              <a:lnSpc>
                <a:spcPct val="80000"/>
              </a:lnSpc>
              <a:spcBef>
                <a:spcPct val="20000"/>
              </a:spcBef>
            </a:pP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Galilean transformation</a:t>
            </a:r>
          </a:p>
        </p:txBody>
      </p:sp>
      <p:grpSp>
        <p:nvGrpSpPr>
          <p:cNvPr id="118868" name="Group 2132"/>
          <p:cNvGrpSpPr>
            <a:grpSpLocks/>
          </p:cNvGrpSpPr>
          <p:nvPr/>
        </p:nvGrpSpPr>
        <p:grpSpPr bwMode="auto">
          <a:xfrm>
            <a:off x="457200" y="1103313"/>
            <a:ext cx="3124200" cy="603250"/>
            <a:chOff x="288" y="890"/>
            <a:chExt cx="1968" cy="380"/>
          </a:xfrm>
        </p:grpSpPr>
        <p:graphicFrame>
          <p:nvGraphicFramePr>
            <p:cNvPr id="118863" name="Object 2127"/>
            <p:cNvGraphicFramePr>
              <a:graphicFrameLocks noChangeAspect="1"/>
            </p:cNvGraphicFramePr>
            <p:nvPr/>
          </p:nvGraphicFramePr>
          <p:xfrm>
            <a:off x="768" y="947"/>
            <a:ext cx="428" cy="308"/>
          </p:xfrm>
          <a:graphic>
            <a:graphicData uri="http://schemas.openxmlformats.org/presentationml/2006/ole">
              <p:oleObj spid="_x0000_s118863" name="Equation" r:id="rId7" imgW="164880" imgH="177480" progId="Equation.DSMT4">
                <p:embed/>
              </p:oleObj>
            </a:graphicData>
          </a:graphic>
        </p:graphicFrame>
        <p:graphicFrame>
          <p:nvGraphicFramePr>
            <p:cNvPr id="118864" name="Object 2128"/>
            <p:cNvGraphicFramePr>
              <a:graphicFrameLocks noChangeAspect="1"/>
            </p:cNvGraphicFramePr>
            <p:nvPr/>
          </p:nvGraphicFramePr>
          <p:xfrm>
            <a:off x="288" y="986"/>
            <a:ext cx="375" cy="243"/>
          </p:xfrm>
          <a:graphic>
            <a:graphicData uri="http://schemas.openxmlformats.org/presentationml/2006/ole">
              <p:oleObj spid="_x0000_s118864" name="Equation" r:id="rId8" imgW="126720" imgH="139680" progId="Equation.DSMT4">
                <p:embed/>
              </p:oleObj>
            </a:graphicData>
          </a:graphic>
        </p:graphicFrame>
        <p:sp>
          <p:nvSpPr>
            <p:cNvPr id="118865" name="Text Box 2129"/>
            <p:cNvSpPr txBox="1">
              <a:spLocks noChangeArrowheads="1"/>
            </p:cNvSpPr>
            <p:nvPr/>
          </p:nvSpPr>
          <p:spPr bwMode="auto">
            <a:xfrm>
              <a:off x="480" y="905"/>
              <a:ext cx="543" cy="365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kumimoji="1" lang="zh-CN" altLang="en-US" sz="3200" b="1">
                  <a:latin typeface="Times New Roman" pitchFamily="18" charset="0"/>
                  <a:ea typeface="楷体_GB2312" pitchFamily="49" charset="-122"/>
                </a:rPr>
                <a:t>与</a:t>
              </a:r>
            </a:p>
          </p:txBody>
        </p:sp>
        <p:sp>
          <p:nvSpPr>
            <p:cNvPr id="118866" name="Text Box 2130"/>
            <p:cNvSpPr txBox="1">
              <a:spLocks noChangeArrowheads="1"/>
            </p:cNvSpPr>
            <p:nvPr/>
          </p:nvSpPr>
          <p:spPr bwMode="auto">
            <a:xfrm>
              <a:off x="1023" y="890"/>
              <a:ext cx="1233" cy="365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kumimoji="1" lang="zh-CN" altLang="en-US" sz="3200" b="1">
                  <a:latin typeface="Times New Roman" pitchFamily="18" charset="0"/>
                  <a:ea typeface="楷体_GB2312" pitchFamily="49" charset="-122"/>
                </a:rPr>
                <a:t>重合时，</a:t>
              </a:r>
            </a:p>
          </p:txBody>
        </p:sp>
      </p:grpSp>
      <p:graphicFrame>
        <p:nvGraphicFramePr>
          <p:cNvPr id="118867" name="Object 2131"/>
          <p:cNvGraphicFramePr>
            <a:graphicFrameLocks noChangeAspect="1"/>
          </p:cNvGraphicFramePr>
          <p:nvPr/>
        </p:nvGraphicFramePr>
        <p:xfrm>
          <a:off x="395288" y="1773238"/>
          <a:ext cx="2611437" cy="488950"/>
        </p:xfrm>
        <a:graphic>
          <a:graphicData uri="http://schemas.openxmlformats.org/presentationml/2006/ole">
            <p:oleObj spid="_x0000_s118867" name="Equation" r:id="rId9" imgW="583920" imgH="177480" progId="Equation.DSMT4">
              <p:embed/>
            </p:oleObj>
          </a:graphicData>
        </a:graphic>
      </p:graphicFrame>
      <p:graphicFrame>
        <p:nvGraphicFramePr>
          <p:cNvPr id="118874" name="Object 2138"/>
          <p:cNvGraphicFramePr>
            <a:graphicFrameLocks noChangeAspect="1"/>
          </p:cNvGraphicFramePr>
          <p:nvPr/>
        </p:nvGraphicFramePr>
        <p:xfrm>
          <a:off x="889000" y="4205288"/>
          <a:ext cx="2314575" cy="1746250"/>
        </p:xfrm>
        <a:graphic>
          <a:graphicData uri="http://schemas.openxmlformats.org/presentationml/2006/ole">
            <p:oleObj spid="_x0000_s118874" name="Equation" r:id="rId10" imgW="711000" imgH="634680" progId="Equation.DSMT4">
              <p:embed/>
            </p:oleObj>
          </a:graphicData>
        </a:graphic>
      </p:graphicFrame>
      <p:graphicFrame>
        <p:nvGraphicFramePr>
          <p:cNvPr id="118875" name="Object 2139"/>
          <p:cNvGraphicFramePr>
            <a:graphicFrameLocks noChangeAspect="1"/>
          </p:cNvGraphicFramePr>
          <p:nvPr/>
        </p:nvGraphicFramePr>
        <p:xfrm>
          <a:off x="4787900" y="4248150"/>
          <a:ext cx="2303463" cy="1746250"/>
        </p:xfrm>
        <a:graphic>
          <a:graphicData uri="http://schemas.openxmlformats.org/presentationml/2006/ole">
            <p:oleObj spid="_x0000_s118875" name="Equation" r:id="rId11" imgW="698400" imgH="634680" progId="Equation.DSMT4">
              <p:embed/>
            </p:oleObj>
          </a:graphicData>
        </a:graphic>
      </p:graphicFrame>
      <p:sp>
        <p:nvSpPr>
          <p:cNvPr id="118876" name="Rectangle 2140"/>
          <p:cNvSpPr>
            <a:spLocks noChangeArrowheads="1"/>
          </p:cNvSpPr>
          <p:nvPr/>
        </p:nvSpPr>
        <p:spPr bwMode="auto">
          <a:xfrm>
            <a:off x="4787900" y="3357563"/>
            <a:ext cx="1255713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ea typeface="楷体_GB2312" pitchFamily="49" charset="-122"/>
              </a:rPr>
              <a:t>逆变换</a:t>
            </a:r>
          </a:p>
        </p:txBody>
      </p:sp>
      <p:sp>
        <p:nvSpPr>
          <p:cNvPr id="118877" name="Rectangle 2141"/>
          <p:cNvSpPr>
            <a:spLocks noChangeArrowheads="1"/>
          </p:cNvSpPr>
          <p:nvPr/>
        </p:nvSpPr>
        <p:spPr bwMode="auto">
          <a:xfrm>
            <a:off x="900113" y="3357563"/>
            <a:ext cx="1255712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正变换</a:t>
            </a:r>
          </a:p>
        </p:txBody>
      </p:sp>
      <p:graphicFrame>
        <p:nvGraphicFramePr>
          <p:cNvPr id="118878" name="Object 2142"/>
          <p:cNvGraphicFramePr>
            <a:graphicFrameLocks noChangeAspect="1"/>
          </p:cNvGraphicFramePr>
          <p:nvPr/>
        </p:nvGraphicFramePr>
        <p:xfrm>
          <a:off x="6013450" y="2276475"/>
          <a:ext cx="503238" cy="558800"/>
        </p:xfrm>
        <a:graphic>
          <a:graphicData uri="http://schemas.openxmlformats.org/presentationml/2006/ole">
            <p:oleObj spid="_x0000_s118878" name="Equation" r:id="rId12" imgW="164880" imgH="203040" progId="Equation.DSMT4">
              <p:embed/>
            </p:oleObj>
          </a:graphicData>
        </a:graphic>
      </p:graphicFrame>
      <p:graphicFrame>
        <p:nvGraphicFramePr>
          <p:cNvPr id="118879" name="Object 2143"/>
          <p:cNvGraphicFramePr>
            <a:graphicFrameLocks noChangeAspect="1"/>
          </p:cNvGraphicFramePr>
          <p:nvPr/>
        </p:nvGraphicFramePr>
        <p:xfrm>
          <a:off x="5400675" y="620713"/>
          <a:ext cx="539750" cy="612775"/>
        </p:xfrm>
        <a:graphic>
          <a:graphicData uri="http://schemas.openxmlformats.org/presentationml/2006/ole">
            <p:oleObj spid="_x0000_s118879" name="Equation" r:id="rId13" imgW="190440" imgH="177480" progId="Equation.DSMT4">
              <p:embed/>
            </p:oleObj>
          </a:graphicData>
        </a:graphic>
      </p:graphicFrame>
      <p:sp>
        <p:nvSpPr>
          <p:cNvPr id="118880" name="Line 2144"/>
          <p:cNvSpPr>
            <a:spLocks noChangeShapeType="1"/>
          </p:cNvSpPr>
          <p:nvPr/>
        </p:nvSpPr>
        <p:spPr bwMode="auto">
          <a:xfrm>
            <a:off x="5508625" y="1341438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18881" name="Object 2145"/>
          <p:cNvGraphicFramePr>
            <a:graphicFrameLocks noChangeAspect="1"/>
          </p:cNvGraphicFramePr>
          <p:nvPr/>
        </p:nvGraphicFramePr>
        <p:xfrm>
          <a:off x="6159500" y="908050"/>
          <a:ext cx="428625" cy="677863"/>
        </p:xfrm>
        <a:graphic>
          <a:graphicData uri="http://schemas.openxmlformats.org/presentationml/2006/ole">
            <p:oleObj spid="_x0000_s118881" name="Equation" r:id="rId14" imgW="164880" imgH="215640" progId="Equation.DSMT4">
              <p:embed/>
            </p:oleObj>
          </a:graphicData>
        </a:graphic>
      </p:graphicFrame>
      <p:graphicFrame>
        <p:nvGraphicFramePr>
          <p:cNvPr id="118882" name="Object 2146"/>
          <p:cNvGraphicFramePr>
            <a:graphicFrameLocks noChangeAspect="1"/>
          </p:cNvGraphicFramePr>
          <p:nvPr/>
        </p:nvGraphicFramePr>
        <p:xfrm>
          <a:off x="2771775" y="5734050"/>
          <a:ext cx="1473200" cy="736600"/>
        </p:xfrm>
        <a:graphic>
          <a:graphicData uri="http://schemas.openxmlformats.org/presentationml/2006/ole">
            <p:oleObj spid="_x0000_s118882" name="Equation" r:id="rId15" imgW="355320" imgH="177480" progId="Equation.DSMT4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1619250" y="836613"/>
            <a:ext cx="2089150" cy="579437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速度变换</a:t>
            </a:r>
          </a:p>
        </p:txBody>
      </p:sp>
      <p:graphicFrame>
        <p:nvGraphicFramePr>
          <p:cNvPr id="119818" name="Object 10"/>
          <p:cNvGraphicFramePr>
            <a:graphicFrameLocks noChangeAspect="1"/>
          </p:cNvGraphicFramePr>
          <p:nvPr/>
        </p:nvGraphicFramePr>
        <p:xfrm>
          <a:off x="6804025" y="3860800"/>
          <a:ext cx="1647825" cy="635000"/>
        </p:xfrm>
        <a:graphic>
          <a:graphicData uri="http://schemas.openxmlformats.org/presentationml/2006/ole">
            <p:oleObj spid="_x0000_s119818" name="公式" r:id="rId4" imgW="380880" imgH="177480" progId="Equation.3">
              <p:embed/>
            </p:oleObj>
          </a:graphicData>
        </a:graphic>
      </p:graphicFrame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323850" y="2349500"/>
            <a:ext cx="762000" cy="5794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正</a:t>
            </a:r>
            <a:endParaRPr kumimoji="1" lang="zh-CN" altLang="en-US" sz="2400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395288" y="4797425"/>
            <a:ext cx="720725" cy="5794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逆</a:t>
            </a:r>
            <a:endParaRPr kumimoji="1" lang="zh-CN" altLang="en-US" sz="2400">
              <a:latin typeface="Times New Roman" pitchFamily="18" charset="0"/>
              <a:ea typeface="楷体_GB2312" pitchFamily="49" charset="-122"/>
            </a:endParaRPr>
          </a:p>
        </p:txBody>
      </p:sp>
      <p:grpSp>
        <p:nvGrpSpPr>
          <p:cNvPr id="119836" name="Group 28"/>
          <p:cNvGrpSpPr>
            <a:grpSpLocks/>
          </p:cNvGrpSpPr>
          <p:nvPr/>
        </p:nvGrpSpPr>
        <p:grpSpPr bwMode="auto">
          <a:xfrm>
            <a:off x="1547813" y="4292600"/>
            <a:ext cx="1828800" cy="1954213"/>
            <a:chOff x="624" y="2670"/>
            <a:chExt cx="1152" cy="1231"/>
          </a:xfrm>
        </p:grpSpPr>
        <p:graphicFrame>
          <p:nvGraphicFramePr>
            <p:cNvPr id="119814" name="Object 6"/>
            <p:cNvGraphicFramePr>
              <a:graphicFrameLocks noChangeAspect="1"/>
            </p:cNvGraphicFramePr>
            <p:nvPr/>
          </p:nvGraphicFramePr>
          <p:xfrm>
            <a:off x="624" y="2670"/>
            <a:ext cx="1152" cy="471"/>
          </p:xfrm>
          <a:graphic>
            <a:graphicData uri="http://schemas.openxmlformats.org/presentationml/2006/ole">
              <p:oleObj spid="_x0000_s119814" name="公式" r:id="rId5" imgW="672840" imgH="228600" progId="Equation.3">
                <p:embed/>
              </p:oleObj>
            </a:graphicData>
          </a:graphic>
        </p:graphicFrame>
        <p:graphicFrame>
          <p:nvGraphicFramePr>
            <p:cNvPr id="119832" name="Object 24"/>
            <p:cNvGraphicFramePr>
              <a:graphicFrameLocks noChangeAspect="1"/>
            </p:cNvGraphicFramePr>
            <p:nvPr/>
          </p:nvGraphicFramePr>
          <p:xfrm>
            <a:off x="672" y="3072"/>
            <a:ext cx="882" cy="494"/>
          </p:xfrm>
          <a:graphic>
            <a:graphicData uri="http://schemas.openxmlformats.org/presentationml/2006/ole">
              <p:oleObj spid="_x0000_s119832" name="公式" r:id="rId6" imgW="457200" imgH="241200" progId="Equation.3">
                <p:embed/>
              </p:oleObj>
            </a:graphicData>
          </a:graphic>
        </p:graphicFrame>
        <p:graphicFrame>
          <p:nvGraphicFramePr>
            <p:cNvPr id="119833" name="Object 25"/>
            <p:cNvGraphicFramePr>
              <a:graphicFrameLocks noChangeAspect="1"/>
            </p:cNvGraphicFramePr>
            <p:nvPr/>
          </p:nvGraphicFramePr>
          <p:xfrm>
            <a:off x="664" y="3460"/>
            <a:ext cx="830" cy="441"/>
          </p:xfrm>
          <a:graphic>
            <a:graphicData uri="http://schemas.openxmlformats.org/presentationml/2006/ole">
              <p:oleObj spid="_x0000_s119833" name="公式" r:id="rId7" imgW="431640" imgH="215640" progId="Equation.3">
                <p:embed/>
              </p:oleObj>
            </a:graphicData>
          </a:graphic>
        </p:graphicFrame>
      </p:grpSp>
      <p:graphicFrame>
        <p:nvGraphicFramePr>
          <p:cNvPr id="119841" name="Object 33"/>
          <p:cNvGraphicFramePr>
            <a:graphicFrameLocks noChangeAspect="1"/>
          </p:cNvGraphicFramePr>
          <p:nvPr/>
        </p:nvGraphicFramePr>
        <p:xfrm>
          <a:off x="1547813" y="1916113"/>
          <a:ext cx="1878012" cy="1955800"/>
        </p:xfrm>
        <a:graphic>
          <a:graphicData uri="http://schemas.openxmlformats.org/presentationml/2006/ole">
            <p:oleObj spid="_x0000_s119841" name="Equation" r:id="rId8" imgW="749160" imgH="711000" progId="Equation.DSMT4">
              <p:embed/>
            </p:oleObj>
          </a:graphicData>
        </a:graphic>
      </p:graphicFrame>
      <p:graphicFrame>
        <p:nvGraphicFramePr>
          <p:cNvPr id="119842" name="Object 34"/>
          <p:cNvGraphicFramePr>
            <a:graphicFrameLocks noChangeAspect="1"/>
          </p:cNvGraphicFramePr>
          <p:nvPr/>
        </p:nvGraphicFramePr>
        <p:xfrm>
          <a:off x="4859338" y="1916113"/>
          <a:ext cx="1336675" cy="1955800"/>
        </p:xfrm>
        <a:graphic>
          <a:graphicData uri="http://schemas.openxmlformats.org/presentationml/2006/ole">
            <p:oleObj spid="_x0000_s119842" name="Equation" r:id="rId9" imgW="533160" imgH="711000" progId="Equation.DSMT4">
              <p:embed/>
            </p:oleObj>
          </a:graphicData>
        </a:graphic>
      </p:graphicFrame>
      <p:sp>
        <p:nvSpPr>
          <p:cNvPr id="119843" name="Rectangle 35"/>
          <p:cNvSpPr>
            <a:spLocks noChangeArrowheads="1"/>
          </p:cNvSpPr>
          <p:nvPr/>
        </p:nvSpPr>
        <p:spPr bwMode="auto">
          <a:xfrm>
            <a:off x="4787900" y="765175"/>
            <a:ext cx="2224088" cy="5794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ea typeface="楷体_GB2312" pitchFamily="49" charset="-122"/>
              </a:rPr>
              <a:t>加速度变换</a:t>
            </a:r>
          </a:p>
        </p:txBody>
      </p:sp>
      <p:graphicFrame>
        <p:nvGraphicFramePr>
          <p:cNvPr id="119844" name="Object 36"/>
          <p:cNvGraphicFramePr>
            <a:graphicFrameLocks noChangeAspect="1"/>
          </p:cNvGraphicFramePr>
          <p:nvPr/>
        </p:nvGraphicFramePr>
        <p:xfrm>
          <a:off x="4803775" y="4365625"/>
          <a:ext cx="1368425" cy="1955800"/>
        </p:xfrm>
        <a:graphic>
          <a:graphicData uri="http://schemas.openxmlformats.org/presentationml/2006/ole">
            <p:oleObj spid="_x0000_s119844" name="Equation" r:id="rId10" imgW="545760" imgH="711000" progId="Equation.DSMT4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04" name="Text Box 1052"/>
          <p:cNvSpPr txBox="1">
            <a:spLocks noChangeArrowheads="1"/>
          </p:cNvSpPr>
          <p:nvPr/>
        </p:nvSpPr>
        <p:spPr bwMode="auto">
          <a:xfrm>
            <a:off x="838200" y="282575"/>
            <a:ext cx="3429000" cy="5794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zh-CN" altLang="en-US" sz="3200" b="1">
                <a:latin typeface="Times New Roman" pitchFamily="18" charset="0"/>
                <a:ea typeface="黑体" pitchFamily="2" charset="-122"/>
              </a:rPr>
              <a:t>在两个惯性系中</a:t>
            </a:r>
          </a:p>
        </p:txBody>
      </p:sp>
      <p:sp>
        <p:nvSpPr>
          <p:cNvPr id="50206" name="Text Box 1054"/>
          <p:cNvSpPr txBox="1">
            <a:spLocks noChangeArrowheads="1"/>
          </p:cNvSpPr>
          <p:nvPr/>
        </p:nvSpPr>
        <p:spPr bwMode="auto">
          <a:xfrm>
            <a:off x="304800" y="990600"/>
            <a:ext cx="7162800" cy="90328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lnSpc>
                <a:spcPct val="80000"/>
              </a:lnSpc>
              <a:spcBef>
                <a:spcPct val="30000"/>
              </a:spcBef>
            </a:pP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）牛顿的相对性原理</a:t>
            </a:r>
          </a:p>
          <a:p>
            <a:pPr defTabSz="762000" eaLnBrk="0" hangingPunct="0">
              <a:lnSpc>
                <a:spcPct val="80000"/>
              </a:lnSpc>
              <a:spcBef>
                <a:spcPct val="30000"/>
              </a:spcBef>
            </a:pP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     </a:t>
            </a:r>
            <a:r>
              <a:rPr kumimoji="1" lang="en-US" altLang="zh-CN" sz="2800" b="1" i="1">
                <a:latin typeface="楷体_GB2312" pitchFamily="49" charset="-122"/>
                <a:ea typeface="楷体_GB2312" pitchFamily="49" charset="-122"/>
              </a:rPr>
              <a:t>Newton Principle of relativity</a:t>
            </a:r>
            <a:endParaRPr kumimoji="1" lang="en-US" altLang="zh-CN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0215" name="Text Box 1063"/>
          <p:cNvSpPr txBox="1">
            <a:spLocks noChangeArrowheads="1"/>
          </p:cNvSpPr>
          <p:nvPr/>
        </p:nvSpPr>
        <p:spPr bwMode="auto">
          <a:xfrm>
            <a:off x="304800" y="3657600"/>
            <a:ext cx="2362200" cy="579438"/>
          </a:xfrm>
          <a:prstGeom prst="rect">
            <a:avLst/>
          </a:prstGeom>
          <a:solidFill>
            <a:srgbClr val="33CCCC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zh-CN" altLang="en-US" sz="3200" b="1">
                <a:latin typeface="Times New Roman" pitchFamily="18" charset="0"/>
                <a:ea typeface="黑体" pitchFamily="2" charset="-122"/>
              </a:rPr>
              <a:t>牛顿力学中</a:t>
            </a:r>
          </a:p>
        </p:txBody>
      </p:sp>
      <p:sp>
        <p:nvSpPr>
          <p:cNvPr id="50216" name="Text Box 1064"/>
          <p:cNvSpPr txBox="1">
            <a:spLocks noChangeArrowheads="1"/>
          </p:cNvSpPr>
          <p:nvPr/>
        </p:nvSpPr>
        <p:spPr bwMode="auto">
          <a:xfrm>
            <a:off x="2667000" y="3581400"/>
            <a:ext cx="3505200" cy="86042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lnSpc>
                <a:spcPct val="80000"/>
              </a:lnSpc>
              <a:spcBef>
                <a:spcPct val="2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相互作用是客观的，</a:t>
            </a:r>
          </a:p>
          <a:p>
            <a:pPr defTabSz="762000" eaLnBrk="0" hangingPunct="0">
              <a:lnSpc>
                <a:spcPct val="80000"/>
              </a:lnSpc>
              <a:spcBef>
                <a:spcPct val="2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力与参考系无关。</a:t>
            </a:r>
          </a:p>
        </p:txBody>
      </p:sp>
      <p:sp>
        <p:nvSpPr>
          <p:cNvPr id="50217" name="Text Box 1065"/>
          <p:cNvSpPr txBox="1">
            <a:spLocks noChangeArrowheads="1"/>
          </p:cNvSpPr>
          <p:nvPr/>
        </p:nvSpPr>
        <p:spPr bwMode="auto">
          <a:xfrm>
            <a:off x="6019800" y="3581400"/>
            <a:ext cx="2590800" cy="86042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lnSpc>
                <a:spcPct val="80000"/>
              </a:lnSpc>
              <a:spcBef>
                <a:spcPct val="2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质量的测量与</a:t>
            </a:r>
          </a:p>
          <a:p>
            <a:pPr defTabSz="762000" eaLnBrk="0" hangingPunct="0">
              <a:lnSpc>
                <a:spcPct val="80000"/>
              </a:lnSpc>
              <a:spcBef>
                <a:spcPct val="2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运动无关。</a:t>
            </a:r>
          </a:p>
        </p:txBody>
      </p:sp>
      <p:sp>
        <p:nvSpPr>
          <p:cNvPr id="50220" name="Text Box 1068"/>
          <p:cNvSpPr txBox="1">
            <a:spLocks noChangeArrowheads="1"/>
          </p:cNvSpPr>
          <p:nvPr/>
        </p:nvSpPr>
        <p:spPr bwMode="auto">
          <a:xfrm>
            <a:off x="381000" y="4724400"/>
            <a:ext cx="8458200" cy="519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黑体" pitchFamily="2" charset="-122"/>
              </a:rPr>
              <a:t>宏观低速物体的力学规律在任何惯性系中形式相同。</a:t>
            </a:r>
          </a:p>
        </p:txBody>
      </p:sp>
      <p:sp>
        <p:nvSpPr>
          <p:cNvPr id="50221" name="Text Box 1069"/>
          <p:cNvSpPr txBox="1">
            <a:spLocks noChangeArrowheads="1"/>
          </p:cNvSpPr>
          <p:nvPr/>
        </p:nvSpPr>
        <p:spPr bwMode="auto">
          <a:xfrm>
            <a:off x="457200" y="5334000"/>
            <a:ext cx="8153400" cy="519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或 牛顿力学规律在伽利略变换下形式不变。</a:t>
            </a:r>
          </a:p>
        </p:txBody>
      </p:sp>
      <p:sp>
        <p:nvSpPr>
          <p:cNvPr id="50222" name="Text Box 1070"/>
          <p:cNvSpPr txBox="1">
            <a:spLocks noChangeArrowheads="1"/>
          </p:cNvSpPr>
          <p:nvPr/>
        </p:nvSpPr>
        <p:spPr bwMode="auto">
          <a:xfrm>
            <a:off x="457200" y="5943600"/>
            <a:ext cx="7391400" cy="519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或 牛顿力学规律是伽利略不变式。</a:t>
            </a:r>
          </a:p>
        </p:txBody>
      </p:sp>
      <p:graphicFrame>
        <p:nvGraphicFramePr>
          <p:cNvPr id="155648" name="Object 1024"/>
          <p:cNvGraphicFramePr>
            <a:graphicFrameLocks noChangeAspect="1"/>
          </p:cNvGraphicFramePr>
          <p:nvPr/>
        </p:nvGraphicFramePr>
        <p:xfrm>
          <a:off x="4572000" y="188913"/>
          <a:ext cx="1520825" cy="665162"/>
        </p:xfrm>
        <a:graphic>
          <a:graphicData uri="http://schemas.openxmlformats.org/presentationml/2006/ole">
            <p:oleObj spid="_x0000_s155648" name="Equation" r:id="rId3" imgW="406080" imgH="177480" progId="Equation.DSMT4">
              <p:embed/>
            </p:oleObj>
          </a:graphicData>
        </a:graphic>
      </p:graphicFrame>
      <p:graphicFrame>
        <p:nvGraphicFramePr>
          <p:cNvPr id="155649" name="Object 1025"/>
          <p:cNvGraphicFramePr>
            <a:graphicFrameLocks noChangeAspect="1"/>
          </p:cNvGraphicFramePr>
          <p:nvPr/>
        </p:nvGraphicFramePr>
        <p:xfrm>
          <a:off x="1258888" y="1844675"/>
          <a:ext cx="2517775" cy="1427163"/>
        </p:xfrm>
        <a:graphic>
          <a:graphicData uri="http://schemas.openxmlformats.org/presentationml/2006/ole">
            <p:oleObj spid="_x0000_s155649" name="Equation" r:id="rId4" imgW="672840" imgH="469800" progId="Equation.DSMT4">
              <p:embed/>
            </p:oleObj>
          </a:graphicData>
        </a:graphic>
      </p:graphicFrame>
      <p:graphicFrame>
        <p:nvGraphicFramePr>
          <p:cNvPr id="155650" name="Object 1026"/>
          <p:cNvGraphicFramePr>
            <a:graphicFrameLocks noChangeAspect="1"/>
          </p:cNvGraphicFramePr>
          <p:nvPr/>
        </p:nvGraphicFramePr>
        <p:xfrm>
          <a:off x="6948488" y="1628775"/>
          <a:ext cx="1852612" cy="1835150"/>
        </p:xfrm>
        <a:graphic>
          <a:graphicData uri="http://schemas.openxmlformats.org/presentationml/2006/ole">
            <p:oleObj spid="_x0000_s155650" name="Equation" r:id="rId5" imgW="495000" imgH="698400" progId="Equation.DSMT4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2" name="Rectangle 1046"/>
          <p:cNvSpPr>
            <a:spLocks noChangeArrowheads="1"/>
          </p:cNvSpPr>
          <p:nvPr/>
        </p:nvSpPr>
        <p:spPr bwMode="auto">
          <a:xfrm>
            <a:off x="228600" y="166688"/>
            <a:ext cx="6934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4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）牛顿力学的困难</a:t>
            </a:r>
          </a:p>
        </p:txBody>
      </p:sp>
      <p:grpSp>
        <p:nvGrpSpPr>
          <p:cNvPr id="51227" name="Group 1051"/>
          <p:cNvGrpSpPr>
            <a:grpSpLocks/>
          </p:cNvGrpSpPr>
          <p:nvPr/>
        </p:nvGrpSpPr>
        <p:grpSpPr bwMode="auto">
          <a:xfrm>
            <a:off x="863600" y="2924175"/>
            <a:ext cx="2771775" cy="1541463"/>
            <a:chOff x="4224" y="2112"/>
            <a:chExt cx="1536" cy="796"/>
          </a:xfrm>
        </p:grpSpPr>
        <p:graphicFrame>
          <p:nvGraphicFramePr>
            <p:cNvPr id="51225" name="Object 1049"/>
            <p:cNvGraphicFramePr>
              <a:graphicFrameLocks noChangeAspect="1"/>
            </p:cNvGraphicFramePr>
            <p:nvPr/>
          </p:nvGraphicFramePr>
          <p:xfrm>
            <a:off x="4416" y="2112"/>
            <a:ext cx="1080" cy="491"/>
          </p:xfrm>
          <a:graphic>
            <a:graphicData uri="http://schemas.openxmlformats.org/presentationml/2006/ole">
              <p:oleObj spid="_x0000_s51225" name="公式" r:id="rId4" imgW="838080" imgH="380880" progId="Equation.3">
                <p:embed/>
              </p:oleObj>
            </a:graphicData>
          </a:graphic>
        </p:graphicFrame>
        <p:sp>
          <p:nvSpPr>
            <p:cNvPr id="51226" name="Text Box 1050"/>
            <p:cNvSpPr txBox="1">
              <a:spLocks noChangeArrowheads="1"/>
            </p:cNvSpPr>
            <p:nvPr/>
          </p:nvSpPr>
          <p:spPr bwMode="auto">
            <a:xfrm>
              <a:off x="4224" y="2640"/>
              <a:ext cx="1536" cy="26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itchFamily="18" charset="0"/>
                  <a:ea typeface="楷体_GB2312" pitchFamily="49" charset="-122"/>
                </a:rPr>
                <a:t>与参照系无关</a:t>
              </a:r>
            </a:p>
          </p:txBody>
        </p:sp>
      </p:grpSp>
      <p:grpSp>
        <p:nvGrpSpPr>
          <p:cNvPr id="51270" name="Group 1094"/>
          <p:cNvGrpSpPr>
            <a:grpSpLocks/>
          </p:cNvGrpSpPr>
          <p:nvPr/>
        </p:nvGrpSpPr>
        <p:grpSpPr bwMode="auto">
          <a:xfrm>
            <a:off x="1547813" y="4724400"/>
            <a:ext cx="2514600" cy="1236663"/>
            <a:chOff x="480" y="1765"/>
            <a:chExt cx="1584" cy="779"/>
          </a:xfrm>
        </p:grpSpPr>
        <p:sp>
          <p:nvSpPr>
            <p:cNvPr id="51234" name="Line 1058"/>
            <p:cNvSpPr>
              <a:spLocks noChangeShapeType="1"/>
            </p:cNvSpPr>
            <p:nvPr/>
          </p:nvSpPr>
          <p:spPr bwMode="auto">
            <a:xfrm>
              <a:off x="480" y="2544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arrow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35" name="Line 1059"/>
            <p:cNvSpPr>
              <a:spLocks noChangeShapeType="1"/>
            </p:cNvSpPr>
            <p:nvPr/>
          </p:nvSpPr>
          <p:spPr bwMode="auto">
            <a:xfrm flipV="1">
              <a:off x="480" y="177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arrow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36" name="Rectangle 1060"/>
            <p:cNvSpPr>
              <a:spLocks noChangeArrowheads="1"/>
            </p:cNvSpPr>
            <p:nvPr/>
          </p:nvSpPr>
          <p:spPr bwMode="auto">
            <a:xfrm>
              <a:off x="768" y="2016"/>
              <a:ext cx="96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37" name="Oval 1061"/>
            <p:cNvSpPr>
              <a:spLocks noChangeArrowheads="1"/>
            </p:cNvSpPr>
            <p:nvPr/>
          </p:nvSpPr>
          <p:spPr bwMode="auto">
            <a:xfrm>
              <a:off x="912" y="2448"/>
              <a:ext cx="95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38" name="Oval 1062"/>
            <p:cNvSpPr>
              <a:spLocks noChangeArrowheads="1"/>
            </p:cNvSpPr>
            <p:nvPr/>
          </p:nvSpPr>
          <p:spPr bwMode="auto">
            <a:xfrm>
              <a:off x="1392" y="2448"/>
              <a:ext cx="95" cy="96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39" name="Rectangle 1063"/>
            <p:cNvSpPr>
              <a:spLocks noChangeArrowheads="1"/>
            </p:cNvSpPr>
            <p:nvPr/>
          </p:nvSpPr>
          <p:spPr bwMode="auto">
            <a:xfrm>
              <a:off x="1200" y="2208"/>
              <a:ext cx="48" cy="240"/>
            </a:xfrm>
            <a:prstGeom prst="rect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40" name="AutoShape 1064"/>
            <p:cNvSpPr>
              <a:spLocks noChangeArrowheads="1"/>
            </p:cNvSpPr>
            <p:nvPr/>
          </p:nvSpPr>
          <p:spPr bwMode="auto">
            <a:xfrm>
              <a:off x="1176" y="2120"/>
              <a:ext cx="100" cy="122"/>
            </a:xfrm>
            <a:prstGeom prst="irregularSeal2">
              <a:avLst/>
            </a:prstGeom>
            <a:solidFill>
              <a:srgbClr val="FF3300"/>
            </a:solidFill>
            <a:ln w="2222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41" name="Line 1065"/>
            <p:cNvSpPr>
              <a:spLocks noChangeShapeType="1"/>
            </p:cNvSpPr>
            <p:nvPr/>
          </p:nvSpPr>
          <p:spPr bwMode="auto">
            <a:xfrm>
              <a:off x="1296" y="225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sm" len="sm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42" name="Line 1066"/>
            <p:cNvSpPr>
              <a:spLocks noChangeShapeType="1"/>
            </p:cNvSpPr>
            <p:nvPr/>
          </p:nvSpPr>
          <p:spPr bwMode="auto">
            <a:xfrm flipH="1">
              <a:off x="912" y="225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sm" len="sm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43" name="Text Box 1067"/>
            <p:cNvSpPr txBox="1">
              <a:spLocks noChangeArrowheads="1"/>
            </p:cNvSpPr>
            <p:nvPr/>
          </p:nvSpPr>
          <p:spPr bwMode="auto">
            <a:xfrm>
              <a:off x="1392" y="1946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defTabSz="762000" eaLnBrk="0" hangingPunct="0"/>
              <a:r>
                <a:rPr kumimoji="1" lang="en-US" altLang="zh-CN" sz="2800" b="1">
                  <a:latin typeface="楷体_GB2312" pitchFamily="49" charset="-122"/>
                  <a:ea typeface="楷体_GB2312" pitchFamily="49" charset="-122"/>
                </a:rPr>
                <a:t>c</a:t>
              </a:r>
            </a:p>
          </p:txBody>
        </p:sp>
        <p:sp>
          <p:nvSpPr>
            <p:cNvPr id="51244" name="Text Box 1068"/>
            <p:cNvSpPr txBox="1">
              <a:spLocks noChangeArrowheads="1"/>
            </p:cNvSpPr>
            <p:nvPr/>
          </p:nvSpPr>
          <p:spPr bwMode="auto">
            <a:xfrm>
              <a:off x="864" y="1950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defTabSz="762000" eaLnBrk="0" hangingPunct="0"/>
              <a:r>
                <a:rPr kumimoji="1" lang="en-US" altLang="zh-CN" sz="2800" b="1">
                  <a:latin typeface="楷体_GB2312" pitchFamily="49" charset="-122"/>
                  <a:ea typeface="楷体_GB2312" pitchFamily="49" charset="-122"/>
                </a:rPr>
                <a:t>c</a:t>
              </a:r>
            </a:p>
          </p:txBody>
        </p:sp>
        <p:graphicFrame>
          <p:nvGraphicFramePr>
            <p:cNvPr id="51262" name="Object 1086"/>
            <p:cNvGraphicFramePr>
              <a:graphicFrameLocks noChangeAspect="1"/>
            </p:cNvGraphicFramePr>
            <p:nvPr/>
          </p:nvGraphicFramePr>
          <p:xfrm>
            <a:off x="480" y="1765"/>
            <a:ext cx="206" cy="240"/>
          </p:xfrm>
          <a:graphic>
            <a:graphicData uri="http://schemas.openxmlformats.org/presentationml/2006/ole">
              <p:oleObj spid="_x0000_s51262" name="公式" r:id="rId5" imgW="152280" imgH="177480" progId="Equation.3">
                <p:embed/>
              </p:oleObj>
            </a:graphicData>
          </a:graphic>
        </p:graphicFrame>
      </p:grpSp>
      <p:grpSp>
        <p:nvGrpSpPr>
          <p:cNvPr id="51271" name="Group 1095"/>
          <p:cNvGrpSpPr>
            <a:grpSpLocks/>
          </p:cNvGrpSpPr>
          <p:nvPr/>
        </p:nvGrpSpPr>
        <p:grpSpPr bwMode="auto">
          <a:xfrm>
            <a:off x="4572000" y="4652963"/>
            <a:ext cx="2819400" cy="1304925"/>
            <a:chOff x="2256" y="1728"/>
            <a:chExt cx="1776" cy="822"/>
          </a:xfrm>
        </p:grpSpPr>
        <p:sp>
          <p:nvSpPr>
            <p:cNvPr id="51247" name="Line 1071"/>
            <p:cNvSpPr>
              <a:spLocks noChangeShapeType="1"/>
            </p:cNvSpPr>
            <p:nvPr/>
          </p:nvSpPr>
          <p:spPr bwMode="auto">
            <a:xfrm>
              <a:off x="2448" y="255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arrow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48" name="Line 1072"/>
            <p:cNvSpPr>
              <a:spLocks noChangeShapeType="1"/>
            </p:cNvSpPr>
            <p:nvPr/>
          </p:nvSpPr>
          <p:spPr bwMode="auto">
            <a:xfrm flipV="1">
              <a:off x="2448" y="1782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arrow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49" name="Rectangle 1073"/>
            <p:cNvSpPr>
              <a:spLocks noChangeArrowheads="1"/>
            </p:cNvSpPr>
            <p:nvPr/>
          </p:nvSpPr>
          <p:spPr bwMode="auto">
            <a:xfrm>
              <a:off x="2736" y="2022"/>
              <a:ext cx="96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50" name="Oval 1074"/>
            <p:cNvSpPr>
              <a:spLocks noChangeArrowheads="1"/>
            </p:cNvSpPr>
            <p:nvPr/>
          </p:nvSpPr>
          <p:spPr bwMode="auto">
            <a:xfrm>
              <a:off x="2880" y="2454"/>
              <a:ext cx="100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51" name="Oval 1075"/>
            <p:cNvSpPr>
              <a:spLocks noChangeArrowheads="1"/>
            </p:cNvSpPr>
            <p:nvPr/>
          </p:nvSpPr>
          <p:spPr bwMode="auto">
            <a:xfrm>
              <a:off x="3360" y="2454"/>
              <a:ext cx="100" cy="96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52" name="Rectangle 1076"/>
            <p:cNvSpPr>
              <a:spLocks noChangeArrowheads="1"/>
            </p:cNvSpPr>
            <p:nvPr/>
          </p:nvSpPr>
          <p:spPr bwMode="auto">
            <a:xfrm>
              <a:off x="3168" y="2214"/>
              <a:ext cx="48" cy="240"/>
            </a:xfrm>
            <a:prstGeom prst="rect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53" name="AutoShape 1077"/>
            <p:cNvSpPr>
              <a:spLocks noChangeArrowheads="1"/>
            </p:cNvSpPr>
            <p:nvPr/>
          </p:nvSpPr>
          <p:spPr bwMode="auto">
            <a:xfrm>
              <a:off x="3144" y="2126"/>
              <a:ext cx="100" cy="122"/>
            </a:xfrm>
            <a:prstGeom prst="irregularSeal2">
              <a:avLst/>
            </a:prstGeom>
            <a:solidFill>
              <a:srgbClr val="FF3300"/>
            </a:solidFill>
            <a:ln w="2222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54" name="Line 1078"/>
            <p:cNvSpPr>
              <a:spLocks noChangeShapeType="1"/>
            </p:cNvSpPr>
            <p:nvPr/>
          </p:nvSpPr>
          <p:spPr bwMode="auto">
            <a:xfrm>
              <a:off x="3264" y="226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sm" len="sm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55" name="Line 1079"/>
            <p:cNvSpPr>
              <a:spLocks noChangeShapeType="1"/>
            </p:cNvSpPr>
            <p:nvPr/>
          </p:nvSpPr>
          <p:spPr bwMode="auto">
            <a:xfrm flipH="1">
              <a:off x="2880" y="226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sm" len="sm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56" name="Text Box 1080"/>
            <p:cNvSpPr txBox="1">
              <a:spLocks noChangeArrowheads="1"/>
            </p:cNvSpPr>
            <p:nvPr/>
          </p:nvSpPr>
          <p:spPr bwMode="auto">
            <a:xfrm>
              <a:off x="3216" y="1954"/>
              <a:ext cx="455" cy="32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defTabSz="762000" eaLnBrk="0" hangingPunct="0"/>
              <a:r>
                <a:rPr kumimoji="1" lang="en-US" altLang="zh-CN" sz="2800" b="1">
                  <a:latin typeface="楷体_GB2312" pitchFamily="49" charset="-122"/>
                  <a:ea typeface="楷体_GB2312" pitchFamily="49" charset="-122"/>
                </a:rPr>
                <a:t>c-v</a:t>
              </a:r>
            </a:p>
          </p:txBody>
        </p:sp>
        <p:sp>
          <p:nvSpPr>
            <p:cNvPr id="51257" name="Text Box 1081"/>
            <p:cNvSpPr txBox="1">
              <a:spLocks noChangeArrowheads="1"/>
            </p:cNvSpPr>
            <p:nvPr/>
          </p:nvSpPr>
          <p:spPr bwMode="auto">
            <a:xfrm>
              <a:off x="2736" y="1956"/>
              <a:ext cx="455" cy="32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defTabSz="762000" eaLnBrk="0" hangingPunct="0"/>
              <a:r>
                <a:rPr kumimoji="1" lang="en-US" altLang="zh-CN" sz="2800" b="1">
                  <a:latin typeface="楷体_GB2312" pitchFamily="49" charset="-122"/>
                  <a:ea typeface="楷体_GB2312" pitchFamily="49" charset="-122"/>
                </a:rPr>
                <a:t>c+v</a:t>
              </a:r>
            </a:p>
          </p:txBody>
        </p:sp>
        <p:sp>
          <p:nvSpPr>
            <p:cNvPr id="51258" name="Line 1082"/>
            <p:cNvSpPr>
              <a:spLocks noChangeShapeType="1"/>
            </p:cNvSpPr>
            <p:nvPr/>
          </p:nvSpPr>
          <p:spPr bwMode="auto">
            <a:xfrm flipV="1">
              <a:off x="2832" y="1776"/>
              <a:ext cx="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59" name="Freeform 1083"/>
            <p:cNvSpPr>
              <a:spLocks/>
            </p:cNvSpPr>
            <p:nvPr/>
          </p:nvSpPr>
          <p:spPr bwMode="auto">
            <a:xfrm>
              <a:off x="2823" y="2358"/>
              <a:ext cx="108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3" y="0"/>
                </a:cxn>
              </a:cxnLst>
              <a:rect l="0" t="0" r="r" b="b"/>
              <a:pathLst>
                <a:path w="1083" h="1">
                  <a:moveTo>
                    <a:pt x="0" y="0"/>
                  </a:moveTo>
                  <a:lnTo>
                    <a:pt x="1083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1263" name="Object 1087"/>
            <p:cNvGraphicFramePr>
              <a:graphicFrameLocks noChangeAspect="1"/>
            </p:cNvGraphicFramePr>
            <p:nvPr/>
          </p:nvGraphicFramePr>
          <p:xfrm>
            <a:off x="2256" y="1776"/>
            <a:ext cx="206" cy="240"/>
          </p:xfrm>
          <a:graphic>
            <a:graphicData uri="http://schemas.openxmlformats.org/presentationml/2006/ole">
              <p:oleObj spid="_x0000_s51263" name="公式" r:id="rId6" imgW="152280" imgH="177480" progId="Equation.3">
                <p:embed/>
              </p:oleObj>
            </a:graphicData>
          </a:graphic>
        </p:graphicFrame>
        <p:graphicFrame>
          <p:nvGraphicFramePr>
            <p:cNvPr id="51264" name="Object 1088"/>
            <p:cNvGraphicFramePr>
              <a:graphicFrameLocks noChangeAspect="1"/>
            </p:cNvGraphicFramePr>
            <p:nvPr/>
          </p:nvGraphicFramePr>
          <p:xfrm>
            <a:off x="2832" y="1728"/>
            <a:ext cx="241" cy="240"/>
          </p:xfrm>
          <a:graphic>
            <a:graphicData uri="http://schemas.openxmlformats.org/presentationml/2006/ole">
              <p:oleObj spid="_x0000_s51264" name="公式" r:id="rId7" imgW="177480" imgH="177480" progId="Equation.3">
                <p:embed/>
              </p:oleObj>
            </a:graphicData>
          </a:graphic>
        </p:graphicFrame>
        <p:grpSp>
          <p:nvGrpSpPr>
            <p:cNvPr id="51269" name="Group 1093"/>
            <p:cNvGrpSpPr>
              <a:grpSpLocks/>
            </p:cNvGrpSpPr>
            <p:nvPr/>
          </p:nvGrpSpPr>
          <p:grpSpPr bwMode="auto">
            <a:xfrm>
              <a:off x="3400" y="1728"/>
              <a:ext cx="544" cy="240"/>
              <a:chOff x="3400" y="1728"/>
              <a:chExt cx="544" cy="240"/>
            </a:xfrm>
          </p:grpSpPr>
          <p:sp>
            <p:nvSpPr>
              <p:cNvPr id="51267" name="Freeform 1091"/>
              <p:cNvSpPr>
                <a:spLocks/>
              </p:cNvSpPr>
              <p:nvPr/>
            </p:nvSpPr>
            <p:spPr bwMode="auto">
              <a:xfrm>
                <a:off x="3400" y="1873"/>
                <a:ext cx="392" cy="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92" y="0"/>
                  </a:cxn>
                </a:cxnLst>
                <a:rect l="0" t="0" r="r" b="b"/>
                <a:pathLst>
                  <a:path w="392" h="1">
                    <a:moveTo>
                      <a:pt x="0" y="1"/>
                    </a:moveTo>
                    <a:lnTo>
                      <a:pt x="392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arrow" w="med" len="med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51268" name="Object 1092"/>
              <p:cNvGraphicFramePr>
                <a:graphicFrameLocks noChangeAspect="1"/>
              </p:cNvGraphicFramePr>
              <p:nvPr/>
            </p:nvGraphicFramePr>
            <p:xfrm>
              <a:off x="3772" y="1728"/>
              <a:ext cx="172" cy="240"/>
            </p:xfrm>
            <a:graphic>
              <a:graphicData uri="http://schemas.openxmlformats.org/presentationml/2006/ole">
                <p:oleObj spid="_x0000_s51268" name="公式" r:id="rId8" imgW="126720" imgH="177480" progId="Equation.3">
                  <p:embed/>
                </p:oleObj>
              </a:graphicData>
            </a:graphic>
          </p:graphicFrame>
        </p:grpSp>
      </p:grpSp>
      <p:sp>
        <p:nvSpPr>
          <p:cNvPr id="51272" name="Rectangle 1096"/>
          <p:cNvSpPr>
            <a:spLocks noChangeArrowheads="1"/>
          </p:cNvSpPr>
          <p:nvPr/>
        </p:nvSpPr>
        <p:spPr bwMode="auto">
          <a:xfrm>
            <a:off x="395288" y="836613"/>
            <a:ext cx="763270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1)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伽利略变换不能使电磁场波动方程保持不变</a:t>
            </a:r>
          </a:p>
          <a:p>
            <a:pPr defTabSz="762000" eaLnBrk="0" hangingPunct="0">
              <a:spcBef>
                <a:spcPct val="50000"/>
              </a:spcBef>
            </a:pP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2)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光速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C  </a:t>
            </a:r>
            <a:r>
              <a:rPr kumimoji="1" lang="en-US" altLang="zh-CN" sz="2800" b="1">
                <a:latin typeface="Times New Roman"/>
                <a:ea typeface="楷体_GB2312" pitchFamily="49" charset="-122"/>
              </a:rPr>
              <a:t>——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  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在哪个参考系中测的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?</a:t>
            </a:r>
          </a:p>
          <a:p>
            <a:pPr defTabSz="762000" eaLnBrk="0" hangingPunct="0">
              <a:spcBef>
                <a:spcPct val="50000"/>
              </a:spcBef>
            </a:pP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  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迈克耳逊 </a:t>
            </a:r>
            <a:r>
              <a:rPr kumimoji="1" lang="en-US" altLang="zh-CN" sz="2800" b="1">
                <a:latin typeface="Times New Roman"/>
                <a:ea typeface="楷体_GB2312" pitchFamily="49" charset="-122"/>
              </a:rPr>
              <a:t>—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 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莫雷实验的 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0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结果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51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"/>
                                        <p:tgtEl>
                                          <p:spTgt spid="5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"/>
                                        <p:tgtEl>
                                          <p:spTgt spid="5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"/>
                                        <p:tgtEl>
                                          <p:spTgt spid="5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2" grpId="0" build="p" autoUpdateAnimBg="0"/>
      <p:bldP spid="51272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533400" y="1066800"/>
            <a:ext cx="81534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45000"/>
              </a:spcBef>
            </a:pP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(1) 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一切物理规律在任何惯性系中形式相同</a:t>
            </a:r>
          </a:p>
          <a:p>
            <a:pPr defTabSz="762000" eaLnBrk="0" hangingPunct="0">
              <a:spcBef>
                <a:spcPct val="45000"/>
              </a:spcBef>
            </a:pP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               </a:t>
            </a:r>
            <a:r>
              <a:rPr kumimoji="1" lang="en-US" altLang="zh-CN" sz="2800" b="1">
                <a:latin typeface="Times New Roman"/>
                <a:ea typeface="楷体_GB2312" pitchFamily="49" charset="-122"/>
              </a:rPr>
              <a:t>——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  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  <a:sym typeface="Monotype Sorts" pitchFamily="2" charset="2"/>
              </a:rPr>
              <a:t>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相对性原理</a:t>
            </a:r>
          </a:p>
          <a:p>
            <a:pPr defTabSz="762000" eaLnBrk="0" hangingPunct="0">
              <a:spcBef>
                <a:spcPct val="45000"/>
              </a:spcBef>
            </a:pP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(2)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在所有的惯性参照系，光在真空中的传播速率</a:t>
            </a:r>
          </a:p>
          <a:p>
            <a:pPr defTabSz="762000" eaLnBrk="0" hangingPunct="0">
              <a:spcBef>
                <a:spcPct val="45000"/>
              </a:spcBef>
            </a:pP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具有相同的值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c  </a:t>
            </a:r>
            <a:r>
              <a:rPr kumimoji="1" lang="en-US" altLang="zh-CN" sz="2800" b="1">
                <a:latin typeface="Times New Roman"/>
                <a:ea typeface="楷体_GB2312" pitchFamily="49" charset="-122"/>
              </a:rPr>
              <a:t>——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  </a:t>
            </a:r>
            <a:r>
              <a:rPr kumimoji="1" lang="en-US" altLang="zh-CN" sz="2800" b="1">
                <a:latin typeface="楷体_GB2312" pitchFamily="49" charset="-122"/>
                <a:ea typeface="楷体_GB2312" pitchFamily="49" charset="-122"/>
                <a:sym typeface="Monotype Sorts" pitchFamily="2" charset="2"/>
              </a:rPr>
              <a:t>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光速不变原理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228600" y="22860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en-US" altLang="zh-CN" sz="3200" b="1">
                <a:latin typeface="创艺简魏碑" pitchFamily="2" charset="-122"/>
                <a:ea typeface="创艺简魏碑" pitchFamily="2" charset="-122"/>
              </a:rPr>
              <a:t>1.2 </a:t>
            </a:r>
            <a:r>
              <a:rPr kumimoji="1" lang="zh-CN" altLang="en-US" sz="3200" b="1">
                <a:latin typeface="创艺简魏碑" pitchFamily="2" charset="-122"/>
                <a:ea typeface="创艺简魏碑" pitchFamily="2" charset="-122"/>
              </a:rPr>
              <a:t>爱因斯坦狭义相对论的两个基本假设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1962150" y="4384675"/>
            <a:ext cx="4914900" cy="5794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/>
            <a:r>
              <a:rPr kumimoji="1"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</a:rPr>
              <a:t>§2  </a:t>
            </a:r>
            <a:r>
              <a:rPr kumimoji="1"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狭义相对论运动学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1549400" y="5070475"/>
            <a:ext cx="3402013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0" hangingPunct="0"/>
            <a:r>
              <a:rPr kumimoji="1" lang="en-US" altLang="zh-CN" sz="2800" b="1">
                <a:latin typeface="楷体_GB2312" pitchFamily="49" charset="-122"/>
                <a:ea typeface="楷体_GB2312" pitchFamily="49" charset="-122"/>
              </a:rPr>
              <a:t>2.1 </a:t>
            </a:r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同时性的相对性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2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3" grpId="0" build="p" autoUpdateAnimBg="0"/>
      <p:bldP spid="12316" grpId="0" build="p" autoUpdateAnimBg="0"/>
      <p:bldP spid="12318" grpId="0" autoUpdateAnimBg="0"/>
      <p:bldP spid="12319" grpId="0" autoUpdateAnimBg="0"/>
    </p:bldLst>
  </p:timing>
</p:sld>
</file>

<file path=ppt/theme/theme1.xml><?xml version="1.0" encoding="utf-8"?>
<a:theme xmlns:a="http://schemas.openxmlformats.org/drawingml/2006/main" name="吉祥如意">
  <a:themeElements>
    <a:clrScheme name="吉祥如意 1">
      <a:dk1>
        <a:srgbClr val="000000"/>
      </a:dk1>
      <a:lt1>
        <a:srgbClr val="FFFFFF"/>
      </a:lt1>
      <a:dk2>
        <a:srgbClr val="E40000"/>
      </a:dk2>
      <a:lt2>
        <a:srgbClr val="DDDDDD"/>
      </a:lt2>
      <a:accent1>
        <a:srgbClr val="E1F4FF"/>
      </a:accent1>
      <a:accent2>
        <a:srgbClr val="FFE2C5"/>
      </a:accent2>
      <a:accent3>
        <a:srgbClr val="FFFFFF"/>
      </a:accent3>
      <a:accent4>
        <a:srgbClr val="000000"/>
      </a:accent4>
      <a:accent5>
        <a:srgbClr val="EEF8FF"/>
      </a:accent5>
      <a:accent6>
        <a:srgbClr val="E7CDB2"/>
      </a:accent6>
      <a:hlink>
        <a:srgbClr val="0066CC"/>
      </a:hlink>
      <a:folHlink>
        <a:srgbClr val="9F9FBF"/>
      </a:folHlink>
    </a:clrScheme>
    <a:fontScheme name="吉祥如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吉祥如意 1">
        <a:dk1>
          <a:srgbClr val="000000"/>
        </a:dk1>
        <a:lt1>
          <a:srgbClr val="FFFFFF"/>
        </a:lt1>
        <a:dk2>
          <a:srgbClr val="E40000"/>
        </a:dk2>
        <a:lt2>
          <a:srgbClr val="DDDDDD"/>
        </a:lt2>
        <a:accent1>
          <a:srgbClr val="E1F4FF"/>
        </a:accent1>
        <a:accent2>
          <a:srgbClr val="FFE2C5"/>
        </a:accent2>
        <a:accent3>
          <a:srgbClr val="FFFFFF"/>
        </a:accent3>
        <a:accent4>
          <a:srgbClr val="000000"/>
        </a:accent4>
        <a:accent5>
          <a:srgbClr val="EEF8FF"/>
        </a:accent5>
        <a:accent6>
          <a:srgbClr val="E7CDB2"/>
        </a:accent6>
        <a:hlink>
          <a:srgbClr val="0066CC"/>
        </a:hlink>
        <a:folHlink>
          <a:srgbClr val="9F9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2">
        <a:dk1>
          <a:srgbClr val="59582D"/>
        </a:dk1>
        <a:lt1>
          <a:srgbClr val="EAEAEA"/>
        </a:lt1>
        <a:dk2>
          <a:srgbClr val="666699"/>
        </a:dk2>
        <a:lt2>
          <a:srgbClr val="D9D9D9"/>
        </a:lt2>
        <a:accent1>
          <a:srgbClr val="CCECFF"/>
        </a:accent1>
        <a:accent2>
          <a:srgbClr val="B2D2C7"/>
        </a:accent2>
        <a:accent3>
          <a:srgbClr val="F3F3F3"/>
        </a:accent3>
        <a:accent4>
          <a:srgbClr val="4B4A25"/>
        </a:accent4>
        <a:accent5>
          <a:srgbClr val="E2F4FF"/>
        </a:accent5>
        <a:accent6>
          <a:srgbClr val="A1BEB4"/>
        </a:accent6>
        <a:hlink>
          <a:srgbClr val="993366"/>
        </a:hlink>
        <a:folHlink>
          <a:srgbClr val="92B9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3">
        <a:dk1>
          <a:srgbClr val="000099"/>
        </a:dk1>
        <a:lt1>
          <a:srgbClr val="FFFFCC"/>
        </a:lt1>
        <a:dk2>
          <a:srgbClr val="004000"/>
        </a:dk2>
        <a:lt2>
          <a:srgbClr val="FFD9B3"/>
        </a:lt2>
        <a:accent1>
          <a:srgbClr val="FFD9D9"/>
        </a:accent1>
        <a:accent2>
          <a:srgbClr val="DDDDDD"/>
        </a:accent2>
        <a:accent3>
          <a:srgbClr val="FFFFE2"/>
        </a:accent3>
        <a:accent4>
          <a:srgbClr val="000082"/>
        </a:accent4>
        <a:accent5>
          <a:srgbClr val="FFE9E9"/>
        </a:accent5>
        <a:accent6>
          <a:srgbClr val="C8C8C8"/>
        </a:accent6>
        <a:hlink>
          <a:srgbClr val="FF0000"/>
        </a:hlink>
        <a:folHlink>
          <a:srgbClr val="FFAB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4">
        <a:dk1>
          <a:srgbClr val="000000"/>
        </a:dk1>
        <a:lt1>
          <a:srgbClr val="DCE8E2"/>
        </a:lt1>
        <a:dk2>
          <a:srgbClr val="0033CC"/>
        </a:dk2>
        <a:lt2>
          <a:srgbClr val="C4C4D8"/>
        </a:lt2>
        <a:accent1>
          <a:srgbClr val="FFFFFF"/>
        </a:accent1>
        <a:accent2>
          <a:srgbClr val="A9CFB1"/>
        </a:accent2>
        <a:accent3>
          <a:srgbClr val="EBF2EE"/>
        </a:accent3>
        <a:accent4>
          <a:srgbClr val="000000"/>
        </a:accent4>
        <a:accent5>
          <a:srgbClr val="FFFFFF"/>
        </a:accent5>
        <a:accent6>
          <a:srgbClr val="99BBA0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5">
        <a:dk1>
          <a:srgbClr val="606090"/>
        </a:dk1>
        <a:lt1>
          <a:srgbClr val="E5FFFF"/>
        </a:lt1>
        <a:dk2>
          <a:srgbClr val="0000CC"/>
        </a:dk2>
        <a:lt2>
          <a:srgbClr val="91DAFF"/>
        </a:lt2>
        <a:accent1>
          <a:srgbClr val="EAEAEA"/>
        </a:accent1>
        <a:accent2>
          <a:srgbClr val="FFE2C5"/>
        </a:accent2>
        <a:accent3>
          <a:srgbClr val="F0FFFF"/>
        </a:accent3>
        <a:accent4>
          <a:srgbClr val="51517A"/>
        </a:accent4>
        <a:accent5>
          <a:srgbClr val="F3F3F3"/>
        </a:accent5>
        <a:accent6>
          <a:srgbClr val="E7CDB2"/>
        </a:accent6>
        <a:hlink>
          <a:srgbClr val="000000"/>
        </a:hlink>
        <a:folHlink>
          <a:srgbClr val="3DB7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6">
        <a:dk1>
          <a:srgbClr val="CC0066"/>
        </a:dk1>
        <a:lt1>
          <a:srgbClr val="FFDDBB"/>
        </a:lt1>
        <a:dk2>
          <a:srgbClr val="000000"/>
        </a:dk2>
        <a:lt2>
          <a:srgbClr val="C0C0C0"/>
        </a:lt2>
        <a:accent1>
          <a:srgbClr val="FFFFCC"/>
        </a:accent1>
        <a:accent2>
          <a:srgbClr val="FFFFFF"/>
        </a:accent2>
        <a:accent3>
          <a:srgbClr val="FFEBDA"/>
        </a:accent3>
        <a:accent4>
          <a:srgbClr val="AE0056"/>
        </a:accent4>
        <a:accent5>
          <a:srgbClr val="FFFFE2"/>
        </a:accent5>
        <a:accent6>
          <a:srgbClr val="E7E7E7"/>
        </a:accent6>
        <a:hlink>
          <a:srgbClr val="0066CC"/>
        </a:hlink>
        <a:folHlink>
          <a:srgbClr val="8EB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7">
        <a:dk1>
          <a:srgbClr val="B60000"/>
        </a:dk1>
        <a:lt1>
          <a:srgbClr val="FFFF99"/>
        </a:lt1>
        <a:dk2>
          <a:srgbClr val="800000"/>
        </a:dk2>
        <a:lt2>
          <a:srgbClr val="FFFFFF"/>
        </a:lt2>
        <a:accent1>
          <a:srgbClr val="9888A4"/>
        </a:accent1>
        <a:accent2>
          <a:srgbClr val="A9335D"/>
        </a:accent2>
        <a:accent3>
          <a:srgbClr val="C0AAAA"/>
        </a:accent3>
        <a:accent4>
          <a:srgbClr val="DADA82"/>
        </a:accent4>
        <a:accent5>
          <a:srgbClr val="CAC3CF"/>
        </a:accent5>
        <a:accent6>
          <a:srgbClr val="992D53"/>
        </a:accent6>
        <a:hlink>
          <a:srgbClr val="CCECFF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吉祥如意 8">
        <a:dk1>
          <a:srgbClr val="808080"/>
        </a:dk1>
        <a:lt1>
          <a:srgbClr val="FFFFFF"/>
        </a:lt1>
        <a:dk2>
          <a:srgbClr val="1C1C1C"/>
        </a:dk2>
        <a:lt2>
          <a:srgbClr val="FFFF66"/>
        </a:lt2>
        <a:accent1>
          <a:srgbClr val="9898BA"/>
        </a:accent1>
        <a:accent2>
          <a:srgbClr val="777777"/>
        </a:accent2>
        <a:accent3>
          <a:srgbClr val="ABABAB"/>
        </a:accent3>
        <a:accent4>
          <a:srgbClr val="DADADA"/>
        </a:accent4>
        <a:accent5>
          <a:srgbClr val="CACAD9"/>
        </a:accent5>
        <a:accent6>
          <a:srgbClr val="6B6B6B"/>
        </a:accent6>
        <a:hlink>
          <a:srgbClr val="CCFF99"/>
        </a:hlink>
        <a:folHlink>
          <a:srgbClr val="E43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CDESIGNN</Template>
  <TotalTime>3109</TotalTime>
  <Words>655</Words>
  <Application>Microsoft PowerPoint</Application>
  <PresentationFormat>全屏显示(4:3)</PresentationFormat>
  <Paragraphs>125</Paragraphs>
  <Slides>14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14</vt:i4>
      </vt:variant>
    </vt:vector>
  </HeadingPairs>
  <TitlesOfParts>
    <vt:vector size="30" baseType="lpstr">
      <vt:lpstr>Times New Roman</vt:lpstr>
      <vt:lpstr>宋体</vt:lpstr>
      <vt:lpstr>Arial</vt:lpstr>
      <vt:lpstr>Wingdings</vt:lpstr>
      <vt:lpstr>Wingdings 2</vt:lpstr>
      <vt:lpstr>楷体_GB2312</vt:lpstr>
      <vt:lpstr>隶书</vt:lpstr>
      <vt:lpstr>创艺简魏碑</vt:lpstr>
      <vt:lpstr>Symbol</vt:lpstr>
      <vt:lpstr>黑体</vt:lpstr>
      <vt:lpstr>Monotype Sorts</vt:lpstr>
      <vt:lpstr>吉祥如意</vt:lpstr>
      <vt:lpstr>Microsoft Equation 3.0</vt:lpstr>
      <vt:lpstr>MathType 5.0 Equation</vt:lpstr>
      <vt:lpstr>BMP 图象</vt:lpstr>
      <vt:lpstr>Microsoft Clip Gallery</vt:lpstr>
      <vt:lpstr>第五章 狭义相对论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运动的相对性 Relativity</dc:title>
  <dc:creator>weiyuliu</dc:creator>
  <cp:lastModifiedBy>dell</cp:lastModifiedBy>
  <cp:revision>146</cp:revision>
  <cp:lastPrinted>1998-11-23T12:10:56Z</cp:lastPrinted>
  <dcterms:created xsi:type="dcterms:W3CDTF">1998-09-03T01:29:10Z</dcterms:created>
  <dcterms:modified xsi:type="dcterms:W3CDTF">2016-04-22T04:30:53Z</dcterms:modified>
</cp:coreProperties>
</file>